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81" d="100"/>
          <a:sy n="81" d="100"/>
        </p:scale>
        <p:origin x="-1056"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2E6255B8-C793-4A87-BCC8-B4020D006A34}" type="datetimeFigureOut">
              <a:rPr lang="es-EC" smtClean="0"/>
              <a:t>07/11/2012</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714E4677-7AFC-4A00-A390-FBD7A6491E94}" type="slidenum">
              <a:rPr lang="es-EC" smtClean="0"/>
              <a:t>‹Nº›</a:t>
            </a:fld>
            <a:endParaRPr lang="es-EC"/>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s-ES" smtClean="0"/>
              <a:t>Haga clic para modificar el estilo de título del patrón</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2E6255B8-C793-4A87-BCC8-B4020D006A34}" type="datetimeFigureOut">
              <a:rPr lang="es-EC" smtClean="0"/>
              <a:t>07/11/2012</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714E4677-7AFC-4A00-A390-FBD7A6491E94}" type="slidenum">
              <a:rPr lang="es-EC" smtClean="0"/>
              <a:t>‹Nº›</a:t>
            </a:fld>
            <a:endParaRPr lang="es-EC"/>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2E6255B8-C793-4A87-BCC8-B4020D006A34}" type="datetimeFigureOut">
              <a:rPr lang="es-EC" smtClean="0"/>
              <a:t>07/11/2012</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714E4677-7AFC-4A00-A390-FBD7A6491E94}" type="slidenum">
              <a:rPr lang="es-EC" smtClean="0"/>
              <a:t>‹Nº›</a:t>
            </a:fld>
            <a:endParaRPr lang="es-EC"/>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E6255B8-C793-4A87-BCC8-B4020D006A34}" type="datetimeFigureOut">
              <a:rPr lang="es-EC" smtClean="0"/>
              <a:t>07/11/2012</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714E4677-7AFC-4A00-A390-FBD7A6491E94}" type="slidenum">
              <a:rPr lang="es-EC" smtClean="0"/>
              <a:t>‹Nº›</a:t>
            </a:fld>
            <a:endParaRPr lang="es-EC"/>
          </a:p>
        </p:txBody>
      </p:sp>
      <p:sp>
        <p:nvSpPr>
          <p:cNvPr id="8" name="Title 7"/>
          <p:cNvSpPr>
            <a:spLocks noGrp="1"/>
          </p:cNvSpPr>
          <p:nvPr>
            <p:ph type="title"/>
          </p:nvPr>
        </p:nvSpPr>
        <p:spPr/>
        <p:txBody>
          <a:bodyPr/>
          <a:lstStyle/>
          <a:p>
            <a:r>
              <a:rPr lang="es-ES" smtClean="0"/>
              <a:t>Haga clic para modificar el estilo de título del patrón</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2E6255B8-C793-4A87-BCC8-B4020D006A34}" type="datetimeFigureOut">
              <a:rPr lang="es-EC" smtClean="0"/>
              <a:t>07/11/2012</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714E4677-7AFC-4A00-A390-FBD7A6491E94}" type="slidenum">
              <a:rPr lang="es-EC" smtClean="0"/>
              <a:t>‹Nº›</a:t>
            </a:fld>
            <a:endParaRPr lang="es-EC"/>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E6255B8-C793-4A87-BCC8-B4020D006A34}" type="datetimeFigureOut">
              <a:rPr lang="es-EC" smtClean="0"/>
              <a:t>07/11/2012</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714E4677-7AFC-4A00-A390-FBD7A6491E94}" type="slidenum">
              <a:rPr lang="es-EC" smtClean="0"/>
              <a:t>‹Nº›</a:t>
            </a:fld>
            <a:endParaRPr lang="es-EC"/>
          </a:p>
        </p:txBody>
      </p:sp>
      <p:sp>
        <p:nvSpPr>
          <p:cNvPr id="8" name="Title 7"/>
          <p:cNvSpPr>
            <a:spLocks noGrp="1"/>
          </p:cNvSpPr>
          <p:nvPr>
            <p:ph type="title"/>
          </p:nvPr>
        </p:nvSpPr>
        <p:spPr/>
        <p:txBody>
          <a:bodyPr/>
          <a:lstStyle/>
          <a:p>
            <a:r>
              <a:rPr lang="es-ES" smtClean="0"/>
              <a:t>Haga clic para modificar el estilo de título del patrón</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s-ES" smtClean="0"/>
              <a:t>Haga clic para modificar el estilo de texto del patrón</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2E6255B8-C793-4A87-BCC8-B4020D006A34}" type="datetimeFigureOut">
              <a:rPr lang="es-EC" smtClean="0"/>
              <a:t>07/11/2012</a:t>
            </a:fld>
            <a:endParaRPr lang="es-EC"/>
          </a:p>
        </p:txBody>
      </p:sp>
      <p:sp>
        <p:nvSpPr>
          <p:cNvPr id="8" name="Footer Placeholder 7"/>
          <p:cNvSpPr>
            <a:spLocks noGrp="1"/>
          </p:cNvSpPr>
          <p:nvPr>
            <p:ph type="ftr" sz="quarter" idx="11"/>
          </p:nvPr>
        </p:nvSpPr>
        <p:spPr/>
        <p:txBody>
          <a:bodyPr/>
          <a:lstStyle/>
          <a:p>
            <a:endParaRPr lang="es-EC"/>
          </a:p>
        </p:txBody>
      </p:sp>
      <p:sp>
        <p:nvSpPr>
          <p:cNvPr id="9" name="Slide Number Placeholder 8"/>
          <p:cNvSpPr>
            <a:spLocks noGrp="1"/>
          </p:cNvSpPr>
          <p:nvPr>
            <p:ph type="sldNum" sz="quarter" idx="12"/>
          </p:nvPr>
        </p:nvSpPr>
        <p:spPr/>
        <p:txBody>
          <a:bodyPr/>
          <a:lstStyle/>
          <a:p>
            <a:fld id="{714E4677-7AFC-4A00-A390-FBD7A6491E94}" type="slidenum">
              <a:rPr lang="es-EC" smtClean="0"/>
              <a:t>‹Nº›</a:t>
            </a:fld>
            <a:endParaRPr lang="es-EC"/>
          </a:p>
        </p:txBody>
      </p:sp>
      <p:sp>
        <p:nvSpPr>
          <p:cNvPr id="10" name="Title 9"/>
          <p:cNvSpPr>
            <a:spLocks noGrp="1"/>
          </p:cNvSpPr>
          <p:nvPr>
            <p:ph type="title"/>
          </p:nvPr>
        </p:nvSpPr>
        <p:spPr/>
        <p:txBody>
          <a:bodyPr/>
          <a:lstStyle/>
          <a:p>
            <a:r>
              <a:rPr lang="es-ES" smtClean="0"/>
              <a:t>Haga clic para modificar el estilo de título del patrón</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2E6255B8-C793-4A87-BCC8-B4020D006A34}" type="datetimeFigureOut">
              <a:rPr lang="es-EC" smtClean="0"/>
              <a:t>07/11/2012</a:t>
            </a:fld>
            <a:endParaRPr lang="es-EC"/>
          </a:p>
        </p:txBody>
      </p:sp>
      <p:sp>
        <p:nvSpPr>
          <p:cNvPr id="4" name="Footer Placeholder 3"/>
          <p:cNvSpPr>
            <a:spLocks noGrp="1"/>
          </p:cNvSpPr>
          <p:nvPr>
            <p:ph type="ftr" sz="quarter" idx="11"/>
          </p:nvPr>
        </p:nvSpPr>
        <p:spPr/>
        <p:txBody>
          <a:bodyPr/>
          <a:lstStyle/>
          <a:p>
            <a:endParaRPr lang="es-EC"/>
          </a:p>
        </p:txBody>
      </p:sp>
      <p:sp>
        <p:nvSpPr>
          <p:cNvPr id="5" name="Slide Number Placeholder 4"/>
          <p:cNvSpPr>
            <a:spLocks noGrp="1"/>
          </p:cNvSpPr>
          <p:nvPr>
            <p:ph type="sldNum" sz="quarter" idx="12"/>
          </p:nvPr>
        </p:nvSpPr>
        <p:spPr/>
        <p:txBody>
          <a:bodyPr/>
          <a:lstStyle/>
          <a:p>
            <a:fld id="{714E4677-7AFC-4A00-A390-FBD7A6491E94}" type="slidenum">
              <a:rPr lang="es-EC" smtClean="0"/>
              <a:t>‹Nº›</a:t>
            </a:fld>
            <a:endParaRPr lang="es-EC"/>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255B8-C793-4A87-BCC8-B4020D006A34}" type="datetimeFigureOut">
              <a:rPr lang="es-EC" smtClean="0"/>
              <a:t>07/11/2012</a:t>
            </a:fld>
            <a:endParaRPr lang="es-EC"/>
          </a:p>
        </p:txBody>
      </p:sp>
      <p:sp>
        <p:nvSpPr>
          <p:cNvPr id="3" name="Footer Placeholder 2"/>
          <p:cNvSpPr>
            <a:spLocks noGrp="1"/>
          </p:cNvSpPr>
          <p:nvPr>
            <p:ph type="ftr" sz="quarter" idx="11"/>
          </p:nvPr>
        </p:nvSpPr>
        <p:spPr/>
        <p:txBody>
          <a:bodyPr/>
          <a:lstStyle/>
          <a:p>
            <a:endParaRPr lang="es-EC"/>
          </a:p>
        </p:txBody>
      </p:sp>
      <p:sp>
        <p:nvSpPr>
          <p:cNvPr id="4" name="Slide Number Placeholder 3"/>
          <p:cNvSpPr>
            <a:spLocks noGrp="1"/>
          </p:cNvSpPr>
          <p:nvPr>
            <p:ph type="sldNum" sz="quarter" idx="12"/>
          </p:nvPr>
        </p:nvSpPr>
        <p:spPr/>
        <p:txBody>
          <a:bodyPr/>
          <a:lstStyle/>
          <a:p>
            <a:fld id="{714E4677-7AFC-4A00-A390-FBD7A6491E94}" type="slidenum">
              <a:rPr lang="es-EC" smtClean="0"/>
              <a:t>‹Nº›</a:t>
            </a:fld>
            <a:endParaRPr lang="es-EC"/>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2E6255B8-C793-4A87-BCC8-B4020D006A34}" type="datetimeFigureOut">
              <a:rPr lang="es-EC" smtClean="0"/>
              <a:t>07/11/2012</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714E4677-7AFC-4A00-A390-FBD7A6491E94}" type="slidenum">
              <a:rPr lang="es-EC" smtClean="0"/>
              <a:t>‹Nº›</a:t>
            </a:fld>
            <a:endParaRPr lang="es-EC"/>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2E6255B8-C793-4A87-BCC8-B4020D006A34}" type="datetimeFigureOut">
              <a:rPr lang="es-EC" smtClean="0"/>
              <a:t>07/11/2012</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714E4677-7AFC-4A00-A390-FBD7A6491E94}" type="slidenum">
              <a:rPr lang="es-EC" smtClean="0"/>
              <a:t>‹Nº›</a:t>
            </a:fld>
            <a:endParaRPr lang="es-EC"/>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s-ES" smtClean="0"/>
              <a:t>Haga clic para modificar el estilo de título del patrón</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2E6255B8-C793-4A87-BCC8-B4020D006A34}" type="datetimeFigureOut">
              <a:rPr lang="es-EC" smtClean="0"/>
              <a:t>07/11/2012</a:t>
            </a:fld>
            <a:endParaRPr lang="es-EC"/>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s-EC"/>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714E4677-7AFC-4A00-A390-FBD7A6491E94}" type="slidenum">
              <a:rPr lang="es-EC" smtClean="0"/>
              <a:t>‹Nº›</a:t>
            </a:fld>
            <a:endParaRPr lang="es-EC"/>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691680" y="4221088"/>
            <a:ext cx="5637010" cy="882119"/>
          </a:xfrm>
        </p:spPr>
        <p:txBody>
          <a:bodyPr>
            <a:normAutofit fontScale="47500" lnSpcReduction="20000"/>
          </a:bodyPr>
          <a:lstStyle/>
          <a:p>
            <a:r>
              <a:rPr lang="es-EC" dirty="0" smtClean="0"/>
              <a:t>Es la segunda isla más grande del archipiélago, con 986 km2 de superficie y 864 m.s.n.m. Esta isla concentra la mayoría del movimiento turístico. Sus ventajas y fortalezas para la principal actividad de las Galápagos son innumerables: está en el centro del archipiélago, es la sede del Parque Nacional y la Estación Charles Darwin; además, ofrece una amplia gama de actividades desde buceo hasta la espeleología en las cavernas ubicadas en la "Parte Alta". </a:t>
            </a:r>
            <a:endParaRPr lang="es-EC" dirty="0"/>
          </a:p>
        </p:txBody>
      </p:sp>
      <p:sp>
        <p:nvSpPr>
          <p:cNvPr id="2" name="1 Título"/>
          <p:cNvSpPr>
            <a:spLocks noGrp="1"/>
          </p:cNvSpPr>
          <p:nvPr>
            <p:ph type="ctrTitle"/>
          </p:nvPr>
        </p:nvSpPr>
        <p:spPr>
          <a:xfrm>
            <a:off x="1331640" y="3140968"/>
            <a:ext cx="7175351" cy="1793167"/>
          </a:xfrm>
        </p:spPr>
        <p:txBody>
          <a:bodyPr/>
          <a:lstStyle/>
          <a:p>
            <a:r>
              <a:rPr lang="es-EC" dirty="0" smtClean="0"/>
              <a:t>Isla Santa Cruz</a:t>
            </a:r>
            <a:endParaRPr lang="es-EC" dirty="0"/>
          </a:p>
        </p:txBody>
      </p:sp>
      <p:pic>
        <p:nvPicPr>
          <p:cNvPr id="1026" name="Picture 2" descr="http://www.viajandox.com/galapagos/gala_stacruz_ptoayora1.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3419872" y="1614663"/>
            <a:ext cx="2664296" cy="13681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33637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691680" y="4077072"/>
            <a:ext cx="6091079" cy="2485832"/>
          </a:xfrm>
        </p:spPr>
        <p:txBody>
          <a:bodyPr/>
          <a:lstStyle/>
          <a:p>
            <a:pPr marL="0" indent="0" algn="l">
              <a:buNone/>
            </a:pPr>
            <a:r>
              <a:rPr lang="es-EC" dirty="0"/>
              <a:t/>
            </a:r>
            <a:br>
              <a:rPr lang="es-EC" dirty="0"/>
            </a:br>
            <a:r>
              <a:rPr lang="es-EC" sz="1200" dirty="0"/>
              <a:t>Su nombre oficial y en español, 'San Cristóbal', proviene del patrón de los marinos, San Cristóbal (</a:t>
            </a:r>
            <a:r>
              <a:rPr lang="es-EC" sz="1200" i="1" dirty="0"/>
              <a:t>Christopher</a:t>
            </a:r>
            <a:r>
              <a:rPr lang="es-EC" sz="1200" dirty="0"/>
              <a:t>). Su antiguo nombre en inglés, </a:t>
            </a:r>
            <a:r>
              <a:rPr lang="es-EC" sz="1200" i="1" dirty="0"/>
              <a:t>chatham</a:t>
            </a:r>
            <a:r>
              <a:rPr lang="es-EC" sz="1200" dirty="0"/>
              <a:t>, provenía de William Pitt (el Viejo), primer conde de Chatham.</a:t>
            </a:r>
            <a:br>
              <a:rPr lang="es-EC" sz="1200" dirty="0"/>
            </a:br>
            <a:r>
              <a:rPr lang="es-EC" sz="1200" dirty="0"/>
              <a:t>San Cristóbal tiene una superficie de 558 km² y su punto más alto se eleva a 730 metros sobre el nivel del mar. La capital del archipiélago, Puerto Baquerizo Moreno, se encuentra en el extremo suroccidental de la isla. Dos líneas aéreas vuelan directamente al aeropuerto de San Cristóbal desde Guayaquil, Ecuador; los vuelos desde Quito hacen escala en Guayaquil</a:t>
            </a:r>
            <a:r>
              <a:rPr lang="es-EC" sz="1200" dirty="0" smtClean="0"/>
              <a:t>.</a:t>
            </a:r>
            <a:r>
              <a:rPr lang="es-EC" sz="1200" dirty="0"/>
              <a:t/>
            </a:r>
            <a:br>
              <a:rPr lang="es-EC" sz="1200" dirty="0"/>
            </a:br>
            <a:endParaRPr lang="es-EC" sz="1200" dirty="0"/>
          </a:p>
        </p:txBody>
      </p:sp>
      <p:sp>
        <p:nvSpPr>
          <p:cNvPr id="3" name="2 Marcador de contenido"/>
          <p:cNvSpPr>
            <a:spLocks noGrp="1"/>
          </p:cNvSpPr>
          <p:nvPr>
            <p:ph sz="quarter" idx="13"/>
          </p:nvPr>
        </p:nvSpPr>
        <p:spPr>
          <a:xfrm>
            <a:off x="1475656" y="692696"/>
            <a:ext cx="6400800" cy="3888432"/>
          </a:xfrm>
        </p:spPr>
        <p:txBody>
          <a:bodyPr/>
          <a:lstStyle/>
          <a:p>
            <a:pPr marL="45720" indent="0">
              <a:buNone/>
            </a:pPr>
            <a:r>
              <a:rPr lang="es-EC" sz="3200" b="1" dirty="0" smtClean="0"/>
              <a:t>  Isla </a:t>
            </a:r>
            <a:r>
              <a:rPr lang="es-EC" sz="3200" b="1" dirty="0"/>
              <a:t>de San Cristóbal (Ecuador</a:t>
            </a:r>
            <a:r>
              <a:rPr lang="es-EC" sz="3200" b="1" dirty="0" smtClean="0"/>
              <a:t>)</a:t>
            </a:r>
          </a:p>
          <a:p>
            <a:endParaRPr lang="es-EC" sz="3200" b="1" dirty="0"/>
          </a:p>
          <a:p>
            <a:pPr marL="45720" indent="0">
              <a:buNone/>
            </a:pPr>
            <a:endParaRPr lang="es-EC" dirty="0"/>
          </a:p>
        </p:txBody>
      </p:sp>
      <p:pic>
        <p:nvPicPr>
          <p:cNvPr id="2050" name="Picture 2" descr="C:\Users\Andres Garcia\Desktop\5_img_san_cristobal_galapagos_129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71750" y="1772816"/>
            <a:ext cx="4000500" cy="28083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95138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3289" y="4372168"/>
            <a:ext cx="6512511" cy="2081168"/>
          </a:xfrm>
        </p:spPr>
        <p:txBody>
          <a:bodyPr/>
          <a:lstStyle/>
          <a:p>
            <a:pPr algn="l"/>
            <a:r>
              <a:rPr lang="es-EC" sz="1400" dirty="0"/>
              <a:t>Fue llamada así en honor de la Reina Isabel I de Castilla, que patrocinó el viaje de Cristóbal Colón, en idioma inglés se la conoce además como Albemarle, en honor al Duque de Albemarle.</a:t>
            </a:r>
            <a:br>
              <a:rPr lang="es-EC" sz="1400" dirty="0"/>
            </a:br>
            <a:r>
              <a:rPr lang="es-EC" sz="1400" dirty="0"/>
              <a:t>Tiene un población de 2200 habitantes, el punto más alto es el volcán Wolf, que alcanza 1707 msnm, este es uno de los seis volcanes (Ecuador, Wolf, Darwin, Alcedo, Sierra Negra y Cerro Azul), que se encuentran en la isla Isabela (cinco de ellos están en actividad), la forma de la isla se debe a la fusión de estos seis grandes volcanes en una sola masa. esta isla es la única de las Galápagos que es atravesada .</a:t>
            </a:r>
          </a:p>
        </p:txBody>
      </p:sp>
      <p:sp>
        <p:nvSpPr>
          <p:cNvPr id="3" name="2 Marcador de contenido"/>
          <p:cNvSpPr>
            <a:spLocks noGrp="1"/>
          </p:cNvSpPr>
          <p:nvPr>
            <p:ph sz="quarter" idx="13"/>
          </p:nvPr>
        </p:nvSpPr>
        <p:spPr>
          <a:xfrm>
            <a:off x="1143000" y="731520"/>
            <a:ext cx="6400800" cy="2985512"/>
          </a:xfrm>
        </p:spPr>
        <p:txBody>
          <a:bodyPr/>
          <a:lstStyle/>
          <a:p>
            <a:pPr marL="45720" indent="0">
              <a:buNone/>
            </a:pPr>
            <a:r>
              <a:rPr lang="es-EC" sz="2800" b="1" dirty="0" smtClean="0"/>
              <a:t>                      Isla </a:t>
            </a:r>
            <a:r>
              <a:rPr lang="es-EC" sz="2800" b="1" dirty="0"/>
              <a:t>Isabela</a:t>
            </a:r>
          </a:p>
          <a:p>
            <a:pPr marL="45720" indent="0">
              <a:buNone/>
            </a:pPr>
            <a:endParaRPr lang="es-EC" dirty="0"/>
          </a:p>
        </p:txBody>
      </p:sp>
      <p:pic>
        <p:nvPicPr>
          <p:cNvPr id="3074" name="Picture 2" descr="http://www.turismoenfotos.com/archivos/temp/4917/400_1273356465_isla-isabela-galapagos-ecuado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99792" y="1340768"/>
            <a:ext cx="38100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1549602"/>
      </p:ext>
    </p:extLst>
  </p:cSld>
  <p:clrMapOvr>
    <a:masterClrMapping/>
  </p:clrMapOvr>
</p:sld>
</file>

<file path=ppt/theme/theme1.xml><?xml version="1.0" encoding="utf-8"?>
<a:theme xmlns:a="http://schemas.openxmlformats.org/drawingml/2006/main" name="Transmisión de listas">
  <a:themeElements>
    <a:clrScheme name="Transmisión de listas">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Transmisión de listas">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ransmisión de listas">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201</TotalTime>
  <Words>135</Words>
  <Application>Microsoft Office PowerPoint</Application>
  <PresentationFormat>Presentación en pantalla (4:3)</PresentationFormat>
  <Paragraphs>6</Paragraphs>
  <Slides>3</Slides>
  <Notes>0</Notes>
  <HiddenSlides>0</HiddenSlides>
  <MMClips>0</MMClips>
  <ScaleCrop>false</ScaleCrop>
  <HeadingPairs>
    <vt:vector size="4" baseType="variant">
      <vt:variant>
        <vt:lpstr>Tema</vt:lpstr>
      </vt:variant>
      <vt:variant>
        <vt:i4>1</vt:i4>
      </vt:variant>
      <vt:variant>
        <vt:lpstr>Títulos de diapositiva</vt:lpstr>
      </vt:variant>
      <vt:variant>
        <vt:i4>3</vt:i4>
      </vt:variant>
    </vt:vector>
  </HeadingPairs>
  <TitlesOfParts>
    <vt:vector size="4" baseType="lpstr">
      <vt:lpstr>Transmisión de listas</vt:lpstr>
      <vt:lpstr>Isla Santa Cruz</vt:lpstr>
      <vt:lpstr> Su nombre oficial y en español, 'San Cristóbal', proviene del patrón de los marinos, San Cristóbal (Christopher). Su antiguo nombre en inglés, chatham, provenía de William Pitt (el Viejo), primer conde de Chatham. San Cristóbal tiene una superficie de 558 km² y su punto más alto se eleva a 730 metros sobre el nivel del mar. La capital del archipiélago, Puerto Baquerizo Moreno, se encuentra en el extremo suroccidental de la isla. Dos líneas aéreas vuelan directamente al aeropuerto de San Cristóbal desde Guayaquil, Ecuador; los vuelos desde Quito hacen escala en Guayaquil. </vt:lpstr>
      <vt:lpstr>Fue llamada así en honor de la Reina Isabel I de Castilla, que patrocinó el viaje de Cristóbal Colón, en idioma inglés se la conoce además como Albemarle, en honor al Duque de Albemarle. Tiene un población de 2200 habitantes, el punto más alto es el volcán Wolf, que alcanza 1707 msnm, este es uno de los seis volcanes (Ecuador, Wolf, Darwin, Alcedo, Sierra Negra y Cerro Azul), que se encuentran en la isla Isabela (cinco de ellos están en actividad), la forma de la isla se debe a la fusión de estos seis grandes volcanes en una sola masa. esta isla es la única de las Galápagos que es atravesada .</vt:lpstr>
    </vt:vector>
  </TitlesOfParts>
  <Company>Saiko Technology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Isla Santa Cruz</dc:title>
  <dc:creator>Andres Garcia</dc:creator>
  <cp:lastModifiedBy>Andres Garcia</cp:lastModifiedBy>
  <cp:revision>4</cp:revision>
  <dcterms:created xsi:type="dcterms:W3CDTF">2012-11-07T20:41:08Z</dcterms:created>
  <dcterms:modified xsi:type="dcterms:W3CDTF">2012-11-08T00:02:09Z</dcterms:modified>
</cp:coreProperties>
</file>