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5"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6" r:id="rId19"/>
    <p:sldId id="278" r:id="rId20"/>
    <p:sldId id="279" r:id="rId21"/>
    <p:sldId id="280" r:id="rId22"/>
    <p:sldId id="273"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an carlos" initials="j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17" name="16 Marcador de pie de página"/>
          <p:cNvSpPr>
            <a:spLocks noGrp="1"/>
          </p:cNvSpPr>
          <p:nvPr>
            <p:ph type="ftr" sz="quarter" idx="11"/>
          </p:nvPr>
        </p:nvSpPr>
        <p:spPr/>
        <p:txBody>
          <a:bodyPr/>
          <a:lstStyle>
            <a:extLst/>
          </a:lstStyle>
          <a:p>
            <a:endParaRPr lang="es-EC" dirty="0"/>
          </a:p>
        </p:txBody>
      </p:sp>
      <p:sp>
        <p:nvSpPr>
          <p:cNvPr id="29" name="28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8" name="7 Marcador de pie de página"/>
          <p:cNvSpPr>
            <a:spLocks noGrp="1"/>
          </p:cNvSpPr>
          <p:nvPr>
            <p:ph type="ftr" sz="quarter" idx="11"/>
          </p:nvPr>
        </p:nvSpPr>
        <p:spPr/>
        <p:txBody>
          <a:bodyPr/>
          <a:lstStyle>
            <a:extLst/>
          </a:lstStyle>
          <a:p>
            <a:endParaRPr lang="es-EC" dirty="0"/>
          </a:p>
        </p:txBody>
      </p:sp>
      <p:sp>
        <p:nvSpPr>
          <p:cNvPr id="9" name="8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4" name="3 Marcador de pie de página"/>
          <p:cNvSpPr>
            <a:spLocks noGrp="1"/>
          </p:cNvSpPr>
          <p:nvPr>
            <p:ph type="ftr" sz="quarter" idx="11"/>
          </p:nvPr>
        </p:nvSpPr>
        <p:spPr/>
        <p:txBody>
          <a:bodyPr/>
          <a:lstStyle>
            <a:extLst/>
          </a:lstStyle>
          <a:p>
            <a:endParaRPr lang="es-EC" dirty="0"/>
          </a:p>
        </p:txBody>
      </p:sp>
      <p:sp>
        <p:nvSpPr>
          <p:cNvPr id="5" name="4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3" name="2 Marcador de pie de página"/>
          <p:cNvSpPr>
            <a:spLocks noGrp="1"/>
          </p:cNvSpPr>
          <p:nvPr>
            <p:ph type="ftr" sz="quarter" idx="11"/>
          </p:nvPr>
        </p:nvSpPr>
        <p:spPr/>
        <p:txBody>
          <a:bodyPr/>
          <a:lstStyle>
            <a:extLst/>
          </a:lstStyle>
          <a:p>
            <a:endParaRPr lang="es-EC" dirty="0"/>
          </a:p>
        </p:txBody>
      </p:sp>
      <p:sp>
        <p:nvSpPr>
          <p:cNvPr id="4" name="3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A0F873C-EDF7-4F04-A671-265CC3F9BF4F}" type="datetimeFigureOut">
              <a:rPr lang="es-EC" smtClean="0"/>
              <a:pPr/>
              <a:t>14/09/2010</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288D00BC-80FE-4054-A7CD-02EA83D5FC84}"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0A0F873C-EDF7-4F04-A671-265CC3F9BF4F}" type="datetimeFigureOut">
              <a:rPr lang="es-EC" smtClean="0"/>
              <a:pPr/>
              <a:t>14/09/2010</a:t>
            </a:fld>
            <a:endParaRPr lang="es-EC" dirty="0"/>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C" dirty="0"/>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288D00BC-80FE-4054-A7CD-02EA83D5FC84}" type="slidenum">
              <a:rPr lang="es-EC" smtClean="0"/>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A0F873C-EDF7-4F04-A671-265CC3F9BF4F}" type="datetimeFigureOut">
              <a:rPr lang="es-EC" smtClean="0"/>
              <a:pPr/>
              <a:t>14/09/2010</a:t>
            </a:fld>
            <a:endParaRPr lang="es-EC" dirty="0"/>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C" dirty="0"/>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88D00BC-80FE-4054-A7CD-02EA83D5FC84}" type="slidenum">
              <a:rPr lang="es-EC" smtClean="0"/>
              <a:pPr/>
              <a:t>‹Nº›</a:t>
            </a:fld>
            <a:endParaRPr lang="es-EC"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3.xml"/><Relationship Id="rId2" Type="http://schemas.openxmlformats.org/officeDocument/2006/relationships/slideLayout" Target="../slideLayouts/slideLayout1.xml"/><Relationship Id="rId1" Type="http://schemas.openxmlformats.org/officeDocument/2006/relationships/audio" Target="file:///F:\Proyecto_Adr-i\A%20EMELEC%20YO%20LO%20LLEVO%20EN%20EL%20CORAZON.wma" TargetMode="Externa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image" Target="../media/image2.png"/><Relationship Id="rId4" Type="http://schemas.openxmlformats.org/officeDocument/2006/relationships/slide" Target="slide4.xml"/><Relationship Id="rId9" Type="http://schemas.openxmlformats.org/officeDocument/2006/relationships/slide" Target="slide2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slide" Target="slide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8662" y="3071810"/>
            <a:ext cx="7772400" cy="3000396"/>
          </a:xfrm>
        </p:spPr>
        <p:txBody>
          <a:bodyPr>
            <a:normAutofit lnSpcReduction="10000"/>
          </a:bodyPr>
          <a:lstStyle/>
          <a:p>
            <a:pPr>
              <a:buFont typeface="Arial" charset="0"/>
              <a:buChar char="•"/>
            </a:pPr>
            <a:r>
              <a:rPr lang="es-EC" sz="2200" b="1" dirty="0" smtClean="0">
                <a:solidFill>
                  <a:srgbClr val="0000FF"/>
                </a:solidFill>
                <a:hlinkClick r:id="rId3" action="ppaction://hlinksldjump"/>
              </a:rPr>
              <a:t>Historia</a:t>
            </a:r>
            <a:endParaRPr lang="es-EC" sz="2200" b="1" dirty="0" smtClean="0">
              <a:solidFill>
                <a:srgbClr val="0000FF"/>
              </a:solidFill>
            </a:endParaRPr>
          </a:p>
          <a:p>
            <a:pPr>
              <a:buFont typeface="Arial" charset="0"/>
              <a:buChar char="•"/>
            </a:pPr>
            <a:r>
              <a:rPr lang="es-EC" sz="2200" b="1" dirty="0" smtClean="0"/>
              <a:t> </a:t>
            </a:r>
            <a:r>
              <a:rPr lang="es-EC" sz="2200" b="1" dirty="0" smtClean="0">
                <a:hlinkClick r:id="rId4" action="ppaction://hlinksldjump"/>
              </a:rPr>
              <a:t>C.S</a:t>
            </a:r>
            <a:r>
              <a:rPr lang="es-EC" sz="2200" b="1" dirty="0" smtClean="0"/>
              <a:t> </a:t>
            </a:r>
            <a:r>
              <a:rPr lang="es-EC" sz="2200" b="1" dirty="0" smtClean="0">
                <a:hlinkClick r:id="rId4" action="ppaction://hlinksldjump"/>
              </a:rPr>
              <a:t>EMELEC</a:t>
            </a:r>
            <a:endParaRPr lang="es-EC" sz="2200" b="1" dirty="0" smtClean="0"/>
          </a:p>
          <a:p>
            <a:pPr>
              <a:buFont typeface="Arial" charset="0"/>
              <a:buChar char="•"/>
            </a:pPr>
            <a:r>
              <a:rPr lang="es-EC" sz="2200" b="1" dirty="0" smtClean="0">
                <a:hlinkClick r:id="rId5" action="ppaction://hlinksldjump"/>
              </a:rPr>
              <a:t>Estadio </a:t>
            </a:r>
            <a:r>
              <a:rPr lang="es-EC" sz="2200" b="1" dirty="0" smtClean="0">
                <a:hlinkClick r:id="rId5" action="ppaction://hlinksldjump"/>
              </a:rPr>
              <a:t>“George </a:t>
            </a:r>
            <a:r>
              <a:rPr lang="es-EC" sz="2200" b="1" dirty="0" smtClean="0">
                <a:hlinkClick r:id="rId5" action="ppaction://hlinksldjump"/>
              </a:rPr>
              <a:t>Capwell”</a:t>
            </a:r>
          </a:p>
          <a:p>
            <a:pPr>
              <a:buFont typeface="Arial" charset="0"/>
              <a:buChar char="•"/>
            </a:pPr>
            <a:r>
              <a:rPr lang="es-EC" sz="2200" b="1" dirty="0" smtClean="0">
                <a:hlinkClick r:id="rId5" action="ppaction://hlinksldjump"/>
              </a:rPr>
              <a:t> Su </a:t>
            </a:r>
            <a:r>
              <a:rPr lang="es-EC" sz="2200" b="1" dirty="0" smtClean="0">
                <a:hlinkClick r:id="rId5" action="ppaction://hlinksldjump"/>
              </a:rPr>
              <a:t>Hinchada</a:t>
            </a:r>
            <a:endParaRPr lang="es-EC" sz="2200" b="1" dirty="0" smtClean="0"/>
          </a:p>
          <a:p>
            <a:pPr>
              <a:buFont typeface="Arial" charset="0"/>
              <a:buChar char="•"/>
            </a:pPr>
            <a:r>
              <a:rPr lang="es-EC" sz="2200" b="1" dirty="0" smtClean="0">
                <a:hlinkClick r:id="rId6" action="ppaction://hlinksldjump"/>
              </a:rPr>
              <a:t>¿Cómo es un Fiel Emelexista?</a:t>
            </a:r>
            <a:endParaRPr lang="es-EC" sz="2200" b="1" dirty="0" smtClean="0"/>
          </a:p>
          <a:p>
            <a:pPr>
              <a:buFont typeface="Arial" charset="0"/>
              <a:buChar char="•"/>
            </a:pPr>
            <a:r>
              <a:rPr lang="es-EC" sz="2200" b="1" dirty="0" smtClean="0"/>
              <a:t> </a:t>
            </a:r>
            <a:r>
              <a:rPr lang="es-EC" sz="2200" b="1" dirty="0" smtClean="0">
                <a:hlinkClick r:id="rId7" action="ppaction://hlinksldjump"/>
              </a:rPr>
              <a:t>Sus canciones</a:t>
            </a:r>
            <a:endParaRPr lang="es-EC" sz="2200" b="1" dirty="0" smtClean="0"/>
          </a:p>
          <a:p>
            <a:pPr>
              <a:buFont typeface="Arial" charset="0"/>
              <a:buChar char="•"/>
            </a:pPr>
            <a:r>
              <a:rPr lang="es-EC" sz="2200" b="1" dirty="0" smtClean="0">
                <a:hlinkClick r:id="rId8" action="ppaction://hlinksldjump"/>
              </a:rPr>
              <a:t>Jugadores crack</a:t>
            </a:r>
            <a:endParaRPr lang="es-EC" sz="2200" b="1" dirty="0" smtClean="0"/>
          </a:p>
          <a:p>
            <a:pPr>
              <a:buFont typeface="Arial" charset="0"/>
              <a:buChar char="•"/>
            </a:pPr>
            <a:r>
              <a:rPr lang="es-EC" dirty="0" smtClean="0">
                <a:hlinkClick r:id="rId9" action="ppaction://hlinksldjump"/>
              </a:rPr>
              <a:t>Lema de un Bombillo</a:t>
            </a:r>
            <a:endParaRPr lang="es-EC" dirty="0" smtClean="0"/>
          </a:p>
          <a:p>
            <a:pPr algn="r"/>
            <a:r>
              <a:rPr lang="es-EC" dirty="0" smtClean="0"/>
              <a:t> </a:t>
            </a:r>
            <a:r>
              <a:rPr lang="es-EC" dirty="0" smtClean="0"/>
              <a:t>                          </a:t>
            </a:r>
            <a:endParaRPr lang="es-EC" dirty="0" smtClean="0"/>
          </a:p>
        </p:txBody>
      </p:sp>
      <p:sp>
        <p:nvSpPr>
          <p:cNvPr id="4" name="3 Rectángulo"/>
          <p:cNvSpPr/>
          <p:nvPr/>
        </p:nvSpPr>
        <p:spPr>
          <a:xfrm rot="872122">
            <a:off x="3462428" y="1488831"/>
            <a:ext cx="5150854" cy="923330"/>
          </a:xfrm>
          <a:prstGeom prst="rect">
            <a:avLst/>
          </a:prstGeom>
          <a:gradFill>
            <a:gsLst>
              <a:gs pos="0">
                <a:srgbClr val="000000"/>
              </a:gs>
              <a:gs pos="39999">
                <a:srgbClr val="0A128C"/>
              </a:gs>
              <a:gs pos="70000">
                <a:srgbClr val="181CC7"/>
              </a:gs>
              <a:gs pos="88000">
                <a:srgbClr val="7005D4"/>
              </a:gs>
              <a:gs pos="100000">
                <a:srgbClr val="8C3D91"/>
              </a:gs>
            </a:gsLst>
            <a:lin ang="5400000" scaled="0"/>
          </a:gradFill>
        </p:spPr>
        <p:txBody>
          <a:bodyPr wrap="square" lIns="91440" tIns="45720" rIns="91440" bIns="45720">
            <a:spAutoFit/>
          </a:bodyPr>
          <a:lstStyle/>
          <a:p>
            <a:pPr algn="ctr"/>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EMELEC</a:t>
            </a:r>
            <a:endParaRPr lang="es-E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6" name="A EMELEC YO LO LLEVO EN EL CORAZON.wma">
            <a:hlinkClick r:id="" action="ppaction://media"/>
          </p:cNvPr>
          <p:cNvPicPr>
            <a:picLocks noRot="1" noChangeAspect="1"/>
          </p:cNvPicPr>
          <p:nvPr>
            <a:audioFile r:link="rId1"/>
          </p:nvPr>
        </p:nvPicPr>
        <p:blipFill>
          <a:blip r:embed="rId10"/>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anim calcmode="lin" valueType="num">
                                      <p:cBhvr additive="base">
                                        <p:cTn id="4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uiExpand="1" build="allAtOnce"/>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1071570"/>
          </a:xfrm>
        </p:spPr>
        <p:txBody>
          <a:bodyPr/>
          <a:lstStyle/>
          <a:p>
            <a:pPr algn="ctr"/>
            <a:r>
              <a:rPr lang="es-EC" dirty="0" smtClean="0"/>
              <a:t>¿CÓMO ES UN FIEL EMELEXISTA?</a:t>
            </a:r>
            <a:endParaRPr lang="es-EC" dirty="0"/>
          </a:p>
        </p:txBody>
      </p:sp>
      <p:pic>
        <p:nvPicPr>
          <p:cNvPr id="5" name="4 Marcador de contenido" descr="DSC00082.JPG"/>
          <p:cNvPicPr>
            <a:picLocks noGrp="1" noChangeAspect="1"/>
          </p:cNvPicPr>
          <p:nvPr>
            <p:ph sz="half" idx="1"/>
          </p:nvPr>
        </p:nvPicPr>
        <p:blipFill>
          <a:blip r:embed="rId2" cstate="print"/>
          <a:stretch>
            <a:fillRect/>
          </a:stretch>
        </p:blipFill>
        <p:spPr>
          <a:xfrm rot="20975070">
            <a:off x="1053389" y="2123698"/>
            <a:ext cx="3025686" cy="38316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3 Marcador de contenido"/>
          <p:cNvSpPr>
            <a:spLocks noGrp="1"/>
          </p:cNvSpPr>
          <p:nvPr>
            <p:ph sz="half" idx="2"/>
          </p:nvPr>
        </p:nvSpPr>
        <p:spPr>
          <a:xfrm rot="305571">
            <a:off x="4439103" y="1490088"/>
            <a:ext cx="4264820" cy="4582561"/>
          </a:xfrm>
        </p:spPr>
        <p:txBody>
          <a:bodyPr>
            <a:normAutofit fontScale="62500" lnSpcReduction="20000"/>
          </a:bodyPr>
          <a:lstStyle/>
          <a:p>
            <a:pPr algn="ctr">
              <a:buNone/>
            </a:pPr>
            <a:endParaRPr lang="es-EC" b="1" dirty="0" smtClean="0">
              <a:solidFill>
                <a:schemeClr val="accent4">
                  <a:lumMod val="60000"/>
                  <a:lumOff val="40000"/>
                </a:schemeClr>
              </a:solidFill>
            </a:endParaRPr>
          </a:p>
          <a:p>
            <a:pPr algn="ctr">
              <a:buNone/>
            </a:pPr>
            <a:r>
              <a:rPr lang="es-EC" b="1" dirty="0" smtClean="0">
                <a:solidFill>
                  <a:schemeClr val="accent4">
                    <a:lumMod val="60000"/>
                    <a:lumOff val="40000"/>
                  </a:schemeClr>
                </a:solidFill>
              </a:rPr>
              <a:t>Los verdaderos seguidores de EMELEC somos todos aquellos que desde muy pequeños, muchos en el vientre de su madre ya sienten la pasión por EMELEC, y se hacen un juramento de honor  a si mismo “con EMELEC en las buenas y en las malas”. </a:t>
            </a:r>
          </a:p>
          <a:p>
            <a:pPr algn="ctr">
              <a:buNone/>
            </a:pPr>
            <a:r>
              <a:rPr lang="es-EC" dirty="0" smtClean="0">
                <a:solidFill>
                  <a:srgbClr val="00B0F0"/>
                </a:solidFill>
              </a:rPr>
              <a:t>Sea en el estadio que sea, en las condiciones climáticas que este tenga que ir, en donde este EMELEC esta y una vez después de muerto quiere seguir siendo emelexista. Es por estas razones y muchas otras que refuto una y mil veces los hechos denigrantes que se han venido presentando fuera de nuestro estadio.</a:t>
            </a:r>
          </a:p>
          <a:p>
            <a:pPr>
              <a:buNone/>
            </a:pP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4">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rot="21129079">
            <a:off x="670104" y="1179067"/>
            <a:ext cx="4000528" cy="4857783"/>
          </a:xfrm>
        </p:spPr>
        <p:txBody>
          <a:bodyPr>
            <a:normAutofit fontScale="92500" lnSpcReduction="20000"/>
          </a:bodyPr>
          <a:lstStyle/>
          <a:p>
            <a:pPr algn="ctr">
              <a:buNone/>
            </a:pPr>
            <a:r>
              <a:rPr lang="es-EC" b="1" dirty="0" smtClean="0">
                <a:solidFill>
                  <a:schemeClr val="accent4">
                    <a:lumMod val="60000"/>
                    <a:lumOff val="40000"/>
                  </a:schemeClr>
                </a:solidFill>
              </a:rPr>
              <a:t>Cuidaras a la institución y a quienes la conforman, y no permitirás que nadie toque todo aquello en lo que tu inviertes tu dinero para ir un día domingo al estadio y disfrutar el ver a EMELEC representado en esos 11 seres humanos que saltan a la cancha y acarrean con toda una responsabilidad</a:t>
            </a:r>
            <a:endParaRPr lang="es-EC" b="1" dirty="0">
              <a:solidFill>
                <a:schemeClr val="accent4">
                  <a:lumMod val="60000"/>
                  <a:lumOff val="40000"/>
                </a:schemeClr>
              </a:solidFill>
            </a:endParaRPr>
          </a:p>
        </p:txBody>
      </p:sp>
      <p:pic>
        <p:nvPicPr>
          <p:cNvPr id="5" name="4 Marcador de contenido" descr="DSC00083.JPG"/>
          <p:cNvPicPr>
            <a:picLocks noGrp="1" noChangeAspect="1"/>
          </p:cNvPicPr>
          <p:nvPr>
            <p:ph sz="half" idx="2"/>
          </p:nvPr>
        </p:nvPicPr>
        <p:blipFill>
          <a:blip r:embed="rId2" cstate="print"/>
          <a:stretch>
            <a:fillRect/>
          </a:stretch>
        </p:blipFill>
        <p:spPr>
          <a:xfrm rot="580489">
            <a:off x="5075260" y="1776676"/>
            <a:ext cx="3002874" cy="3740904"/>
          </a:xfrm>
          <a:prstGeom prst="rect">
            <a:avLst/>
          </a:prstGeom>
          <a:ln>
            <a:noFill/>
          </a:ln>
          <a:effectLst>
            <a:glow rad="139700">
              <a:schemeClr val="accent1">
                <a:satMod val="175000"/>
                <a:alpha val="40000"/>
              </a:schemeClr>
            </a:glow>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from="(-#ppt_w/2)" to="(#ppt_x)" calcmode="lin" valueType="num">
                                      <p:cBhvr>
                                        <p:cTn id="16" dur="600" fill="hold">
                                          <p:stCondLst>
                                            <p:cond delay="0"/>
                                          </p:stCondLst>
                                        </p:cTn>
                                        <p:tgtEl>
                                          <p:spTgt spid="5"/>
                                        </p:tgtEl>
                                        <p:attrNameLst>
                                          <p:attrName>ppt_x</p:attrName>
                                        </p:attrNameLst>
                                      </p:cBhvr>
                                    </p:anim>
                                    <p:anim from="0" to="-1.0" calcmode="lin" valueType="num">
                                      <p:cBhvr>
                                        <p:cTn id="17" dur="200" decel="50000" autoRev="1" fill="hold">
                                          <p:stCondLst>
                                            <p:cond delay="600"/>
                                          </p:stCondLst>
                                        </p:cTn>
                                        <p:tgtEl>
                                          <p:spTgt spid="5"/>
                                        </p:tgtEl>
                                        <p:attrNameLst>
                                          <p:attrName>xshear</p:attrName>
                                        </p:attrNameLst>
                                      </p:cBhvr>
                                    </p:anim>
                                    <p:animScale>
                                      <p:cBhvr>
                                        <p:cTn id="18" dur="200" decel="100000" autoRev="1" fill="hold">
                                          <p:stCondLst>
                                            <p:cond delay="600"/>
                                          </p:stCondLst>
                                        </p:cTn>
                                        <p:tgtEl>
                                          <p:spTgt spid="5"/>
                                        </p:tgtEl>
                                      </p:cBhvr>
                                      <p:from x="100000" y="100000"/>
                                      <p:to x="80000" y="100000"/>
                                    </p:animScale>
                                    <p:anim by="(#ppt_h/3+#ppt_w*0.1)" calcmode="lin" valueType="num">
                                      <p:cBhvr additive="sum">
                                        <p:cTn id="19"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DSC00084.JPG"/>
          <p:cNvPicPr>
            <a:picLocks noGrp="1" noChangeAspect="1"/>
          </p:cNvPicPr>
          <p:nvPr>
            <p:ph sz="half" idx="1"/>
          </p:nvPr>
        </p:nvPicPr>
        <p:blipFill>
          <a:blip r:embed="rId2" cstate="print"/>
          <a:stretch>
            <a:fillRect/>
          </a:stretch>
        </p:blipFill>
        <p:spPr>
          <a:xfrm>
            <a:off x="1643042" y="1079950"/>
            <a:ext cx="5786478" cy="4849380"/>
          </a:xfrm>
          <a:effectLst>
            <a:glow rad="228600">
              <a:schemeClr val="accent1">
                <a:satMod val="175000"/>
                <a:alpha val="40000"/>
              </a:schemeClr>
            </a:glow>
          </a:effectLst>
        </p:spPr>
      </p:pic>
      <p:sp>
        <p:nvSpPr>
          <p:cNvPr id="7" name="1 Título"/>
          <p:cNvSpPr>
            <a:spLocks noGrp="1"/>
          </p:cNvSpPr>
          <p:nvPr>
            <p:ph type="title"/>
          </p:nvPr>
        </p:nvSpPr>
        <p:spPr>
          <a:xfrm rot="1028998">
            <a:off x="3023660" y="1193017"/>
            <a:ext cx="8229600" cy="914400"/>
          </a:xfrm>
        </p:spPr>
        <p:txBody>
          <a:bodyPr/>
          <a:lstStyle/>
          <a:p>
            <a:r>
              <a:rPr lang="es-EC" dirty="0" smtClean="0"/>
              <a:t>Pasión..Fuerza y Garra</a:t>
            </a:r>
            <a:endParaRPr lang="es-EC" dirty="0"/>
          </a:p>
        </p:txBody>
      </p:sp>
      <p:sp>
        <p:nvSpPr>
          <p:cNvPr id="4" name="3 CuadroTexto">
            <a:hlinkClick r:id="rId3" action="ppaction://hlinksldjump"/>
          </p:cNvPr>
          <p:cNvSpPr txBox="1"/>
          <p:nvPr/>
        </p:nvSpPr>
        <p:spPr>
          <a:xfrm>
            <a:off x="214282" y="6143644"/>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style.rotation</p:attrName>
                                        </p:attrNameLst>
                                      </p:cBhvr>
                                      <p:tavLst>
                                        <p:tav tm="0">
                                          <p:val>
                                            <p:fltVal val="720"/>
                                          </p:val>
                                        </p:tav>
                                        <p:tav tm="100000">
                                          <p:val>
                                            <p:fltVal val="0"/>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724364">
            <a:off x="-1940502" y="761500"/>
            <a:ext cx="7862851" cy="914400"/>
          </a:xfrm>
        </p:spPr>
        <p:txBody>
          <a:bodyPr/>
          <a:lstStyle/>
          <a:p>
            <a:pPr algn="ctr"/>
            <a:r>
              <a:rPr lang="es-EC" dirty="0" smtClean="0"/>
              <a:t>SUS CANCIONES</a:t>
            </a:r>
            <a:endParaRPr lang="es-EC" dirty="0"/>
          </a:p>
        </p:txBody>
      </p:sp>
      <p:sp>
        <p:nvSpPr>
          <p:cNvPr id="4" name="3 Marcador de contenido"/>
          <p:cNvSpPr>
            <a:spLocks noGrp="1"/>
          </p:cNvSpPr>
          <p:nvPr>
            <p:ph sz="half" idx="2"/>
          </p:nvPr>
        </p:nvSpPr>
        <p:spPr>
          <a:xfrm>
            <a:off x="4357686" y="214290"/>
            <a:ext cx="4479134" cy="6286544"/>
          </a:xfrm>
        </p:spPr>
        <p:txBody>
          <a:bodyPr>
            <a:normAutofit fontScale="25000" lnSpcReduction="20000"/>
          </a:bodyPr>
          <a:lstStyle/>
          <a:p>
            <a:pPr algn="ctr">
              <a:buNone/>
            </a:pPr>
            <a:endParaRPr lang="es-EC" sz="7600" b="1" dirty="0" smtClean="0">
              <a:solidFill>
                <a:schemeClr val="accent4">
                  <a:lumMod val="60000"/>
                  <a:lumOff val="40000"/>
                </a:schemeClr>
              </a:solidFill>
            </a:endParaRPr>
          </a:p>
          <a:p>
            <a:pPr algn="ctr">
              <a:buNone/>
            </a:pPr>
            <a:endParaRPr lang="es-EC" sz="7600" b="1" dirty="0" smtClean="0">
              <a:solidFill>
                <a:schemeClr val="accent4">
                  <a:lumMod val="60000"/>
                  <a:lumOff val="40000"/>
                </a:schemeClr>
              </a:solidFill>
            </a:endParaRPr>
          </a:p>
          <a:p>
            <a:pPr algn="ctr">
              <a:buNone/>
            </a:pPr>
            <a:r>
              <a:rPr lang="es-EC" sz="7600" b="1" dirty="0" smtClean="0">
                <a:solidFill>
                  <a:srgbClr val="00B0F0"/>
                </a:solidFill>
              </a:rPr>
              <a:t>Los domingos Guayaquil está de fiesta,</a:t>
            </a:r>
            <a:br>
              <a:rPr lang="es-EC" sz="7600" b="1" dirty="0" smtClean="0">
                <a:solidFill>
                  <a:srgbClr val="00B0F0"/>
                </a:solidFill>
              </a:rPr>
            </a:br>
            <a:r>
              <a:rPr lang="es-EC" sz="7600" b="1" dirty="0" smtClean="0">
                <a:solidFill>
                  <a:srgbClr val="00B0F0"/>
                </a:solidFill>
              </a:rPr>
              <a:t>los muchachos están listos a vencer.</a:t>
            </a:r>
            <a:br>
              <a:rPr lang="es-EC" sz="7600" b="1" dirty="0" smtClean="0">
                <a:solidFill>
                  <a:srgbClr val="00B0F0"/>
                </a:solidFill>
              </a:rPr>
            </a:br>
            <a:r>
              <a:rPr lang="es-EC" sz="7600" b="1" dirty="0" smtClean="0">
                <a:solidFill>
                  <a:srgbClr val="00B0F0"/>
                </a:solidFill>
              </a:rPr>
              <a:t>El estadio se ilumina de colores</a:t>
            </a:r>
            <a:br>
              <a:rPr lang="es-EC" sz="7600" b="1" dirty="0" smtClean="0">
                <a:solidFill>
                  <a:srgbClr val="00B0F0"/>
                </a:solidFill>
              </a:rPr>
            </a:br>
            <a:r>
              <a:rPr lang="es-EC" sz="7600" b="1" dirty="0" smtClean="0">
                <a:solidFill>
                  <a:srgbClr val="00B0F0"/>
                </a:solidFill>
              </a:rPr>
              <a:t>y se llena con la hinchada de EMELEC.</a:t>
            </a:r>
          </a:p>
          <a:p>
            <a:pPr algn="ctr">
              <a:buNone/>
            </a:pPr>
            <a:r>
              <a:rPr lang="es-EC" sz="7600" b="1" dirty="0" smtClean="0">
                <a:solidFill>
                  <a:srgbClr val="00B0F0"/>
                </a:solidFill>
              </a:rPr>
              <a:t>Los azules tienen garra vencedora,</a:t>
            </a:r>
            <a:br>
              <a:rPr lang="es-EC" sz="7600" b="1" dirty="0" smtClean="0">
                <a:solidFill>
                  <a:srgbClr val="00B0F0"/>
                </a:solidFill>
              </a:rPr>
            </a:br>
            <a:r>
              <a:rPr lang="es-EC" sz="7600" b="1" dirty="0" smtClean="0">
                <a:solidFill>
                  <a:srgbClr val="00B0F0"/>
                </a:solidFill>
              </a:rPr>
              <a:t>una historia escrita en noches de esplendor,</a:t>
            </a:r>
            <a:br>
              <a:rPr lang="es-EC" sz="7600" b="1" dirty="0" smtClean="0">
                <a:solidFill>
                  <a:srgbClr val="00B0F0"/>
                </a:solidFill>
              </a:rPr>
            </a:br>
            <a:r>
              <a:rPr lang="es-EC" sz="7600" b="1" dirty="0" smtClean="0">
                <a:solidFill>
                  <a:srgbClr val="00B0F0"/>
                </a:solidFill>
              </a:rPr>
              <a:t>una hinchada que lo apoya</a:t>
            </a:r>
            <a:br>
              <a:rPr lang="es-EC" sz="7600" b="1" dirty="0" smtClean="0">
                <a:solidFill>
                  <a:srgbClr val="00B0F0"/>
                </a:solidFill>
              </a:rPr>
            </a:br>
            <a:r>
              <a:rPr lang="es-EC" sz="7600" b="1" dirty="0" smtClean="0">
                <a:solidFill>
                  <a:srgbClr val="00B0F0"/>
                </a:solidFill>
              </a:rPr>
              <a:t>y que lo sigue con amor</a:t>
            </a:r>
            <a:br>
              <a:rPr lang="es-EC" sz="7600" b="1" dirty="0" smtClean="0">
                <a:solidFill>
                  <a:srgbClr val="00B0F0"/>
                </a:solidFill>
              </a:rPr>
            </a:br>
            <a:r>
              <a:rPr lang="es-EC" sz="7600" b="1" dirty="0" smtClean="0">
                <a:solidFill>
                  <a:srgbClr val="00B0F0"/>
                </a:solidFill>
              </a:rPr>
              <a:t>y un equipo destinado a ser campeón.</a:t>
            </a:r>
          </a:p>
          <a:p>
            <a:pPr algn="ctr">
              <a:buNone/>
            </a:pPr>
            <a:r>
              <a:rPr lang="es-EC" sz="7600" b="1" dirty="0" smtClean="0">
                <a:solidFill>
                  <a:schemeClr val="accent4">
                    <a:lumMod val="60000"/>
                    <a:lumOff val="40000"/>
                  </a:schemeClr>
                </a:solidFill>
              </a:rPr>
              <a:t>Emelec, Emelec</a:t>
            </a:r>
            <a:br>
              <a:rPr lang="es-EC" sz="7600" b="1" dirty="0" smtClean="0">
                <a:solidFill>
                  <a:schemeClr val="accent4">
                    <a:lumMod val="60000"/>
                    <a:lumOff val="40000"/>
                  </a:schemeClr>
                </a:solidFill>
              </a:rPr>
            </a:br>
            <a:r>
              <a:rPr lang="es-EC" sz="7600" b="1" dirty="0" smtClean="0">
                <a:solidFill>
                  <a:schemeClr val="accent4">
                    <a:lumMod val="60000"/>
                    <a:lumOff val="40000"/>
                  </a:schemeClr>
                </a:solidFill>
              </a:rPr>
              <a:t>es el grito que se escucha en el estadio;</a:t>
            </a:r>
            <a:br>
              <a:rPr lang="es-EC" sz="7600" b="1" dirty="0" smtClean="0">
                <a:solidFill>
                  <a:schemeClr val="accent4">
                    <a:lumMod val="60000"/>
                    <a:lumOff val="40000"/>
                  </a:schemeClr>
                </a:solidFill>
              </a:rPr>
            </a:br>
            <a:r>
              <a:rPr lang="es-EC" sz="7600" b="1" dirty="0" smtClean="0">
                <a:solidFill>
                  <a:schemeClr val="accent4">
                    <a:lumMod val="60000"/>
                    <a:lumOff val="40000"/>
                  </a:schemeClr>
                </a:solidFill>
              </a:rPr>
              <a:t>Emelec, Emelec</a:t>
            </a:r>
            <a:br>
              <a:rPr lang="es-EC" sz="7600" b="1" dirty="0" smtClean="0">
                <a:solidFill>
                  <a:schemeClr val="accent4">
                    <a:lumMod val="60000"/>
                    <a:lumOff val="40000"/>
                  </a:schemeClr>
                </a:solidFill>
              </a:rPr>
            </a:br>
            <a:r>
              <a:rPr lang="es-EC" sz="7600" b="1" dirty="0" smtClean="0">
                <a:solidFill>
                  <a:schemeClr val="accent4">
                    <a:lumMod val="60000"/>
                    <a:lumOff val="40000"/>
                  </a:schemeClr>
                </a:solidFill>
              </a:rPr>
              <a:t>es el grito de mi corazón</a:t>
            </a:r>
            <a:br>
              <a:rPr lang="es-EC" sz="7600" b="1" dirty="0" smtClean="0">
                <a:solidFill>
                  <a:schemeClr val="accent4">
                    <a:lumMod val="60000"/>
                    <a:lumOff val="40000"/>
                  </a:schemeClr>
                </a:solidFill>
              </a:rPr>
            </a:br>
            <a:r>
              <a:rPr lang="es-EC" sz="7600" b="1" dirty="0" smtClean="0">
                <a:solidFill>
                  <a:schemeClr val="accent4">
                    <a:lumMod val="60000"/>
                    <a:lumOff val="40000"/>
                  </a:schemeClr>
                </a:solidFill>
              </a:rPr>
              <a:t>Emelec, Emelec</a:t>
            </a:r>
            <a:br>
              <a:rPr lang="es-EC" sz="7600" b="1" dirty="0" smtClean="0">
                <a:solidFill>
                  <a:schemeClr val="accent4">
                    <a:lumMod val="60000"/>
                    <a:lumOff val="40000"/>
                  </a:schemeClr>
                </a:solidFill>
              </a:rPr>
            </a:br>
            <a:r>
              <a:rPr lang="es-EC" sz="7600" b="1" dirty="0" smtClean="0">
                <a:solidFill>
                  <a:schemeClr val="accent4">
                    <a:lumMod val="60000"/>
                    <a:lumOff val="40000"/>
                  </a:schemeClr>
                </a:solidFill>
              </a:rPr>
              <a:t>Corazón, fuerza y coraje de Campeón</a:t>
            </a:r>
            <a:br>
              <a:rPr lang="es-EC" sz="7600" b="1" dirty="0" smtClean="0">
                <a:solidFill>
                  <a:schemeClr val="accent4">
                    <a:lumMod val="60000"/>
                    <a:lumOff val="40000"/>
                  </a:schemeClr>
                </a:solidFill>
              </a:rPr>
            </a:br>
            <a:r>
              <a:rPr lang="es-EC" sz="7600" b="1" dirty="0" smtClean="0">
                <a:solidFill>
                  <a:schemeClr val="accent4">
                    <a:lumMod val="60000"/>
                    <a:lumOff val="40000"/>
                  </a:schemeClr>
                </a:solidFill>
              </a:rPr>
              <a:t>en tu cancha o de visita nadie te puede vencer</a:t>
            </a:r>
            <a:br>
              <a:rPr lang="es-EC" sz="7600" b="1" dirty="0" smtClean="0">
                <a:solidFill>
                  <a:schemeClr val="accent4">
                    <a:lumMod val="60000"/>
                    <a:lumOff val="40000"/>
                  </a:schemeClr>
                </a:solidFill>
              </a:rPr>
            </a:br>
            <a:r>
              <a:rPr lang="es-EC" sz="7600" b="1" dirty="0" smtClean="0">
                <a:solidFill>
                  <a:schemeClr val="accent4">
                    <a:lumMod val="60000"/>
                    <a:lumOff val="40000"/>
                  </a:schemeClr>
                </a:solidFill>
              </a:rPr>
              <a:t>Emelec, Emelec.</a:t>
            </a:r>
          </a:p>
          <a:p>
            <a:pPr>
              <a:buNone/>
            </a:pPr>
            <a:endParaRPr lang="es-EC" sz="8000" b="1" dirty="0">
              <a:solidFill>
                <a:schemeClr val="accent4">
                  <a:lumMod val="60000"/>
                  <a:lumOff val="40000"/>
                </a:schemeClr>
              </a:solidFill>
            </a:endParaRPr>
          </a:p>
        </p:txBody>
      </p:sp>
      <p:pic>
        <p:nvPicPr>
          <p:cNvPr id="6" name="5 Marcador de contenido" descr="DSC00081.JPG"/>
          <p:cNvPicPr>
            <a:picLocks noGrp="1" noChangeAspect="1"/>
          </p:cNvPicPr>
          <p:nvPr>
            <p:ph sz="half" idx="2"/>
          </p:nvPr>
        </p:nvPicPr>
        <p:blipFill>
          <a:blip r:embed="rId2" cstate="print"/>
          <a:stretch>
            <a:fillRect/>
          </a:stretch>
        </p:blipFill>
        <p:spPr>
          <a:xfrm rot="2671521">
            <a:off x="711572" y="2350576"/>
            <a:ext cx="3856065" cy="2996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rot="21032139">
            <a:off x="857224" y="1000107"/>
            <a:ext cx="4143404" cy="4786347"/>
          </a:xfrm>
        </p:spPr>
        <p:txBody>
          <a:bodyPr>
            <a:normAutofit fontScale="92500" lnSpcReduction="20000"/>
          </a:bodyPr>
          <a:lstStyle/>
          <a:p>
            <a:pPr algn="ctr">
              <a:buNone/>
            </a:pPr>
            <a:endParaRPr lang="es-EC" b="1" dirty="0" smtClean="0"/>
          </a:p>
          <a:p>
            <a:pPr algn="ctr">
              <a:buNone/>
            </a:pPr>
            <a:r>
              <a:rPr lang="es-EC" b="1" dirty="0" smtClean="0"/>
              <a:t>Bombillo mi buen </a:t>
            </a:r>
          </a:p>
          <a:p>
            <a:pPr algn="ctr">
              <a:buNone/>
            </a:pPr>
            <a:r>
              <a:rPr lang="es-EC" b="1" dirty="0" smtClean="0"/>
              <a:t>amigo esta campaña volveremos</a:t>
            </a:r>
            <a:br>
              <a:rPr lang="es-EC" b="1" dirty="0" smtClean="0"/>
            </a:br>
            <a:r>
              <a:rPr lang="es-EC" b="1" dirty="0" smtClean="0"/>
              <a:t>a estar contigo</a:t>
            </a:r>
            <a:br>
              <a:rPr lang="es-EC" b="1" dirty="0" smtClean="0"/>
            </a:br>
            <a:r>
              <a:rPr lang="es-EC" b="1" dirty="0" smtClean="0"/>
              <a:t>te alentaremos de corazón</a:t>
            </a:r>
            <a:br>
              <a:rPr lang="es-EC" b="1" dirty="0" smtClean="0"/>
            </a:br>
            <a:r>
              <a:rPr lang="es-EC" b="1" dirty="0" smtClean="0"/>
              <a:t>esta es tu hinchada que</a:t>
            </a:r>
            <a:br>
              <a:rPr lang="es-EC" b="1" dirty="0" smtClean="0"/>
            </a:br>
            <a:r>
              <a:rPr lang="es-EC" b="1" dirty="0" smtClean="0"/>
              <a:t>te quiere ver campeón</a:t>
            </a:r>
            <a:br>
              <a:rPr lang="es-EC" b="1" dirty="0" smtClean="0"/>
            </a:br>
            <a:r>
              <a:rPr lang="es-EC" b="1" dirty="0" smtClean="0"/>
              <a:t>no me importa lo que digan</a:t>
            </a:r>
            <a:br>
              <a:rPr lang="es-EC" b="1" dirty="0" smtClean="0"/>
            </a:br>
            <a:r>
              <a:rPr lang="es-EC" b="1" dirty="0" smtClean="0"/>
              <a:t>lo que digan los demás</a:t>
            </a:r>
            <a:br>
              <a:rPr lang="es-EC" b="1" dirty="0" smtClean="0"/>
            </a:br>
            <a:r>
              <a:rPr lang="es-EC" b="1" dirty="0" smtClean="0"/>
              <a:t>yo te sigo a todas partes</a:t>
            </a:r>
            <a:br>
              <a:rPr lang="es-EC" b="1" dirty="0" smtClean="0"/>
            </a:br>
            <a:r>
              <a:rPr lang="es-EC" b="1" dirty="0" smtClean="0"/>
              <a:t>cada día te quiero más.</a:t>
            </a:r>
            <a:endParaRPr lang="es-EC" b="1" dirty="0"/>
          </a:p>
        </p:txBody>
      </p:sp>
      <p:sp>
        <p:nvSpPr>
          <p:cNvPr id="6" name="5 Cinta hacia abajo"/>
          <p:cNvSpPr/>
          <p:nvPr/>
        </p:nvSpPr>
        <p:spPr>
          <a:xfrm rot="868794">
            <a:off x="6646024" y="1631659"/>
            <a:ext cx="933265" cy="3565610"/>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CAMPEON</a:t>
            </a:r>
            <a:endParaRPr lang="es-EC" sz="2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70" decel="100000"/>
                                        <p:tgtEl>
                                          <p:spTgt spid="3">
                                            <p:txEl>
                                              <p:pRg st="1" end="1"/>
                                            </p:txEl>
                                          </p:spTgt>
                                        </p:tgtEl>
                                      </p:cBhvr>
                                    </p:animEffect>
                                    <p:animScale>
                                      <p:cBhvr>
                                        <p:cTn id="15" dur="770" decel="100000"/>
                                        <p:tgtEl>
                                          <p:spTgt spid="3">
                                            <p:txEl>
                                              <p:pRg st="1" end="1"/>
                                            </p:txEl>
                                          </p:spTgt>
                                        </p:tgtEl>
                                      </p:cBhvr>
                                      <p:from x="10000" y="10000"/>
                                      <p:to x="200000" y="450000"/>
                                    </p:animScale>
                                    <p:animScale>
                                      <p:cBhvr>
                                        <p:cTn id="16" dur="1230" accel="100000" fill="hold">
                                          <p:stCondLst>
                                            <p:cond delay="770"/>
                                          </p:stCondLst>
                                        </p:cTn>
                                        <p:tgtEl>
                                          <p:spTgt spid="3">
                                            <p:txEl>
                                              <p:pRg st="1" end="1"/>
                                            </p:txEl>
                                          </p:spTgt>
                                        </p:tgtEl>
                                      </p:cBhvr>
                                      <p:from x="200000" y="450000"/>
                                      <p:to x="100000" y="100000"/>
                                    </p:animScale>
                                    <p:set>
                                      <p:cBhvr>
                                        <p:cTn id="17" dur="770" fill="hold"/>
                                        <p:tgtEl>
                                          <p:spTgt spid="3">
                                            <p:txEl>
                                              <p:pRg st="1" end="1"/>
                                            </p:txEl>
                                          </p:spTgt>
                                        </p:tgtEl>
                                        <p:attrNameLst>
                                          <p:attrName>ppt_x</p:attrName>
                                        </p:attrNameLst>
                                      </p:cBhvr>
                                      <p:to>
                                        <p:strVal val="(0.5)"/>
                                      </p:to>
                                    </p:set>
                                    <p:anim from="(0.5)" to="(#ppt_x)" calcmode="lin" valueType="num">
                                      <p:cBhvr>
                                        <p:cTn id="18" dur="1230" accel="100000" fill="hold">
                                          <p:stCondLst>
                                            <p:cond delay="770"/>
                                          </p:stCondLst>
                                        </p:cTn>
                                        <p:tgtEl>
                                          <p:spTgt spid="3">
                                            <p:txEl>
                                              <p:pRg st="1" end="1"/>
                                            </p:txEl>
                                          </p:spTgt>
                                        </p:tgtEl>
                                        <p:attrNameLst>
                                          <p:attrName>ppt_x</p:attrName>
                                        </p:attrNameLst>
                                      </p:cBhvr>
                                    </p:anim>
                                    <p:set>
                                      <p:cBhvr>
                                        <p:cTn id="19" dur="770" fill="hold"/>
                                        <p:tgtEl>
                                          <p:spTgt spid="3">
                                            <p:txEl>
                                              <p:pRg st="1" end="1"/>
                                            </p:txEl>
                                          </p:spTgt>
                                        </p:tgtEl>
                                        <p:attrNameLst>
                                          <p:attrName>ppt_y</p:attrName>
                                        </p:attrNameLst>
                                      </p:cBhvr>
                                      <p:to>
                                        <p:strVal val="(#ppt_y+0.4)"/>
                                      </p:to>
                                    </p:set>
                                    <p:anim from="(#ppt_y+0.4)" to="(#ppt_y)" calcmode="lin" valueType="num">
                                      <p:cBhvr>
                                        <p:cTn id="20" dur="1230" accel="100000" fill="hold">
                                          <p:stCondLst>
                                            <p:cond delay="770"/>
                                          </p:stCondLst>
                                        </p:cTn>
                                        <p:tgtEl>
                                          <p:spTgt spid="3">
                                            <p:txEl>
                                              <p:pRg st="1" end="1"/>
                                            </p:txEl>
                                          </p:spTgt>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770" decel="100000"/>
                                        <p:tgtEl>
                                          <p:spTgt spid="3">
                                            <p:txEl>
                                              <p:pRg st="2" end="2"/>
                                            </p:txEl>
                                          </p:spTgt>
                                        </p:tgtEl>
                                      </p:cBhvr>
                                    </p:animEffect>
                                    <p:animScale>
                                      <p:cBhvr>
                                        <p:cTn id="26" dur="770" decel="100000"/>
                                        <p:tgtEl>
                                          <p:spTgt spid="3">
                                            <p:txEl>
                                              <p:pRg st="2" end="2"/>
                                            </p:txEl>
                                          </p:spTgt>
                                        </p:tgtEl>
                                      </p:cBhvr>
                                      <p:from x="10000" y="10000"/>
                                      <p:to x="200000" y="450000"/>
                                    </p:animScale>
                                    <p:animScale>
                                      <p:cBhvr>
                                        <p:cTn id="27" dur="1230" accel="100000" fill="hold">
                                          <p:stCondLst>
                                            <p:cond delay="770"/>
                                          </p:stCondLst>
                                        </p:cTn>
                                        <p:tgtEl>
                                          <p:spTgt spid="3">
                                            <p:txEl>
                                              <p:pRg st="2" end="2"/>
                                            </p:txEl>
                                          </p:spTgt>
                                        </p:tgtEl>
                                      </p:cBhvr>
                                      <p:from x="200000" y="450000"/>
                                      <p:to x="100000" y="100000"/>
                                    </p:animScale>
                                    <p:set>
                                      <p:cBhvr>
                                        <p:cTn id="28" dur="770" fill="hold"/>
                                        <p:tgtEl>
                                          <p:spTgt spid="3">
                                            <p:txEl>
                                              <p:pRg st="2" end="2"/>
                                            </p:txEl>
                                          </p:spTgt>
                                        </p:tgtEl>
                                        <p:attrNameLst>
                                          <p:attrName>ppt_x</p:attrName>
                                        </p:attrNameLst>
                                      </p:cBhvr>
                                      <p:to>
                                        <p:strVal val="(0.5)"/>
                                      </p:to>
                                    </p:set>
                                    <p:anim from="(0.5)" to="(#ppt_x)" calcmode="lin" valueType="num">
                                      <p:cBhvr>
                                        <p:cTn id="29" dur="1230" accel="100000" fill="hold">
                                          <p:stCondLst>
                                            <p:cond delay="770"/>
                                          </p:stCondLst>
                                        </p:cTn>
                                        <p:tgtEl>
                                          <p:spTgt spid="3">
                                            <p:txEl>
                                              <p:pRg st="2" end="2"/>
                                            </p:txEl>
                                          </p:spTgt>
                                        </p:tgtEl>
                                        <p:attrNameLst>
                                          <p:attrName>ppt_x</p:attrName>
                                        </p:attrNameLst>
                                      </p:cBhvr>
                                    </p:anim>
                                    <p:set>
                                      <p:cBhvr>
                                        <p:cTn id="30" dur="770" fill="hold"/>
                                        <p:tgtEl>
                                          <p:spTgt spid="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Imagen0664.jpg"/>
          <p:cNvPicPr>
            <a:picLocks noGrp="1" noChangeAspect="1"/>
          </p:cNvPicPr>
          <p:nvPr>
            <p:ph sz="half" idx="1"/>
          </p:nvPr>
        </p:nvPicPr>
        <p:blipFill>
          <a:blip r:embed="rId2"/>
          <a:stretch>
            <a:fillRect/>
          </a:stretch>
        </p:blipFill>
        <p:spPr>
          <a:xfrm>
            <a:off x="1000100" y="857232"/>
            <a:ext cx="3213294" cy="46434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3 Marcador de contenido"/>
          <p:cNvSpPr>
            <a:spLocks noGrp="1"/>
          </p:cNvSpPr>
          <p:nvPr>
            <p:ph sz="half" idx="2"/>
          </p:nvPr>
        </p:nvSpPr>
        <p:spPr>
          <a:xfrm rot="21171389">
            <a:off x="4268665" y="597014"/>
            <a:ext cx="4214842" cy="5724984"/>
          </a:xfrm>
        </p:spPr>
        <p:txBody>
          <a:bodyPr>
            <a:normAutofit fontScale="70000" lnSpcReduction="20000"/>
          </a:bodyPr>
          <a:lstStyle/>
          <a:p>
            <a:pPr algn="ctr">
              <a:buNone/>
            </a:pPr>
            <a:endParaRPr lang="es-EC" b="1" dirty="0" smtClean="0">
              <a:solidFill>
                <a:schemeClr val="accent4">
                  <a:lumMod val="60000"/>
                  <a:lumOff val="40000"/>
                </a:schemeClr>
              </a:solidFill>
            </a:endParaRPr>
          </a:p>
          <a:p>
            <a:pPr algn="ctr">
              <a:buNone/>
            </a:pPr>
            <a:r>
              <a:rPr lang="es-EC" b="1" dirty="0" smtClean="0">
                <a:solidFill>
                  <a:schemeClr val="accent4">
                    <a:lumMod val="60000"/>
                    <a:lumOff val="40000"/>
                  </a:schemeClr>
                </a:solidFill>
              </a:rPr>
              <a:t>Vamos millonarios</a:t>
            </a:r>
            <a:br>
              <a:rPr lang="es-EC" b="1" dirty="0" smtClean="0">
                <a:solidFill>
                  <a:schemeClr val="accent4">
                    <a:lumMod val="60000"/>
                    <a:lumOff val="40000"/>
                  </a:schemeClr>
                </a:solidFill>
              </a:rPr>
            </a:br>
            <a:r>
              <a:rPr lang="es-EC" b="1" dirty="0" smtClean="0">
                <a:solidFill>
                  <a:schemeClr val="accent4">
                    <a:lumMod val="60000"/>
                    <a:lumOff val="40000"/>
                  </a:schemeClr>
                </a:solidFill>
              </a:rPr>
              <a:t>aquí esta tu hinchada</a:t>
            </a:r>
            <a:br>
              <a:rPr lang="es-EC" b="1" dirty="0" smtClean="0">
                <a:solidFill>
                  <a:schemeClr val="accent4">
                    <a:lumMod val="60000"/>
                    <a:lumOff val="40000"/>
                  </a:schemeClr>
                </a:solidFill>
              </a:rPr>
            </a:br>
            <a:r>
              <a:rPr lang="es-EC" b="1" dirty="0" smtClean="0">
                <a:solidFill>
                  <a:schemeClr val="accent4">
                    <a:lumMod val="60000"/>
                    <a:lumOff val="40000"/>
                  </a:schemeClr>
                </a:solidFill>
              </a:rPr>
              <a:t>la que siempre alienta</a:t>
            </a:r>
            <a:br>
              <a:rPr lang="es-EC" b="1" dirty="0" smtClean="0">
                <a:solidFill>
                  <a:schemeClr val="accent4">
                    <a:lumMod val="60000"/>
                    <a:lumOff val="40000"/>
                  </a:schemeClr>
                </a:solidFill>
              </a:rPr>
            </a:br>
            <a:r>
              <a:rPr lang="es-EC" b="1" dirty="0" smtClean="0">
                <a:solidFill>
                  <a:schemeClr val="accent4">
                    <a:lumMod val="60000"/>
                    <a:lumOff val="40000"/>
                  </a:schemeClr>
                </a:solidFill>
              </a:rPr>
              <a:t>y nunca te va a dejar</a:t>
            </a:r>
            <a:br>
              <a:rPr lang="es-EC" b="1" dirty="0" smtClean="0">
                <a:solidFill>
                  <a:schemeClr val="accent4">
                    <a:lumMod val="60000"/>
                    <a:lumOff val="40000"/>
                  </a:schemeClr>
                </a:solidFill>
              </a:rPr>
            </a:br>
            <a:r>
              <a:rPr lang="es-EC" b="1" dirty="0" smtClean="0">
                <a:solidFill>
                  <a:schemeClr val="accent4">
                    <a:lumMod val="60000"/>
                    <a:lumOff val="40000"/>
                  </a:schemeClr>
                </a:solidFill>
              </a:rPr>
              <a:t>la que deja todo</a:t>
            </a:r>
            <a:br>
              <a:rPr lang="es-EC" b="1" dirty="0" smtClean="0">
                <a:solidFill>
                  <a:schemeClr val="accent4">
                    <a:lumMod val="60000"/>
                    <a:lumOff val="40000"/>
                  </a:schemeClr>
                </a:solidFill>
              </a:rPr>
            </a:br>
            <a:r>
              <a:rPr lang="es-EC" b="1" dirty="0" smtClean="0">
                <a:solidFill>
                  <a:schemeClr val="accent4">
                    <a:lumMod val="60000"/>
                    <a:lumOff val="40000"/>
                  </a:schemeClr>
                </a:solidFill>
              </a:rPr>
              <a:t>por venir a verte</a:t>
            </a:r>
            <a:br>
              <a:rPr lang="es-EC" b="1" dirty="0" smtClean="0">
                <a:solidFill>
                  <a:schemeClr val="accent4">
                    <a:lumMod val="60000"/>
                    <a:lumOff val="40000"/>
                  </a:schemeClr>
                </a:solidFill>
              </a:rPr>
            </a:br>
            <a:r>
              <a:rPr lang="es-EC" b="1" dirty="0" smtClean="0">
                <a:solidFill>
                  <a:schemeClr val="accent4">
                    <a:lumMod val="60000"/>
                    <a:lumOff val="40000"/>
                  </a:schemeClr>
                </a:solidFill>
              </a:rPr>
              <a:t>juegues donde juegues</a:t>
            </a:r>
            <a:br>
              <a:rPr lang="es-EC" b="1" dirty="0" smtClean="0">
                <a:solidFill>
                  <a:schemeClr val="accent4">
                    <a:lumMod val="60000"/>
                    <a:lumOff val="40000"/>
                  </a:schemeClr>
                </a:solidFill>
              </a:rPr>
            </a:br>
            <a:r>
              <a:rPr lang="es-EC" b="1" dirty="0" smtClean="0">
                <a:solidFill>
                  <a:schemeClr val="accent4">
                    <a:lumMod val="60000"/>
                    <a:lumOff val="40000"/>
                  </a:schemeClr>
                </a:solidFill>
              </a:rPr>
              <a:t>siempre te va a acompañar</a:t>
            </a:r>
            <a:br>
              <a:rPr lang="es-EC" b="1" dirty="0" smtClean="0">
                <a:solidFill>
                  <a:schemeClr val="accent4">
                    <a:lumMod val="60000"/>
                    <a:lumOff val="40000"/>
                  </a:schemeClr>
                </a:solidFill>
              </a:rPr>
            </a:br>
            <a:r>
              <a:rPr lang="es-EC" b="1" dirty="0" smtClean="0">
                <a:solidFill>
                  <a:schemeClr val="accent4">
                    <a:lumMod val="60000"/>
                    <a:lumOff val="40000"/>
                  </a:schemeClr>
                </a:solidFill>
              </a:rPr>
              <a:t>la boca va caminando al basurero</a:t>
            </a:r>
            <a:br>
              <a:rPr lang="es-EC" b="1" dirty="0" smtClean="0">
                <a:solidFill>
                  <a:schemeClr val="accent4">
                    <a:lumMod val="60000"/>
                    <a:lumOff val="40000"/>
                  </a:schemeClr>
                </a:solidFill>
              </a:rPr>
            </a:br>
            <a:r>
              <a:rPr lang="es-EC" b="1" dirty="0" smtClean="0">
                <a:solidFill>
                  <a:schemeClr val="accent4">
                    <a:lumMod val="60000"/>
                    <a:lumOff val="40000"/>
                  </a:schemeClr>
                </a:solidFill>
              </a:rPr>
              <a:t>el Toro pide custodia es un mari**n</a:t>
            </a:r>
            <a:br>
              <a:rPr lang="es-EC" b="1" dirty="0" smtClean="0">
                <a:solidFill>
                  <a:schemeClr val="accent4">
                    <a:lumMod val="60000"/>
                    <a:lumOff val="40000"/>
                  </a:schemeClr>
                </a:solidFill>
              </a:rPr>
            </a:br>
            <a:r>
              <a:rPr lang="es-EC" b="1" dirty="0" smtClean="0">
                <a:solidFill>
                  <a:schemeClr val="accent4">
                    <a:lumMod val="60000"/>
                    <a:lumOff val="40000"/>
                  </a:schemeClr>
                </a:solidFill>
              </a:rPr>
              <a:t>vamos a robarle a liga otra bandera</a:t>
            </a:r>
            <a:br>
              <a:rPr lang="es-EC" b="1" dirty="0" smtClean="0">
                <a:solidFill>
                  <a:schemeClr val="accent4">
                    <a:lumMod val="60000"/>
                    <a:lumOff val="40000"/>
                  </a:schemeClr>
                </a:solidFill>
              </a:rPr>
            </a:br>
            <a:r>
              <a:rPr lang="es-EC" b="1" dirty="0" smtClean="0">
                <a:solidFill>
                  <a:schemeClr val="accent4">
                    <a:lumMod val="60000"/>
                    <a:lumOff val="40000"/>
                  </a:schemeClr>
                </a:solidFill>
              </a:rPr>
              <a:t>vamos a matar al chulla </a:t>
            </a:r>
            <a:br>
              <a:rPr lang="es-EC" b="1" dirty="0" smtClean="0">
                <a:solidFill>
                  <a:schemeClr val="accent4">
                    <a:lumMod val="60000"/>
                    <a:lumOff val="40000"/>
                  </a:schemeClr>
                </a:solidFill>
              </a:rPr>
            </a:br>
            <a:r>
              <a:rPr lang="es-EC" b="1" dirty="0" smtClean="0">
                <a:solidFill>
                  <a:schemeClr val="accent4">
                    <a:lumMod val="60000"/>
                    <a:lumOff val="40000"/>
                  </a:schemeClr>
                </a:solidFill>
              </a:rPr>
              <a:t>que es un cagón</a:t>
            </a:r>
            <a:br>
              <a:rPr lang="es-EC" b="1" dirty="0" smtClean="0">
                <a:solidFill>
                  <a:schemeClr val="accent4">
                    <a:lumMod val="60000"/>
                    <a:lumOff val="40000"/>
                  </a:schemeClr>
                </a:solidFill>
              </a:rPr>
            </a:br>
            <a:r>
              <a:rPr lang="es-EC" b="1" dirty="0" smtClean="0">
                <a:solidFill>
                  <a:schemeClr val="accent4">
                    <a:lumMod val="60000"/>
                    <a:lumOff val="40000"/>
                  </a:schemeClr>
                </a:solidFill>
              </a:rPr>
              <a:t>coro:</a:t>
            </a:r>
            <a:br>
              <a:rPr lang="es-EC" b="1" dirty="0" smtClean="0">
                <a:solidFill>
                  <a:schemeClr val="accent4">
                    <a:lumMod val="60000"/>
                    <a:lumOff val="40000"/>
                  </a:schemeClr>
                </a:solidFill>
              </a:rPr>
            </a:br>
            <a:r>
              <a:rPr lang="es-EC" b="1" dirty="0" smtClean="0">
                <a:solidFill>
                  <a:schemeClr val="accent4">
                    <a:lumMod val="60000"/>
                    <a:lumOff val="40000"/>
                  </a:schemeClr>
                </a:solidFill>
              </a:rPr>
              <a:t>oh oh oh oh</a:t>
            </a:r>
            <a:br>
              <a:rPr lang="es-EC" b="1" dirty="0" smtClean="0">
                <a:solidFill>
                  <a:schemeClr val="accent4">
                    <a:lumMod val="60000"/>
                    <a:lumOff val="40000"/>
                  </a:schemeClr>
                </a:solidFill>
              </a:rPr>
            </a:br>
            <a:r>
              <a:rPr lang="es-EC" b="1" dirty="0" smtClean="0">
                <a:solidFill>
                  <a:schemeClr val="accent4">
                    <a:lumMod val="60000"/>
                    <a:lumOff val="40000"/>
                  </a:schemeClr>
                </a:solidFill>
              </a:rPr>
              <a:t>vamos vamos Millonarios</a:t>
            </a:r>
            <a:br>
              <a:rPr lang="es-EC" b="1" dirty="0" smtClean="0">
                <a:solidFill>
                  <a:schemeClr val="accent4">
                    <a:lumMod val="60000"/>
                    <a:lumOff val="40000"/>
                  </a:schemeClr>
                </a:solidFill>
              </a:rPr>
            </a:br>
            <a:r>
              <a:rPr lang="es-EC" b="1" dirty="0" smtClean="0">
                <a:solidFill>
                  <a:schemeClr val="accent4">
                    <a:lumMod val="60000"/>
                    <a:lumOff val="40000"/>
                  </a:schemeClr>
                </a:solidFill>
              </a:rPr>
              <a:t>oh oh oh oh</a:t>
            </a:r>
            <a:br>
              <a:rPr lang="es-EC" b="1" dirty="0" smtClean="0">
                <a:solidFill>
                  <a:schemeClr val="accent4">
                    <a:lumMod val="60000"/>
                    <a:lumOff val="40000"/>
                  </a:schemeClr>
                </a:solidFill>
              </a:rPr>
            </a:br>
            <a:r>
              <a:rPr lang="es-EC" b="1" dirty="0" smtClean="0">
                <a:solidFill>
                  <a:schemeClr val="accent4">
                    <a:lumMod val="60000"/>
                    <a:lumOff val="40000"/>
                  </a:schemeClr>
                </a:solidFill>
              </a:rPr>
              <a:t>vamos  vamos Emelec</a:t>
            </a:r>
            <a:endParaRPr lang="es-EC" b="1" dirty="0">
              <a:solidFill>
                <a:schemeClr val="accent4">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rot="21280943">
            <a:off x="473755" y="774138"/>
            <a:ext cx="4250532" cy="5011879"/>
          </a:xfrm>
        </p:spPr>
        <p:txBody>
          <a:bodyPr>
            <a:normAutofit/>
          </a:bodyPr>
          <a:lstStyle/>
          <a:p>
            <a:pPr algn="ctr">
              <a:buNone/>
            </a:pPr>
            <a:endParaRPr lang="es-EC" sz="2600" b="1" dirty="0" smtClean="0">
              <a:solidFill>
                <a:srgbClr val="0070C0"/>
              </a:solidFill>
            </a:endParaRPr>
          </a:p>
          <a:p>
            <a:pPr algn="ctr">
              <a:buNone/>
            </a:pPr>
            <a:r>
              <a:rPr lang="es-EC" sz="2600" b="1" dirty="0" smtClean="0">
                <a:solidFill>
                  <a:srgbClr val="0070C0"/>
                </a:solidFill>
              </a:rPr>
              <a:t>Nos dicen que estamos mal de la cabeza </a:t>
            </a:r>
            <a:br>
              <a:rPr lang="es-EC" sz="2600" b="1" dirty="0" smtClean="0">
                <a:solidFill>
                  <a:srgbClr val="0070C0"/>
                </a:solidFill>
              </a:rPr>
            </a:br>
            <a:r>
              <a:rPr lang="es-EC" sz="2600" b="1" dirty="0" smtClean="0">
                <a:solidFill>
                  <a:srgbClr val="0070C0"/>
                </a:solidFill>
              </a:rPr>
              <a:t>a la boca del pozo no le interesa,</a:t>
            </a:r>
            <a:br>
              <a:rPr lang="es-EC" sz="2600" b="1" dirty="0" smtClean="0">
                <a:solidFill>
                  <a:srgbClr val="0070C0"/>
                </a:solidFill>
              </a:rPr>
            </a:br>
            <a:r>
              <a:rPr lang="es-EC" sz="2600" b="1" dirty="0" smtClean="0">
                <a:solidFill>
                  <a:srgbClr val="0070C0"/>
                </a:solidFill>
              </a:rPr>
              <a:t>fumando marihuana, la vuelta vamos a dar,</a:t>
            </a:r>
            <a:br>
              <a:rPr lang="es-EC" sz="2600" b="1" dirty="0" smtClean="0">
                <a:solidFill>
                  <a:srgbClr val="0070C0"/>
                </a:solidFill>
              </a:rPr>
            </a:br>
            <a:r>
              <a:rPr lang="es-EC" sz="2600" b="1" dirty="0" smtClean="0">
                <a:solidFill>
                  <a:srgbClr val="0070C0"/>
                </a:solidFill>
              </a:rPr>
              <a:t>al Bombillo cada día lo quiero mas,</a:t>
            </a:r>
            <a:br>
              <a:rPr lang="es-EC" sz="2600" b="1" dirty="0" smtClean="0">
                <a:solidFill>
                  <a:srgbClr val="0070C0"/>
                </a:solidFill>
              </a:rPr>
            </a:br>
            <a:r>
              <a:rPr lang="es-EC" sz="2600" b="1" dirty="0" smtClean="0">
                <a:solidFill>
                  <a:srgbClr val="0070C0"/>
                </a:solidFill>
              </a:rPr>
              <a:t>dale Emelec ,dale Emelec</a:t>
            </a:r>
            <a:br>
              <a:rPr lang="es-EC" sz="2600" b="1" dirty="0" smtClean="0">
                <a:solidFill>
                  <a:srgbClr val="0070C0"/>
                </a:solidFill>
              </a:rPr>
            </a:br>
            <a:r>
              <a:rPr lang="es-EC" sz="2600" b="1" dirty="0" smtClean="0">
                <a:solidFill>
                  <a:srgbClr val="0070C0"/>
                </a:solidFill>
              </a:rPr>
              <a:t/>
            </a:r>
            <a:br>
              <a:rPr lang="es-EC" sz="2600" b="1" dirty="0" smtClean="0">
                <a:solidFill>
                  <a:srgbClr val="0070C0"/>
                </a:solidFill>
              </a:rPr>
            </a:br>
            <a:endParaRPr lang="es-EC" sz="2600" b="1" dirty="0">
              <a:solidFill>
                <a:srgbClr val="0070C0"/>
              </a:solidFill>
            </a:endParaRPr>
          </a:p>
        </p:txBody>
      </p:sp>
      <p:pic>
        <p:nvPicPr>
          <p:cNvPr id="5" name="4 Marcador de contenido" descr="Imagen0660.jpg"/>
          <p:cNvPicPr>
            <a:picLocks noGrp="1" noChangeAspect="1"/>
          </p:cNvPicPr>
          <p:nvPr>
            <p:ph sz="half" idx="2"/>
          </p:nvPr>
        </p:nvPicPr>
        <p:blipFill>
          <a:blip r:embed="rId2"/>
          <a:stretch>
            <a:fillRect/>
          </a:stretch>
        </p:blipFill>
        <p:spPr>
          <a:xfrm rot="391782">
            <a:off x="5064911" y="1270231"/>
            <a:ext cx="3214688" cy="4230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3 Marcador de contenido"/>
          <p:cNvSpPr>
            <a:spLocks noGrp="1"/>
          </p:cNvSpPr>
          <p:nvPr>
            <p:ph sz="half" idx="2"/>
          </p:nvPr>
        </p:nvSpPr>
        <p:spPr>
          <a:xfrm rot="338548">
            <a:off x="4540351" y="828454"/>
            <a:ext cx="4038600" cy="5367872"/>
          </a:xfrm>
        </p:spPr>
        <p:txBody>
          <a:bodyPr/>
          <a:lstStyle/>
          <a:p>
            <a:pPr algn="ctr">
              <a:buNone/>
            </a:pPr>
            <a:endParaRPr lang="es-EC" b="1" dirty="0" smtClean="0">
              <a:solidFill>
                <a:schemeClr val="accent4">
                  <a:lumMod val="60000"/>
                  <a:lumOff val="40000"/>
                </a:schemeClr>
              </a:solidFill>
            </a:endParaRPr>
          </a:p>
          <a:p>
            <a:pPr algn="ctr">
              <a:buNone/>
            </a:pPr>
            <a:endParaRPr lang="es-EC" b="1" dirty="0" smtClean="0">
              <a:solidFill>
                <a:schemeClr val="accent4">
                  <a:lumMod val="60000"/>
                  <a:lumOff val="40000"/>
                </a:schemeClr>
              </a:solidFill>
            </a:endParaRPr>
          </a:p>
          <a:p>
            <a:pPr algn="ctr">
              <a:buNone/>
            </a:pPr>
            <a:r>
              <a:rPr lang="es-EC" b="1" dirty="0" smtClean="0">
                <a:solidFill>
                  <a:schemeClr val="accent4">
                    <a:lumMod val="60000"/>
                    <a:lumOff val="40000"/>
                  </a:schemeClr>
                </a:solidFill>
              </a:rPr>
              <a:t>Eso que dice la </a:t>
            </a:r>
          </a:p>
          <a:p>
            <a:pPr algn="ctr">
              <a:buNone/>
            </a:pPr>
            <a:r>
              <a:rPr lang="es-EC" b="1" dirty="0" smtClean="0">
                <a:solidFill>
                  <a:schemeClr val="accent4">
                    <a:lumMod val="60000"/>
                    <a:lumOff val="40000"/>
                  </a:schemeClr>
                </a:solidFill>
              </a:rPr>
              <a:t>gente, que soy un borracho que soy delincuente</a:t>
            </a:r>
            <a:br>
              <a:rPr lang="es-EC" b="1" dirty="0" smtClean="0">
                <a:solidFill>
                  <a:schemeClr val="accent4">
                    <a:lumMod val="60000"/>
                    <a:lumOff val="40000"/>
                  </a:schemeClr>
                </a:solidFill>
              </a:rPr>
            </a:br>
            <a:r>
              <a:rPr lang="es-EC" b="1" dirty="0" smtClean="0">
                <a:solidFill>
                  <a:schemeClr val="accent4">
                    <a:lumMod val="60000"/>
                    <a:lumOff val="40000"/>
                  </a:schemeClr>
                </a:solidFill>
              </a:rPr>
              <a:t>yo quiero que sepan que soy del bombillo</a:t>
            </a:r>
            <a:br>
              <a:rPr lang="es-EC" b="1" dirty="0" smtClean="0">
                <a:solidFill>
                  <a:schemeClr val="accent4">
                    <a:lumMod val="60000"/>
                    <a:lumOff val="40000"/>
                  </a:schemeClr>
                </a:solidFill>
              </a:rPr>
            </a:br>
            <a:r>
              <a:rPr lang="es-EC" b="1" dirty="0" smtClean="0">
                <a:solidFill>
                  <a:schemeClr val="accent4">
                    <a:lumMod val="60000"/>
                    <a:lumOff val="40000"/>
                  </a:schemeClr>
                </a:solidFill>
              </a:rPr>
              <a:t>por Emelec mato</a:t>
            </a:r>
            <a:br>
              <a:rPr lang="es-EC" b="1" dirty="0" smtClean="0">
                <a:solidFill>
                  <a:schemeClr val="accent4">
                    <a:lumMod val="60000"/>
                    <a:lumOff val="40000"/>
                  </a:schemeClr>
                </a:solidFill>
              </a:rPr>
            </a:br>
            <a:r>
              <a:rPr lang="es-EC" b="1" dirty="0" smtClean="0">
                <a:solidFill>
                  <a:schemeClr val="accent4">
                    <a:lumMod val="60000"/>
                    <a:lumOff val="40000"/>
                  </a:schemeClr>
                </a:solidFill>
              </a:rPr>
              <a:t>por Emelec muero</a:t>
            </a:r>
            <a:endParaRPr lang="es-EC" b="1" dirty="0">
              <a:solidFill>
                <a:schemeClr val="accent4">
                  <a:lumMod val="60000"/>
                  <a:lumOff val="40000"/>
                </a:schemeClr>
              </a:solidFill>
            </a:endParaRPr>
          </a:p>
        </p:txBody>
      </p:sp>
      <p:sp>
        <p:nvSpPr>
          <p:cNvPr id="5" name="4 CuadroTexto">
            <a:hlinkClick r:id="rId3" action="ppaction://hlinksldjump"/>
          </p:cNvPr>
          <p:cNvSpPr txBox="1"/>
          <p:nvPr/>
        </p:nvSpPr>
        <p:spPr>
          <a:xfrm>
            <a:off x="214282" y="6143644"/>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16"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28"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303177">
            <a:off x="876909" y="360057"/>
            <a:ext cx="8229600" cy="1214446"/>
          </a:xfrm>
        </p:spPr>
        <p:txBody>
          <a:bodyPr/>
          <a:lstStyle/>
          <a:p>
            <a:pPr algn="ctr"/>
            <a:r>
              <a:rPr lang="es-EC" b="1" dirty="0" smtClean="0"/>
              <a:t>JUGADORES</a:t>
            </a:r>
            <a:br>
              <a:rPr lang="es-EC" b="1" dirty="0" smtClean="0"/>
            </a:br>
            <a:r>
              <a:rPr lang="es-EC" b="1" dirty="0" smtClean="0"/>
              <a:t>CRACK</a:t>
            </a:r>
            <a:endParaRPr lang="es-EC" b="1" dirty="0"/>
          </a:p>
        </p:txBody>
      </p:sp>
      <p:pic>
        <p:nvPicPr>
          <p:cNvPr id="9" name="8 Marcador de contenido" descr="índice.jpg"/>
          <p:cNvPicPr>
            <a:picLocks noGrp="1" noChangeAspect="1"/>
          </p:cNvPicPr>
          <p:nvPr>
            <p:ph sz="half" idx="2"/>
          </p:nvPr>
        </p:nvPicPr>
        <p:blipFill>
          <a:blip r:embed="rId2"/>
          <a:stretch>
            <a:fillRect/>
          </a:stretch>
        </p:blipFill>
        <p:spPr>
          <a:xfrm rot="343370">
            <a:off x="5142785" y="2157496"/>
            <a:ext cx="2931632" cy="39290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6 Marcador de contenido"/>
          <p:cNvSpPr>
            <a:spLocks noGrp="1"/>
          </p:cNvSpPr>
          <p:nvPr>
            <p:ph sz="half" idx="1"/>
          </p:nvPr>
        </p:nvSpPr>
        <p:spPr/>
        <p:txBody>
          <a:bodyPr>
            <a:normAutofit fontScale="55000" lnSpcReduction="20000"/>
          </a:bodyPr>
          <a:lstStyle/>
          <a:p>
            <a:pPr>
              <a:buNone/>
            </a:pPr>
            <a:endParaRPr lang="es-EC" u="sng" dirty="0" smtClean="0">
              <a:solidFill>
                <a:schemeClr val="accent4">
                  <a:lumMod val="60000"/>
                  <a:lumOff val="40000"/>
                </a:schemeClr>
              </a:solidFill>
            </a:endParaRPr>
          </a:p>
          <a:p>
            <a:pPr algn="ctr">
              <a:buNone/>
            </a:pPr>
            <a:r>
              <a:rPr lang="es-EC" u="sng" dirty="0" smtClean="0">
                <a:solidFill>
                  <a:schemeClr val="accent4">
                    <a:lumMod val="60000"/>
                    <a:lumOff val="40000"/>
                  </a:schemeClr>
                </a:solidFill>
              </a:rPr>
              <a:t> </a:t>
            </a:r>
            <a:r>
              <a:rPr lang="es-EC" sz="4000" b="1" u="sng" dirty="0" smtClean="0">
                <a:solidFill>
                  <a:schemeClr val="accent4">
                    <a:lumMod val="60000"/>
                    <a:lumOff val="40000"/>
                  </a:schemeClr>
                </a:solidFill>
              </a:rPr>
              <a:t>Marcelo Elizaga</a:t>
            </a:r>
          </a:p>
          <a:p>
            <a:pPr algn="ctr">
              <a:buNone/>
            </a:pPr>
            <a:r>
              <a:rPr lang="es-EC" dirty="0" smtClean="0"/>
              <a:t>Desde su primer partido es todo una historia, una anécdota, contra la Liga de Quito en el Estadio Capwell en el entretiempo se fracturó el dedo al golpear la pared porque iban perdiendo 0-2, al comenzar el segundo tiempo tuvo que cortar el guante a la mitad con la mano hinchada, sobre el final del partido Emelec anotó dos goles terminando el encuentro empatado 2-2.</a:t>
            </a:r>
          </a:p>
          <a:p>
            <a:pPr algn="ctr">
              <a:buNone/>
            </a:pPr>
            <a:r>
              <a:rPr lang="es-EC" dirty="0" smtClean="0">
                <a:solidFill>
                  <a:schemeClr val="accent4">
                    <a:lumMod val="60000"/>
                    <a:lumOff val="40000"/>
                  </a:schemeClr>
                </a:solidFill>
              </a:rPr>
              <a:t>Dese el año que llegó fue elegido como el mejor arquero del Campeonato Ecuatoriano de Fútbol, y todos los años que ha estado en Ecuador (2005, 2006, 2007, 2008 y 2009) ha recibido distinciones y premios por distintas asociaciones, o ha sido mencionado por programas deportivos como el mejor arquero del año. </a:t>
            </a:r>
          </a:p>
          <a:p>
            <a:pPr>
              <a:buNone/>
            </a:pP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0" fill="hold"/>
                                        <p:tgtEl>
                                          <p:spTgt spid="9"/>
                                        </p:tgtEl>
                                        <p:attrNameLst>
                                          <p:attrName>ppt_w</p:attrName>
                                        </p:attrNameLst>
                                      </p:cBhvr>
                                      <p:tavLst>
                                        <p:tav tm="0" fmla="#ppt_w*sin(2.5*pi*$)">
                                          <p:val>
                                            <p:fltVal val="0"/>
                                          </p:val>
                                        </p:tav>
                                        <p:tav tm="100000">
                                          <p:val>
                                            <p:fltVal val="1"/>
                                          </p:val>
                                        </p:tav>
                                      </p:tavLst>
                                    </p:anim>
                                    <p:anim calcmode="lin" valueType="num">
                                      <p:cBhvr>
                                        <p:cTn id="15"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0"/>
                                        <p:tgtEl>
                                          <p:spTgt spid="7">
                                            <p:txEl>
                                              <p:pRg st="3" end="3"/>
                                            </p:txEl>
                                          </p:spTgt>
                                        </p:tgtEl>
                                      </p:cBhvr>
                                    </p:animEffect>
                                    <p:anim calcmode="lin" valueType="num">
                                      <p:cBhvr>
                                        <p:cTn id="3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rot="410468">
            <a:off x="4235806" y="854278"/>
            <a:ext cx="4038600" cy="5007582"/>
          </a:xfrm>
        </p:spPr>
        <p:txBody>
          <a:bodyPr>
            <a:normAutofit fontScale="77500" lnSpcReduction="20000"/>
          </a:bodyPr>
          <a:lstStyle/>
          <a:p>
            <a:pPr algn="ctr">
              <a:buNone/>
            </a:pPr>
            <a:endParaRPr lang="es-EC" b="1" dirty="0" smtClean="0"/>
          </a:p>
          <a:p>
            <a:pPr algn="ctr">
              <a:buNone/>
            </a:pPr>
            <a:r>
              <a:rPr lang="es-EC" b="1" dirty="0" smtClean="0"/>
              <a:t>Nombre:</a:t>
            </a:r>
          </a:p>
          <a:p>
            <a:pPr algn="ctr">
              <a:buNone/>
            </a:pPr>
            <a:r>
              <a:rPr lang="es-EC" dirty="0" smtClean="0">
                <a:solidFill>
                  <a:schemeClr val="accent4">
                    <a:lumMod val="60000"/>
                    <a:lumOff val="40000"/>
                  </a:schemeClr>
                </a:solidFill>
              </a:rPr>
              <a:t>Joao Robin Rojas Mendoza </a:t>
            </a:r>
            <a:r>
              <a:rPr lang="es-EC" b="1" dirty="0" smtClean="0"/>
              <a:t>Apodo :</a:t>
            </a:r>
          </a:p>
          <a:p>
            <a:pPr algn="ctr">
              <a:buNone/>
            </a:pPr>
            <a:r>
              <a:rPr lang="es-EC" i="1" dirty="0" smtClean="0">
                <a:solidFill>
                  <a:schemeClr val="accent4">
                    <a:lumMod val="60000"/>
                    <a:lumOff val="40000"/>
                  </a:schemeClr>
                </a:solidFill>
              </a:rPr>
              <a:t>"Rojitas", "JR10", "El desequilibrante", "El Mesías"</a:t>
            </a:r>
            <a:r>
              <a:rPr lang="es-EC" dirty="0" smtClean="0">
                <a:solidFill>
                  <a:schemeClr val="accent4">
                    <a:lumMod val="60000"/>
                    <a:lumOff val="40000"/>
                  </a:schemeClr>
                </a:solidFill>
              </a:rPr>
              <a:t> </a:t>
            </a:r>
            <a:r>
              <a:rPr lang="es-EC" b="1" dirty="0" smtClean="0"/>
              <a:t>Nacimiento:</a:t>
            </a:r>
          </a:p>
          <a:p>
            <a:pPr algn="ctr">
              <a:buNone/>
            </a:pPr>
            <a:r>
              <a:rPr lang="es-EC" dirty="0" smtClean="0">
                <a:solidFill>
                  <a:schemeClr val="accent4">
                    <a:lumMod val="60000"/>
                    <a:lumOff val="40000"/>
                  </a:schemeClr>
                </a:solidFill>
              </a:rPr>
              <a:t> 14 de junio de 1989  (21 años)</a:t>
            </a:r>
            <a:br>
              <a:rPr lang="es-EC" dirty="0" smtClean="0">
                <a:solidFill>
                  <a:schemeClr val="accent4">
                    <a:lumMod val="60000"/>
                    <a:lumOff val="40000"/>
                  </a:schemeClr>
                </a:solidFill>
              </a:rPr>
            </a:br>
            <a:r>
              <a:rPr lang="es-EC" dirty="0" smtClean="0">
                <a:solidFill>
                  <a:schemeClr val="accent4">
                    <a:lumMod val="60000"/>
                    <a:lumOff val="40000"/>
                  </a:schemeClr>
                </a:solidFill>
              </a:rPr>
              <a:t>El Triunfo, Ecuador </a:t>
            </a:r>
            <a:endParaRPr lang="es-EC" b="1" dirty="0" smtClean="0">
              <a:solidFill>
                <a:schemeClr val="accent4">
                  <a:lumMod val="60000"/>
                  <a:lumOff val="40000"/>
                </a:schemeClr>
              </a:solidFill>
            </a:endParaRPr>
          </a:p>
          <a:p>
            <a:pPr algn="ctr">
              <a:buNone/>
            </a:pPr>
            <a:r>
              <a:rPr lang="es-EC" b="1" dirty="0" smtClean="0"/>
              <a:t>Club actual:</a:t>
            </a:r>
          </a:p>
          <a:p>
            <a:pPr algn="ctr">
              <a:buNone/>
            </a:pPr>
            <a:r>
              <a:rPr lang="es-EC" dirty="0" smtClean="0">
                <a:solidFill>
                  <a:schemeClr val="accent4">
                    <a:lumMod val="60000"/>
                    <a:lumOff val="40000"/>
                  </a:schemeClr>
                </a:solidFill>
              </a:rPr>
              <a:t> Emelec </a:t>
            </a:r>
          </a:p>
          <a:p>
            <a:pPr algn="ctr">
              <a:buNone/>
            </a:pPr>
            <a:r>
              <a:rPr lang="es-EC" b="1" dirty="0" smtClean="0"/>
              <a:t>Posición: </a:t>
            </a:r>
          </a:p>
          <a:p>
            <a:pPr algn="ctr">
              <a:buNone/>
            </a:pPr>
            <a:r>
              <a:rPr lang="es-EC" dirty="0" smtClean="0">
                <a:solidFill>
                  <a:schemeClr val="accent4">
                    <a:lumMod val="60000"/>
                    <a:lumOff val="40000"/>
                  </a:schemeClr>
                </a:solidFill>
              </a:rPr>
              <a:t>Delantero (extremo)</a:t>
            </a:r>
            <a:r>
              <a:rPr lang="es-EC" dirty="0" smtClean="0"/>
              <a:t> </a:t>
            </a:r>
          </a:p>
          <a:p>
            <a:pPr algn="ctr">
              <a:buNone/>
            </a:pPr>
            <a:r>
              <a:rPr lang="es-EC" b="1" dirty="0" smtClean="0"/>
              <a:t>Estatura:</a:t>
            </a:r>
          </a:p>
          <a:p>
            <a:pPr algn="ctr">
              <a:buNone/>
            </a:pPr>
            <a:r>
              <a:rPr lang="es-EC" dirty="0" smtClean="0">
                <a:solidFill>
                  <a:schemeClr val="accent4">
                    <a:lumMod val="60000"/>
                    <a:lumOff val="40000"/>
                  </a:schemeClr>
                </a:solidFill>
              </a:rPr>
              <a:t> 1,73 metros </a:t>
            </a:r>
          </a:p>
          <a:p>
            <a:pPr>
              <a:buNone/>
            </a:pPr>
            <a:endParaRPr lang="es-EC" dirty="0"/>
          </a:p>
        </p:txBody>
      </p:sp>
      <p:pic>
        <p:nvPicPr>
          <p:cNvPr id="5" name="4 Marcador de contenido" descr="images.jpg"/>
          <p:cNvPicPr>
            <a:picLocks noGrp="1" noChangeAspect="1"/>
          </p:cNvPicPr>
          <p:nvPr>
            <p:ph sz="half" idx="2"/>
          </p:nvPr>
        </p:nvPicPr>
        <p:blipFill>
          <a:blip r:embed="rId2"/>
          <a:stretch>
            <a:fillRect/>
          </a:stretch>
        </p:blipFill>
        <p:spPr>
          <a:xfrm rot="20984300">
            <a:off x="1304100" y="1590460"/>
            <a:ext cx="2720661" cy="376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428604"/>
            <a:ext cx="7772400" cy="1975104"/>
          </a:xfrm>
        </p:spPr>
        <p:txBody>
          <a:bodyPr/>
          <a:lstStyle/>
          <a:p>
            <a:pPr algn="ctr"/>
            <a:r>
              <a:rPr lang="es-EC" dirty="0" smtClean="0"/>
              <a:t> HISTORIA</a:t>
            </a:r>
            <a:endParaRPr lang="es-EC" dirty="0"/>
          </a:p>
        </p:txBody>
      </p:sp>
      <p:sp>
        <p:nvSpPr>
          <p:cNvPr id="3" name="2 Marcador de contenido"/>
          <p:cNvSpPr>
            <a:spLocks noGrp="1"/>
          </p:cNvSpPr>
          <p:nvPr>
            <p:ph type="subTitle" idx="1"/>
          </p:nvPr>
        </p:nvSpPr>
        <p:spPr>
          <a:xfrm rot="21283590">
            <a:off x="928662" y="1285860"/>
            <a:ext cx="4729170" cy="5143536"/>
          </a:xfrm>
        </p:spPr>
        <p:txBody>
          <a:bodyPr/>
          <a:lstStyle/>
          <a:p>
            <a:pPr algn="ctr"/>
            <a:r>
              <a:rPr lang="es-EC" b="1" dirty="0" smtClean="0">
                <a:solidFill>
                  <a:schemeClr val="accent4">
                    <a:lumMod val="60000"/>
                    <a:lumOff val="40000"/>
                  </a:schemeClr>
                </a:solidFill>
              </a:rPr>
              <a:t>El estadounidense  George Capwell llegó a Guayaquil para ser Superintendente de la Empresa Eléctrica del Ecuador en 1926. Era un aficionado al deporte, principalmente del boxeo y básquetbol. En 1929, a finales del mes de abril decidió formar un Club de la empresa debidamente organizado. Convocó a una asamblea y junto con otros deportistas, amigos y empleados de la empresa eléctrica, como Nathan Meyers, Víctor Peñaherrera, Octavio Arbaíza Márquez de la Plata y Rigoberto Alvarado, fundó un club deportivo al que se le puso el nombre de la Empresa Eléctrica del Ecuador: Emelec.</a:t>
            </a:r>
            <a:endParaRPr lang="es-EC" b="1" dirty="0">
              <a:solidFill>
                <a:schemeClr val="accent4">
                  <a:lumMod val="60000"/>
                  <a:lumOff val="40000"/>
                </a:schemeClr>
              </a:solidFill>
            </a:endParaRPr>
          </a:p>
        </p:txBody>
      </p:sp>
      <p:pic>
        <p:nvPicPr>
          <p:cNvPr id="4" name="3 Imagen" descr="§TrºnG DªddY.jpg"/>
          <p:cNvPicPr>
            <a:picLocks noChangeAspect="1"/>
          </p:cNvPicPr>
          <p:nvPr/>
        </p:nvPicPr>
        <p:blipFill>
          <a:blip r:embed="rId2"/>
          <a:stretch>
            <a:fillRect/>
          </a:stretch>
        </p:blipFill>
        <p:spPr>
          <a:xfrm rot="368817">
            <a:off x="5992787" y="2057708"/>
            <a:ext cx="2698428" cy="374991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rot="21363264">
            <a:off x="672373" y="923810"/>
            <a:ext cx="4189064" cy="5153480"/>
          </a:xfrm>
        </p:spPr>
        <p:txBody>
          <a:bodyPr>
            <a:normAutofit fontScale="70000" lnSpcReduction="20000"/>
          </a:bodyPr>
          <a:lstStyle/>
          <a:p>
            <a:pPr algn="ctr">
              <a:buNone/>
            </a:pPr>
            <a:r>
              <a:rPr lang="es-EC" sz="3500" b="1" u="sng" dirty="0" smtClean="0"/>
              <a:t>Marcelo Fleitas</a:t>
            </a:r>
          </a:p>
          <a:p>
            <a:pPr algn="ctr">
              <a:buNone/>
            </a:pPr>
            <a:endParaRPr lang="es-EC" b="1" u="sng" dirty="0" smtClean="0"/>
          </a:p>
          <a:p>
            <a:pPr algn="ctr">
              <a:buNone/>
            </a:pPr>
            <a:r>
              <a:rPr lang="es-EC" dirty="0" smtClean="0">
                <a:solidFill>
                  <a:srgbClr val="00B0F0"/>
                </a:solidFill>
              </a:rPr>
              <a:t>En el 2005 fue transferido al Deportivo Cuenca, donde estuvo cuatro años y ayudó al club a clasificar a dos Copas Libertadores consecutivas. En el 2009 se fue al Emelec de Guayaquil, luego de que su club tuviera que negociar a varios jugadores debido a una crisis financiera. Ese año fue llamado por primera vez a la Selección ecuatoriana de fútbol. En diciembre, gracias a su gran actuación esa temporada, fue premiado por la Asociación Ecuatoriana de Radiodifusión (AER) como el mejor defensa del fútbol ecuatoriano.</a:t>
            </a:r>
            <a:endParaRPr lang="es-EC" dirty="0">
              <a:solidFill>
                <a:srgbClr val="00B0F0"/>
              </a:solidFill>
            </a:endParaRPr>
          </a:p>
        </p:txBody>
      </p:sp>
      <p:pic>
        <p:nvPicPr>
          <p:cNvPr id="5" name="4 Marcador de contenido" descr="índice1.jpg"/>
          <p:cNvPicPr>
            <a:picLocks noGrp="1" noChangeAspect="1"/>
          </p:cNvPicPr>
          <p:nvPr>
            <p:ph sz="half" idx="2"/>
          </p:nvPr>
        </p:nvPicPr>
        <p:blipFill>
          <a:blip r:embed="rId2"/>
          <a:stretch>
            <a:fillRect/>
          </a:stretch>
        </p:blipFill>
        <p:spPr>
          <a:xfrm rot="380384">
            <a:off x="5454145" y="1844054"/>
            <a:ext cx="2542542" cy="35357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CuadroTexto">
            <a:hlinkClick r:id="rId3" action="ppaction://hlinksldjump"/>
          </p:cNvPr>
          <p:cNvSpPr txBox="1"/>
          <p:nvPr/>
        </p:nvSpPr>
        <p:spPr>
          <a:xfrm>
            <a:off x="7286644" y="6143644"/>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540341">
            <a:off x="2033640" y="776128"/>
            <a:ext cx="7329510" cy="1916804"/>
          </a:xfrm>
        </p:spPr>
        <p:txBody>
          <a:bodyPr/>
          <a:lstStyle/>
          <a:p>
            <a:pPr algn="ctr"/>
            <a:r>
              <a:rPr lang="es-EC" dirty="0" smtClean="0">
                <a:solidFill>
                  <a:srgbClr val="00B0F0"/>
                </a:solidFill>
              </a:rPr>
              <a:t>Si jugaras en el cielo moriría por irte a ver..</a:t>
            </a:r>
            <a:endParaRPr lang="es-EC" dirty="0">
              <a:solidFill>
                <a:srgbClr val="00B0F0"/>
              </a:solidFill>
            </a:endParaRPr>
          </a:p>
        </p:txBody>
      </p:sp>
      <p:sp>
        <p:nvSpPr>
          <p:cNvPr id="3" name="2 Marcador de contenido"/>
          <p:cNvSpPr>
            <a:spLocks noGrp="1"/>
          </p:cNvSpPr>
          <p:nvPr>
            <p:ph sz="half" idx="1"/>
          </p:nvPr>
        </p:nvSpPr>
        <p:spPr>
          <a:xfrm rot="21194144">
            <a:off x="823960" y="2365206"/>
            <a:ext cx="4038600" cy="4525963"/>
          </a:xfrm>
        </p:spPr>
        <p:txBody>
          <a:bodyPr/>
          <a:lstStyle/>
          <a:p>
            <a:pPr algn="ctr">
              <a:buNone/>
            </a:pPr>
            <a:r>
              <a:rPr lang="es-EC" b="1" dirty="0" smtClean="0">
                <a:solidFill>
                  <a:schemeClr val="accent4">
                    <a:lumMod val="60000"/>
                    <a:lumOff val="40000"/>
                  </a:schemeClr>
                </a:solidFill>
              </a:rPr>
              <a:t>Señores yo soy del pozo pues Llevo la camiseta..Aunque La boca viene del cerro, Emelec dará otra vuelta...</a:t>
            </a:r>
            <a:endParaRPr lang="es-EC" b="1" dirty="0">
              <a:solidFill>
                <a:schemeClr val="accent4">
                  <a:lumMod val="60000"/>
                  <a:lumOff val="40000"/>
                </a:schemeClr>
              </a:solidFill>
            </a:endParaRPr>
          </a:p>
        </p:txBody>
      </p:sp>
      <p:sp>
        <p:nvSpPr>
          <p:cNvPr id="4" name="3 Marcador de contenido"/>
          <p:cNvSpPr>
            <a:spLocks noGrp="1"/>
          </p:cNvSpPr>
          <p:nvPr>
            <p:ph sz="half" idx="2"/>
          </p:nvPr>
        </p:nvSpPr>
        <p:spPr>
          <a:xfrm rot="528808">
            <a:off x="4180506" y="3211606"/>
            <a:ext cx="4038600" cy="4525963"/>
          </a:xfrm>
        </p:spPr>
        <p:txBody>
          <a:bodyPr/>
          <a:lstStyle/>
          <a:p>
            <a:pPr algn="ctr">
              <a:buNone/>
            </a:pPr>
            <a:endParaRPr lang="es-EC" dirty="0" smtClean="0"/>
          </a:p>
          <a:p>
            <a:pPr algn="ctr">
              <a:buNone/>
            </a:pPr>
            <a:r>
              <a:rPr lang="es-EC" b="1" dirty="0" smtClean="0">
                <a:solidFill>
                  <a:schemeClr val="tx1">
                    <a:lumMod val="65000"/>
                  </a:schemeClr>
                </a:solidFill>
              </a:rPr>
              <a:t>AZUL </a:t>
            </a:r>
          </a:p>
          <a:p>
            <a:pPr algn="ctr">
              <a:buNone/>
            </a:pPr>
            <a:r>
              <a:rPr lang="es-EC" b="1" dirty="0" smtClean="0">
                <a:solidFill>
                  <a:schemeClr val="tx1">
                    <a:lumMod val="65000"/>
                  </a:schemeClr>
                </a:solidFill>
              </a:rPr>
              <a:t>X</a:t>
            </a:r>
          </a:p>
          <a:p>
            <a:pPr algn="ctr">
              <a:buNone/>
            </a:pPr>
            <a:r>
              <a:rPr lang="es-EC" b="1" dirty="0" smtClean="0">
                <a:solidFill>
                  <a:schemeClr val="tx1">
                    <a:lumMod val="65000"/>
                  </a:schemeClr>
                </a:solidFill>
              </a:rPr>
              <a:t>Siempre</a:t>
            </a:r>
          </a:p>
          <a:p>
            <a:pPr algn="ctr">
              <a:buNone/>
            </a:pPr>
            <a:r>
              <a:rPr lang="es-EC" b="1" dirty="0" smtClean="0">
                <a:solidFill>
                  <a:schemeClr val="tx1">
                    <a:lumMod val="65000"/>
                  </a:schemeClr>
                </a:solidFill>
              </a:rPr>
              <a:t>¡¡EMELEC!!</a:t>
            </a:r>
            <a:endParaRPr lang="es-EC" b="1" dirty="0">
              <a:solidFill>
                <a:schemeClr val="tx1">
                  <a:lumMod val="65000"/>
                </a:schemeClr>
              </a:solidFill>
            </a:endParaRPr>
          </a:p>
        </p:txBody>
      </p:sp>
      <p:sp>
        <p:nvSpPr>
          <p:cNvPr id="5" name="4 CuadroTexto">
            <a:hlinkClick r:id="rId2" action="ppaction://hlinksldjump"/>
          </p:cNvPr>
          <p:cNvSpPr txBox="1"/>
          <p:nvPr/>
        </p:nvSpPr>
        <p:spPr>
          <a:xfrm>
            <a:off x="214282" y="6072206"/>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p:cTn id="3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DSC00080.JPG"/>
          <p:cNvPicPr>
            <a:picLocks noGrp="1" noChangeAspect="1"/>
          </p:cNvPicPr>
          <p:nvPr>
            <p:ph sz="half" idx="1"/>
          </p:nvPr>
        </p:nvPicPr>
        <p:blipFill>
          <a:blip r:embed="rId2" cstate="print"/>
          <a:stretch>
            <a:fillRect/>
          </a:stretch>
        </p:blipFill>
        <p:spPr>
          <a:xfrm>
            <a:off x="500034" y="500042"/>
            <a:ext cx="8215370" cy="585791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16" fill="hold" nodeType="clickEffect">
                                  <p:stCondLst>
                                    <p:cond delay="0"/>
                                  </p:stCondLst>
                                  <p:childTnLst>
                                    <p:animEffect transition="out" filter="plus(in)">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2"/>
          </p:nvPr>
        </p:nvSpPr>
        <p:spPr>
          <a:xfrm>
            <a:off x="5000628" y="357166"/>
            <a:ext cx="3786214" cy="6215106"/>
          </a:xfrm>
        </p:spPr>
        <p:txBody>
          <a:bodyPr>
            <a:normAutofit fontScale="92500" lnSpcReduction="20000"/>
          </a:bodyPr>
          <a:lstStyle/>
          <a:p>
            <a:pPr algn="ctr"/>
            <a:endParaRPr lang="es-EC" dirty="0" smtClean="0"/>
          </a:p>
          <a:p>
            <a:pPr algn="ctr"/>
            <a:r>
              <a:rPr lang="es-EC" dirty="0" smtClean="0"/>
              <a:t>Según consta en el Acta de Fundación, la primera Junta de Socios se realizó el  28 de abril de 1929. Desde sus inicios el club contaba con equipos de natación, béisbol , boxeo, básquetbol  y atletismo. Dado a que su fundador, George Capwell, tenía predilección por el béisbol, su idea no fue formar un club deportivo que se centrara en el fútbol. Poco tiempo después se creó la rama de ese deporte, y el 7 de junio de 1929, el equipo de fútbol de Emelec se afilió a la Federación Deportiva del Guayas. Ingresó a la Serie C, donde debutó el 24 de junio, con una derrota de 2 a 1 frente a Gimnástico.</a:t>
            </a:r>
          </a:p>
          <a:p>
            <a:pPr algn="ctr"/>
            <a:r>
              <a:rPr lang="es-EC" b="1" dirty="0" smtClean="0">
                <a:solidFill>
                  <a:schemeClr val="accent4">
                    <a:lumMod val="60000"/>
                    <a:lumOff val="40000"/>
                  </a:schemeClr>
                </a:solidFill>
              </a:rPr>
              <a:t>Sin embargo, la historia de Emelec empezó antes de su fundación oficial. En 1925 ya existía un Emelec, que jugaba los campeonatos de la Unión Deportiva Comercial de Guayaquil que fue creada en 1923. Aquel Emelec, que estaba constituido por empleados de la Empresa Eléctrica, sirvió de inspiración para que cuatro años después se fundara oficialmente el Club Sport Emelec.</a:t>
            </a:r>
          </a:p>
          <a:p>
            <a:endParaRPr lang="es-EC" dirty="0"/>
          </a:p>
        </p:txBody>
      </p:sp>
      <p:pic>
        <p:nvPicPr>
          <p:cNvPr id="7" name="6 Marcador de contenido" descr="DSC00013.JPG"/>
          <p:cNvPicPr>
            <a:picLocks noGrp="1" noChangeAspect="1"/>
          </p:cNvPicPr>
          <p:nvPr>
            <p:ph sz="half" idx="1"/>
          </p:nvPr>
        </p:nvPicPr>
        <p:blipFill>
          <a:blip r:embed="rId2" cstate="print"/>
          <a:stretch>
            <a:fillRect/>
          </a:stretch>
        </p:blipFill>
        <p:spPr>
          <a:xfrm rot="20589682">
            <a:off x="1268847" y="2017269"/>
            <a:ext cx="3401491" cy="2551118"/>
          </a:xfrm>
          <a:prstGeom prst="rect">
            <a:avLst/>
          </a:prstGeom>
          <a:ln>
            <a:noFill/>
          </a:ln>
          <a:effectLst>
            <a:innerShdw blurRad="114300">
              <a:prstClr val="black"/>
            </a:innerShdw>
            <a:softEdge rad="12700"/>
          </a:effectLst>
        </p:spPr>
      </p:pic>
      <p:sp>
        <p:nvSpPr>
          <p:cNvPr id="4" name="3 CuadroTexto">
            <a:hlinkClick r:id="rId3" action="ppaction://hlinksldjump"/>
          </p:cNvPr>
          <p:cNvSpPr txBox="1"/>
          <p:nvPr/>
        </p:nvSpPr>
        <p:spPr>
          <a:xfrm>
            <a:off x="714348" y="6072206"/>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976160">
            <a:off x="-2199664" y="735104"/>
            <a:ext cx="8229600" cy="914400"/>
          </a:xfrm>
        </p:spPr>
        <p:txBody>
          <a:bodyPr/>
          <a:lstStyle/>
          <a:p>
            <a:pPr algn="ctr"/>
            <a:r>
              <a:rPr lang="es-EC" dirty="0" smtClean="0"/>
              <a:t>C.S EMELEC</a:t>
            </a:r>
            <a:endParaRPr lang="es-EC" dirty="0"/>
          </a:p>
        </p:txBody>
      </p:sp>
      <p:pic>
        <p:nvPicPr>
          <p:cNvPr id="9" name="8 Marcador de contenido" descr="Kit_body_emelecho2010.png"/>
          <p:cNvPicPr>
            <a:picLocks noGrp="1" noChangeAspect="1"/>
          </p:cNvPicPr>
          <p:nvPr>
            <p:ph sz="half" idx="2"/>
          </p:nvPr>
        </p:nvPicPr>
        <p:blipFill>
          <a:blip r:embed="rId2"/>
          <a:stretch>
            <a:fillRect/>
          </a:stretch>
        </p:blipFill>
        <p:spPr>
          <a:xfrm rot="20398541">
            <a:off x="850418" y="2007131"/>
            <a:ext cx="1666325" cy="2120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Marcador de contenido" descr="Kit_body_emelecaw2010.png"/>
          <p:cNvPicPr>
            <a:picLocks noGrp="1" noChangeAspect="1"/>
          </p:cNvPicPr>
          <p:nvPr>
            <p:ph sz="half" idx="2"/>
          </p:nvPr>
        </p:nvPicPr>
        <p:blipFill>
          <a:blip r:embed="rId3"/>
          <a:stretch>
            <a:fillRect/>
          </a:stretch>
        </p:blipFill>
        <p:spPr>
          <a:xfrm rot="370069">
            <a:off x="2756848" y="2803365"/>
            <a:ext cx="1771129" cy="2211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4 Marcador de contenido"/>
          <p:cNvSpPr>
            <a:spLocks noGrp="1"/>
          </p:cNvSpPr>
          <p:nvPr>
            <p:ph sz="half" idx="1"/>
          </p:nvPr>
        </p:nvSpPr>
        <p:spPr>
          <a:xfrm>
            <a:off x="4714876" y="857232"/>
            <a:ext cx="4038600" cy="5429288"/>
          </a:xfrm>
        </p:spPr>
        <p:txBody>
          <a:bodyPr>
            <a:normAutofit fontScale="77500" lnSpcReduction="20000"/>
          </a:bodyPr>
          <a:lstStyle/>
          <a:p>
            <a:pPr algn="ctr">
              <a:buNone/>
            </a:pPr>
            <a:r>
              <a:rPr lang="es-EC" b="1" dirty="0" smtClean="0"/>
              <a:t>     </a:t>
            </a:r>
          </a:p>
          <a:p>
            <a:pPr algn="ctr">
              <a:buNone/>
            </a:pPr>
            <a:r>
              <a:rPr lang="es-EC" b="1" dirty="0" smtClean="0"/>
              <a:t>Nombre completo: </a:t>
            </a:r>
          </a:p>
          <a:p>
            <a:pPr algn="ctr">
              <a:buNone/>
            </a:pPr>
            <a:r>
              <a:rPr lang="es-EC" dirty="0" smtClean="0">
                <a:solidFill>
                  <a:schemeClr val="bg2"/>
                </a:solidFill>
              </a:rPr>
              <a:t>      </a:t>
            </a:r>
            <a:r>
              <a:rPr lang="es-EC" b="1" dirty="0" smtClean="0">
                <a:solidFill>
                  <a:schemeClr val="bg2"/>
                </a:solidFill>
              </a:rPr>
              <a:t>Club Sport Emelec</a:t>
            </a:r>
          </a:p>
          <a:p>
            <a:pPr algn="ctr">
              <a:buNone/>
            </a:pPr>
            <a:r>
              <a:rPr lang="es-EC" b="1" dirty="0" smtClean="0"/>
              <a:t>      Apodos:</a:t>
            </a:r>
          </a:p>
          <a:p>
            <a:pPr algn="ctr">
              <a:buNone/>
            </a:pPr>
            <a:r>
              <a:rPr lang="es-EC" dirty="0" smtClean="0"/>
              <a:t> </a:t>
            </a:r>
            <a:r>
              <a:rPr lang="es-EC" b="1" dirty="0" smtClean="0">
                <a:solidFill>
                  <a:schemeClr val="bg2"/>
                </a:solidFill>
              </a:rPr>
              <a:t>El Bombillo, Los Eléctricos, Los Millonarios, Ballet  Azul</a:t>
            </a:r>
          </a:p>
          <a:p>
            <a:pPr algn="ctr">
              <a:buNone/>
            </a:pPr>
            <a:r>
              <a:rPr lang="es-EC" dirty="0" smtClean="0"/>
              <a:t>      </a:t>
            </a:r>
            <a:r>
              <a:rPr lang="es-EC" b="1" dirty="0" smtClean="0"/>
              <a:t>Fundación: </a:t>
            </a:r>
            <a:r>
              <a:rPr lang="es-EC" b="1" dirty="0" smtClean="0">
                <a:solidFill>
                  <a:schemeClr val="bg2"/>
                </a:solidFill>
              </a:rPr>
              <a:t>28 de abril de 1929</a:t>
            </a:r>
          </a:p>
          <a:p>
            <a:pPr algn="ctr">
              <a:buNone/>
            </a:pPr>
            <a:r>
              <a:rPr lang="es-EC" dirty="0" smtClean="0"/>
              <a:t>      </a:t>
            </a:r>
            <a:r>
              <a:rPr lang="es-EC" b="1" dirty="0" smtClean="0"/>
              <a:t>Estadio:</a:t>
            </a:r>
            <a:r>
              <a:rPr lang="es-EC" dirty="0" smtClean="0"/>
              <a:t> </a:t>
            </a:r>
            <a:r>
              <a:rPr lang="es-EC" b="1" dirty="0" smtClean="0">
                <a:solidFill>
                  <a:schemeClr val="bg2"/>
                </a:solidFill>
              </a:rPr>
              <a:t>George Capwell</a:t>
            </a:r>
          </a:p>
          <a:p>
            <a:pPr algn="ctr">
              <a:buNone/>
            </a:pPr>
            <a:r>
              <a:rPr lang="es-EC" dirty="0" smtClean="0"/>
              <a:t>      </a:t>
            </a:r>
            <a:r>
              <a:rPr lang="es-EC" b="1" dirty="0" smtClean="0"/>
              <a:t>Capacidad: </a:t>
            </a:r>
            <a:r>
              <a:rPr lang="es-EC" b="1" dirty="0" smtClean="0">
                <a:solidFill>
                  <a:schemeClr val="bg2"/>
                </a:solidFill>
              </a:rPr>
              <a:t>28.019 personas</a:t>
            </a:r>
          </a:p>
          <a:p>
            <a:pPr algn="ctr">
              <a:buNone/>
            </a:pPr>
            <a:r>
              <a:rPr lang="es-EC" b="1" dirty="0" smtClean="0"/>
              <a:t>      Inauguración:</a:t>
            </a:r>
            <a:r>
              <a:rPr lang="es-EC" dirty="0" smtClean="0"/>
              <a:t> </a:t>
            </a:r>
            <a:r>
              <a:rPr lang="es-EC" b="1" dirty="0" smtClean="0">
                <a:solidFill>
                  <a:schemeClr val="bg2"/>
                </a:solidFill>
              </a:rPr>
              <a:t>21 de octubre de  1945</a:t>
            </a:r>
          </a:p>
          <a:p>
            <a:pPr algn="ctr">
              <a:buNone/>
            </a:pPr>
            <a:r>
              <a:rPr lang="es-EC" dirty="0" smtClean="0"/>
              <a:t>      </a:t>
            </a:r>
            <a:r>
              <a:rPr lang="es-EC" b="1" dirty="0" smtClean="0"/>
              <a:t>Presidente:</a:t>
            </a:r>
            <a:r>
              <a:rPr lang="es-EC" dirty="0" smtClean="0"/>
              <a:t> </a:t>
            </a:r>
            <a:r>
              <a:rPr lang="es-EC" b="1" dirty="0" smtClean="0">
                <a:solidFill>
                  <a:schemeClr val="accent4">
                    <a:lumMod val="60000"/>
                    <a:lumOff val="40000"/>
                  </a:schemeClr>
                </a:solidFill>
              </a:rPr>
              <a:t>Elías Wated </a:t>
            </a:r>
            <a:r>
              <a:rPr lang="es-EC" b="1" dirty="0" smtClean="0"/>
              <a:t>Entrenador: </a:t>
            </a:r>
            <a:r>
              <a:rPr lang="es-EC" b="1" dirty="0" smtClean="0">
                <a:solidFill>
                  <a:schemeClr val="accent4">
                    <a:lumMod val="60000"/>
                    <a:lumOff val="40000"/>
                  </a:schemeClr>
                </a:solidFill>
              </a:rPr>
              <a:t>Jorge Sampaoli </a:t>
            </a:r>
          </a:p>
          <a:p>
            <a:pPr algn="ctr">
              <a:buNone/>
            </a:pP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decel="100000"/>
                                        <p:tgtEl>
                                          <p:spTgt spid="9"/>
                                        </p:tgtEl>
                                      </p:cBhvr>
                                    </p:animEffect>
                                    <p:anim calcmode="lin" valueType="num">
                                      <p:cBhvr>
                                        <p:cTn id="13" dur="800" decel="100000" fill="hold"/>
                                        <p:tgtEl>
                                          <p:spTgt spid="9"/>
                                        </p:tgtEl>
                                        <p:attrNameLst>
                                          <p:attrName>style.rotation</p:attrName>
                                        </p:attrNameLst>
                                      </p:cBhvr>
                                      <p:tavLst>
                                        <p:tav tm="0">
                                          <p:val>
                                            <p:fltVal val="-90"/>
                                          </p:val>
                                        </p:tav>
                                        <p:tav tm="100000">
                                          <p:val>
                                            <p:fltVal val="0"/>
                                          </p:val>
                                        </p:tav>
                                      </p:tavLst>
                                    </p:anim>
                                    <p:anim calcmode="lin" valueType="num">
                                      <p:cBhvr>
                                        <p:cTn id="14" dur="800" decel="100000" fill="hold"/>
                                        <p:tgtEl>
                                          <p:spTgt spid="9"/>
                                        </p:tgtEl>
                                        <p:attrNameLst>
                                          <p:attrName>ppt_x</p:attrName>
                                        </p:attrNameLst>
                                      </p:cBhvr>
                                      <p:tavLst>
                                        <p:tav tm="0">
                                          <p:val>
                                            <p:strVal val="#ppt_x+0.4"/>
                                          </p:val>
                                        </p:tav>
                                        <p:tav tm="100000">
                                          <p:val>
                                            <p:strVal val="#ppt_x-0.05"/>
                                          </p:val>
                                        </p:tav>
                                      </p:tavLst>
                                    </p:anim>
                                    <p:anim calcmode="lin" valueType="num">
                                      <p:cBhvr>
                                        <p:cTn id="15" dur="800" decel="100000" fill="hold"/>
                                        <p:tgtEl>
                                          <p:spTgt spid="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800" decel="100000"/>
                                        <p:tgtEl>
                                          <p:spTgt spid="2"/>
                                        </p:tgtEl>
                                      </p:cBhvr>
                                    </p:animEffect>
                                    <p:anim calcmode="lin" valueType="num">
                                      <p:cBhvr>
                                        <p:cTn id="23" dur="800" decel="100000" fill="hold"/>
                                        <p:tgtEl>
                                          <p:spTgt spid="2"/>
                                        </p:tgtEl>
                                        <p:attrNameLst>
                                          <p:attrName>style.rotation</p:attrName>
                                        </p:attrNameLst>
                                      </p:cBhvr>
                                      <p:tavLst>
                                        <p:tav tm="0">
                                          <p:val>
                                            <p:fltVal val="-90"/>
                                          </p:val>
                                        </p:tav>
                                        <p:tav tm="100000">
                                          <p:val>
                                            <p:fltVal val="0"/>
                                          </p:val>
                                        </p:tav>
                                      </p:tavLst>
                                    </p:anim>
                                    <p:anim calcmode="lin" valueType="num">
                                      <p:cBhvr>
                                        <p:cTn id="24" dur="800" decel="100000" fill="hold"/>
                                        <p:tgtEl>
                                          <p:spTgt spid="2"/>
                                        </p:tgtEl>
                                        <p:attrNameLst>
                                          <p:attrName>ppt_x</p:attrName>
                                        </p:attrNameLst>
                                      </p:cBhvr>
                                      <p:tavLst>
                                        <p:tav tm="0">
                                          <p:val>
                                            <p:strVal val="#ppt_x+0.4"/>
                                          </p:val>
                                        </p:tav>
                                        <p:tav tm="100000">
                                          <p:val>
                                            <p:strVal val="#ppt_x-0.05"/>
                                          </p:val>
                                        </p:tav>
                                      </p:tavLst>
                                    </p:anim>
                                    <p:anim calcmode="lin" valueType="num">
                                      <p:cBhvr>
                                        <p:cTn id="25" dur="800" decel="100000" fill="hold"/>
                                        <p:tgtEl>
                                          <p:spTgt spid="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down)">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wipe(down)">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animEffect transition="in" filter="wipe(down)">
                                      <p:cBhvr>
                                        <p:cTn id="47" dur="500"/>
                                        <p:tgtEl>
                                          <p:spTgt spid="1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xEl>
                                              <p:pRg st="4" end="4"/>
                                            </p:txEl>
                                          </p:spTgt>
                                        </p:tgtEl>
                                        <p:attrNameLst>
                                          <p:attrName>style.visibility</p:attrName>
                                        </p:attrNameLst>
                                      </p:cBhvr>
                                      <p:to>
                                        <p:strVal val="visible"/>
                                      </p:to>
                                    </p:set>
                                    <p:animEffect transition="in" filter="wipe(down)">
                                      <p:cBhvr>
                                        <p:cTn id="52" dur="500"/>
                                        <p:tgtEl>
                                          <p:spTgt spid="1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xEl>
                                              <p:pRg st="5" end="5"/>
                                            </p:txEl>
                                          </p:spTgt>
                                        </p:tgtEl>
                                        <p:attrNameLst>
                                          <p:attrName>style.visibility</p:attrName>
                                        </p:attrNameLst>
                                      </p:cBhvr>
                                      <p:to>
                                        <p:strVal val="visible"/>
                                      </p:to>
                                    </p:set>
                                    <p:animEffect transition="in" filter="wipe(down)">
                                      <p:cBhvr>
                                        <p:cTn id="57" dur="500"/>
                                        <p:tgtEl>
                                          <p:spTgt spid="12">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xEl>
                                              <p:pRg st="6" end="6"/>
                                            </p:txEl>
                                          </p:spTgt>
                                        </p:tgtEl>
                                        <p:attrNameLst>
                                          <p:attrName>style.visibility</p:attrName>
                                        </p:attrNameLst>
                                      </p:cBhvr>
                                      <p:to>
                                        <p:strVal val="visible"/>
                                      </p:to>
                                    </p:set>
                                    <p:animEffect transition="in" filter="wipe(down)">
                                      <p:cBhvr>
                                        <p:cTn id="62" dur="500"/>
                                        <p:tgtEl>
                                          <p:spTgt spid="12">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
                                            <p:txEl>
                                              <p:pRg st="7" end="7"/>
                                            </p:txEl>
                                          </p:spTgt>
                                        </p:tgtEl>
                                        <p:attrNameLst>
                                          <p:attrName>style.visibility</p:attrName>
                                        </p:attrNameLst>
                                      </p:cBhvr>
                                      <p:to>
                                        <p:strVal val="visible"/>
                                      </p:to>
                                    </p:set>
                                    <p:animEffect transition="in" filter="wipe(down)">
                                      <p:cBhvr>
                                        <p:cTn id="67" dur="500"/>
                                        <p:tgtEl>
                                          <p:spTgt spid="12">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2">
                                            <p:txEl>
                                              <p:pRg st="8" end="8"/>
                                            </p:txEl>
                                          </p:spTgt>
                                        </p:tgtEl>
                                        <p:attrNameLst>
                                          <p:attrName>style.visibility</p:attrName>
                                        </p:attrNameLst>
                                      </p:cBhvr>
                                      <p:to>
                                        <p:strVal val="visible"/>
                                      </p:to>
                                    </p:set>
                                    <p:animEffect transition="in" filter="wipe(down)">
                                      <p:cBhvr>
                                        <p:cTn id="72" dur="500"/>
                                        <p:tgtEl>
                                          <p:spTgt spid="12">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
                                            <p:txEl>
                                              <p:pRg st="9" end="9"/>
                                            </p:txEl>
                                          </p:spTgt>
                                        </p:tgtEl>
                                        <p:attrNameLst>
                                          <p:attrName>style.visibility</p:attrName>
                                        </p:attrNameLst>
                                      </p:cBhvr>
                                      <p:to>
                                        <p:strVal val="visible"/>
                                      </p:to>
                                    </p:set>
                                    <p:animEffect transition="in" filter="wipe(down)">
                                      <p:cBhvr>
                                        <p:cTn id="77"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571472" y="642918"/>
            <a:ext cx="4143404" cy="5643602"/>
          </a:xfrm>
        </p:spPr>
        <p:txBody>
          <a:bodyPr>
            <a:normAutofit fontScale="62500" lnSpcReduction="20000"/>
          </a:bodyPr>
          <a:lstStyle/>
          <a:p>
            <a:pPr algn="ctr">
              <a:buNone/>
            </a:pPr>
            <a:endParaRPr lang="es-EC" dirty="0" smtClean="0"/>
          </a:p>
          <a:p>
            <a:pPr algn="ctr">
              <a:buNone/>
            </a:pPr>
            <a:endParaRPr lang="es-EC" b="1" dirty="0" smtClean="0"/>
          </a:p>
          <a:p>
            <a:pPr algn="ctr">
              <a:buNone/>
            </a:pPr>
            <a:r>
              <a:rPr lang="es-EC" b="1" dirty="0" smtClean="0"/>
              <a:t>El mes de Junio del 2010 fue electo como el Mejor equipo del mundo por la IFFHS, siendo el único equipo del fútbol ecuatoriano en lograr esa distinción.</a:t>
            </a:r>
          </a:p>
          <a:p>
            <a:pPr algn="ctr">
              <a:buNone/>
            </a:pPr>
            <a:r>
              <a:rPr lang="es-EC" b="1" dirty="0" smtClean="0">
                <a:solidFill>
                  <a:schemeClr val="accent4">
                    <a:lumMod val="60000"/>
                    <a:lumOff val="40000"/>
                  </a:schemeClr>
                </a:solidFill>
              </a:rPr>
              <a:t>Una de sus características es ser un club polideportivo. Además del fútbol, cuenta con varias disciplinas deportivas como béisbol, baloncesto, natación, tenis de mesa, bolos, boxeo, voleibol, fútbol sala, levantamiento de pesas, atletismo, entre otras.</a:t>
            </a:r>
          </a:p>
          <a:p>
            <a:pPr algn="ctr">
              <a:buNone/>
            </a:pPr>
            <a:r>
              <a:rPr lang="es-EC" b="1" dirty="0" smtClean="0"/>
              <a:t>Emelec disputa el Clásico del Astillero ante Barcelona; estos equipos mantienen la rivalidad más histórica del país. La barra brava de Emelec es la Boca del Pozo.</a:t>
            </a:r>
          </a:p>
          <a:p>
            <a:pPr>
              <a:buNone/>
            </a:pPr>
            <a:endParaRPr lang="es-EC" dirty="0"/>
          </a:p>
        </p:txBody>
      </p:sp>
      <p:pic>
        <p:nvPicPr>
          <p:cNvPr id="7" name="6 Marcador de contenido" descr="DSC00085.JPG"/>
          <p:cNvPicPr>
            <a:picLocks noGrp="1" noChangeAspect="1"/>
          </p:cNvPicPr>
          <p:nvPr>
            <p:ph sz="half" idx="2"/>
          </p:nvPr>
        </p:nvPicPr>
        <p:blipFill>
          <a:blip r:embed="rId2" cstate="print"/>
          <a:stretch>
            <a:fillRect/>
          </a:stretch>
        </p:blipFill>
        <p:spPr>
          <a:xfrm>
            <a:off x="5072066" y="1142984"/>
            <a:ext cx="3071834" cy="4143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3 CuadroTexto">
            <a:hlinkClick r:id="rId3" action="ppaction://hlinksldjump"/>
          </p:cNvPr>
          <p:cNvSpPr txBox="1"/>
          <p:nvPr/>
        </p:nvSpPr>
        <p:spPr>
          <a:xfrm>
            <a:off x="7286644" y="6143644"/>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1488176"/>
          </a:xfrm>
        </p:spPr>
        <p:txBody>
          <a:bodyPr/>
          <a:lstStyle/>
          <a:p>
            <a:pPr algn="ctr"/>
            <a:r>
              <a:rPr lang="es-EC" dirty="0" smtClean="0"/>
              <a:t>ESTADIO</a:t>
            </a:r>
            <a:br>
              <a:rPr lang="es-EC" dirty="0" smtClean="0"/>
            </a:br>
            <a:r>
              <a:rPr lang="es-EC" dirty="0" smtClean="0"/>
              <a:t>“GEORGE CAPWELL”</a:t>
            </a:r>
            <a:br>
              <a:rPr lang="es-EC" dirty="0" smtClean="0"/>
            </a:br>
            <a:endParaRPr lang="es-EC" dirty="0"/>
          </a:p>
        </p:txBody>
      </p:sp>
      <p:pic>
        <p:nvPicPr>
          <p:cNvPr id="5" name="4 Marcador de contenido" descr="DSC00006.JPG"/>
          <p:cNvPicPr>
            <a:picLocks noGrp="1" noChangeAspect="1"/>
          </p:cNvPicPr>
          <p:nvPr>
            <p:ph sz="half" idx="1"/>
          </p:nvPr>
        </p:nvPicPr>
        <p:blipFill>
          <a:blip r:embed="rId2" cstate="print"/>
          <a:stretch>
            <a:fillRect/>
          </a:stretch>
        </p:blipFill>
        <p:spPr>
          <a:xfrm rot="831580">
            <a:off x="4584086" y="2667385"/>
            <a:ext cx="3612413" cy="3522212"/>
          </a:xfrm>
          <a:prstGeom prst="rect">
            <a:avLst/>
          </a:prstGeom>
          <a:ln w="88900" cap="sq" cmpd="thickThin">
            <a:solidFill>
              <a:srgbClr val="000000"/>
            </a:solidFill>
            <a:prstDash val="solid"/>
            <a:miter lim="800000"/>
          </a:ln>
          <a:effectLst>
            <a:innerShdw blurRad="76200">
              <a:srgbClr val="000000"/>
            </a:innerShdw>
          </a:effectLst>
        </p:spPr>
      </p:pic>
      <p:pic>
        <p:nvPicPr>
          <p:cNvPr id="6" name="5 Marcador de contenido" descr="DSC00008.JPG"/>
          <p:cNvPicPr>
            <a:picLocks noGrp="1" noChangeAspect="1"/>
          </p:cNvPicPr>
          <p:nvPr>
            <p:ph sz="half" idx="2"/>
          </p:nvPr>
        </p:nvPicPr>
        <p:blipFill>
          <a:blip r:embed="rId3" cstate="print"/>
          <a:stretch>
            <a:fillRect/>
          </a:stretch>
        </p:blipFill>
        <p:spPr>
          <a:xfrm rot="21048030">
            <a:off x="828297" y="2546170"/>
            <a:ext cx="3463816" cy="259786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5500726"/>
          </a:xfrm>
        </p:spPr>
        <p:txBody>
          <a:bodyPr/>
          <a:lstStyle/>
          <a:p>
            <a:pPr algn="ctr"/>
            <a:r>
              <a:rPr lang="es-EC" sz="2000" dirty="0" smtClean="0"/>
              <a:t/>
            </a:r>
            <a:br>
              <a:rPr lang="es-EC" sz="2000" dirty="0" smtClean="0"/>
            </a:br>
            <a:r>
              <a:rPr lang="es-EC" sz="2000" dirty="0" smtClean="0"/>
              <a:t/>
            </a:r>
            <a:br>
              <a:rPr lang="es-EC" sz="2000" dirty="0" smtClean="0"/>
            </a:br>
            <a:r>
              <a:rPr lang="es-EC" sz="2200" b="1" dirty="0" smtClean="0">
                <a:solidFill>
                  <a:schemeClr val="accent4">
                    <a:lumMod val="60000"/>
                    <a:lumOff val="40000"/>
                  </a:schemeClr>
                </a:solidFill>
              </a:rPr>
              <a:t>Tiene una capacidad para aproximadamente 28.019 espectadores. Se lo reinauguró en 1991 luego de estar varios años abandonado. Se lo ha remodelado en cuatro ocasiones, ampliando así su capacidad. Ha sido sede de la Copa América 1993 y del Campeonato Sudamericano 1947, y es el primer estadio de fútbol de primera que se creó en Ecuador</a:t>
            </a:r>
            <a:r>
              <a:rPr lang="es-EC" sz="2200" b="1" dirty="0" smtClean="0">
                <a:solidFill>
                  <a:schemeClr val="accent4">
                    <a:lumMod val="60000"/>
                    <a:lumOff val="40000"/>
                  </a:schemeClr>
                </a:solidFill>
              </a:rPr>
              <a:t>.</a:t>
            </a:r>
            <a:br>
              <a:rPr lang="es-EC" sz="2200" b="1" dirty="0" smtClean="0">
                <a:solidFill>
                  <a:schemeClr val="accent4">
                    <a:lumMod val="60000"/>
                    <a:lumOff val="40000"/>
                  </a:schemeClr>
                </a:solidFill>
              </a:rPr>
            </a:br>
            <a:r>
              <a:rPr lang="es-EC" sz="2200" b="1" dirty="0" smtClean="0">
                <a:solidFill>
                  <a:schemeClr val="accent4">
                    <a:lumMod val="60000"/>
                    <a:lumOff val="40000"/>
                  </a:schemeClr>
                </a:solidFill>
              </a:rPr>
              <a:t/>
            </a:r>
            <a:br>
              <a:rPr lang="es-EC" sz="2200" b="1" dirty="0" smtClean="0">
                <a:solidFill>
                  <a:schemeClr val="accent4">
                    <a:lumMod val="60000"/>
                    <a:lumOff val="40000"/>
                  </a:schemeClr>
                </a:solidFill>
              </a:rPr>
            </a:br>
            <a:r>
              <a:rPr lang="es-EC" sz="2200" b="1" dirty="0" smtClean="0">
                <a:solidFill>
                  <a:srgbClr val="00B0F0"/>
                </a:solidFill>
              </a:rPr>
              <a:t>Se lo comenzó a construir en 1943. Dos años después, el 21 de octubre de 1945 se inauguró el estadio con un partido de béisbol. En diciembre del mismo año, se realizó el primer partido de fútbol, entre Emelec y una selección Manta-Bahía, que terminó ganando Emelec 5-4.</a:t>
            </a:r>
            <a:br>
              <a:rPr lang="es-EC" sz="2200" b="1" dirty="0" smtClean="0">
                <a:solidFill>
                  <a:srgbClr val="00B0F0"/>
                </a:solidFill>
              </a:rPr>
            </a:br>
            <a:endParaRPr lang="es-EC" sz="2200" b="1" dirty="0">
              <a:solidFill>
                <a:srgbClr val="00B0F0"/>
              </a:solidFill>
            </a:endParaRPr>
          </a:p>
        </p:txBody>
      </p:sp>
      <p:sp>
        <p:nvSpPr>
          <p:cNvPr id="3" name="2 CuadroTexto">
            <a:hlinkClick r:id="rId2" action="ppaction://hlinksldjump"/>
          </p:cNvPr>
          <p:cNvSpPr txBox="1"/>
          <p:nvPr/>
        </p:nvSpPr>
        <p:spPr>
          <a:xfrm>
            <a:off x="7286644" y="6143644"/>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69432">
            <a:off x="2046873" y="784068"/>
            <a:ext cx="8229600" cy="1285884"/>
          </a:xfrm>
        </p:spPr>
        <p:txBody>
          <a:bodyPr/>
          <a:lstStyle/>
          <a:p>
            <a:pPr algn="ctr"/>
            <a:r>
              <a:rPr lang="es-EC" dirty="0" smtClean="0"/>
              <a:t>SU HINCHADA</a:t>
            </a:r>
            <a:endParaRPr lang="es-EC" dirty="0"/>
          </a:p>
        </p:txBody>
      </p:sp>
      <p:pic>
        <p:nvPicPr>
          <p:cNvPr id="5" name="4 Marcador de contenido" descr="Imagen0663.jpg"/>
          <p:cNvPicPr>
            <a:picLocks noGrp="1" noChangeAspect="1"/>
          </p:cNvPicPr>
          <p:nvPr>
            <p:ph sz="half" idx="1"/>
          </p:nvPr>
        </p:nvPicPr>
        <p:blipFill>
          <a:blip r:embed="rId2"/>
          <a:stretch>
            <a:fillRect/>
          </a:stretch>
        </p:blipFill>
        <p:spPr>
          <a:xfrm rot="20960353">
            <a:off x="1037194" y="1850930"/>
            <a:ext cx="3374799" cy="3805218"/>
          </a:xfrm>
          <a:prstGeom prst="heart">
            <a:avLst/>
          </a:prstGeom>
          <a:ln>
            <a:noFill/>
          </a:ln>
          <a:effectLst>
            <a:outerShdw blurRad="190500" algn="tl" rotWithShape="0">
              <a:srgbClr val="000000">
                <a:alpha val="70000"/>
              </a:srgbClr>
            </a:outerShdw>
          </a:effectLst>
        </p:spPr>
      </p:pic>
      <p:pic>
        <p:nvPicPr>
          <p:cNvPr id="6" name="5 Marcador de contenido" descr="DSC00069.JPG"/>
          <p:cNvPicPr>
            <a:picLocks noGrp="1" noChangeAspect="1"/>
          </p:cNvPicPr>
          <p:nvPr>
            <p:ph sz="half" idx="2"/>
          </p:nvPr>
        </p:nvPicPr>
        <p:blipFill>
          <a:blip r:embed="rId3" cstate="print"/>
          <a:stretch>
            <a:fillRect/>
          </a:stretch>
        </p:blipFill>
        <p:spPr>
          <a:xfrm rot="585074">
            <a:off x="4138950" y="2239532"/>
            <a:ext cx="3981586" cy="3661697"/>
          </a:xfrm>
          <a:prstGeom prst="bevel">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2202556"/>
          </a:xfrm>
        </p:spPr>
        <p:txBody>
          <a:bodyPr/>
          <a:lstStyle/>
          <a:p>
            <a:pPr algn="ctr"/>
            <a:r>
              <a:rPr lang="es-EC" sz="2000" b="1" dirty="0" smtClean="0">
                <a:solidFill>
                  <a:srgbClr val="00B0F0"/>
                </a:solidFill>
              </a:rPr>
              <a:t/>
            </a:r>
            <a:br>
              <a:rPr lang="es-EC" sz="2000" b="1" dirty="0" smtClean="0">
                <a:solidFill>
                  <a:srgbClr val="00B0F0"/>
                </a:solidFill>
              </a:rPr>
            </a:br>
            <a:r>
              <a:rPr lang="es-EC" sz="2000" b="1" dirty="0" smtClean="0">
                <a:solidFill>
                  <a:srgbClr val="00B0F0"/>
                </a:solidFill>
              </a:rPr>
              <a:t>ACA NO SE RECLAMA, NI SE ABUCHEA AL EQUIPO, ACA SE ALIENTA HASTA EL FINAL...</a:t>
            </a:r>
            <a:br>
              <a:rPr lang="es-EC" sz="2000" b="1" dirty="0" smtClean="0">
                <a:solidFill>
                  <a:srgbClr val="00B0F0"/>
                </a:solidFill>
              </a:rPr>
            </a:br>
            <a:r>
              <a:rPr lang="es-EC" sz="2000" b="1" dirty="0" smtClean="0">
                <a:solidFill>
                  <a:srgbClr val="00B0F0"/>
                </a:solidFill>
              </a:rPr>
              <a:t>ACA SE AMA LOS COLORES HASTA LA MUERTE, SI QUIERES SILBAR, INSULTAR Y SER UN ESPECTADOR MAS, VE A SENTARTE CON LA "PORRA OFICIAL" QUE AHI SE SABE ESO Y MUCHO MAS...</a:t>
            </a:r>
            <a:br>
              <a:rPr lang="es-EC" sz="2000" b="1" dirty="0" smtClean="0">
                <a:solidFill>
                  <a:srgbClr val="00B0F0"/>
                </a:solidFill>
              </a:rPr>
            </a:br>
            <a:r>
              <a:rPr lang="es-EC" dirty="0" smtClean="0"/>
              <a:t/>
            </a:r>
            <a:br>
              <a:rPr lang="es-EC" dirty="0" smtClean="0"/>
            </a:br>
            <a:r>
              <a:rPr lang="es-EC" dirty="0" smtClean="0"/>
              <a:t/>
            </a:r>
            <a:br>
              <a:rPr lang="es-EC" dirty="0" smtClean="0"/>
            </a:br>
            <a:r>
              <a:rPr lang="es-EC" dirty="0" smtClean="0"/>
              <a:t/>
            </a:r>
            <a:br>
              <a:rPr lang="es-EC" dirty="0" smtClean="0"/>
            </a:br>
            <a:endParaRPr lang="es-EC" dirty="0"/>
          </a:p>
        </p:txBody>
      </p:sp>
      <p:pic>
        <p:nvPicPr>
          <p:cNvPr id="2050" name="Picture 2"/>
          <p:cNvPicPr>
            <a:picLocks noChangeAspect="1" noChangeArrowheads="1"/>
          </p:cNvPicPr>
          <p:nvPr/>
        </p:nvPicPr>
        <p:blipFill>
          <a:blip r:embed="rId2"/>
          <a:srcRect/>
          <a:stretch>
            <a:fillRect/>
          </a:stretch>
        </p:blipFill>
        <p:spPr bwMode="auto">
          <a:xfrm>
            <a:off x="3857620" y="4714884"/>
            <a:ext cx="1643073" cy="164307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rot="20982007">
            <a:off x="1071538" y="3071810"/>
            <a:ext cx="2288393" cy="221457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857620" y="2857496"/>
            <a:ext cx="1643074" cy="164307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rot="521884">
            <a:off x="6000760" y="3214686"/>
            <a:ext cx="2357454" cy="2214578"/>
          </a:xfrm>
          <a:prstGeom prst="rect">
            <a:avLst/>
          </a:prstGeom>
          <a:noFill/>
          <a:ln w="9525">
            <a:noFill/>
            <a:miter lim="800000"/>
            <a:headEnd/>
            <a:tailEnd/>
          </a:ln>
          <a:effectLst/>
        </p:spPr>
      </p:pic>
      <p:sp>
        <p:nvSpPr>
          <p:cNvPr id="7" name="6 CuadroTexto">
            <a:hlinkClick r:id="rId6" action="ppaction://hlinksldjump"/>
          </p:cNvPr>
          <p:cNvSpPr txBox="1"/>
          <p:nvPr/>
        </p:nvSpPr>
        <p:spPr>
          <a:xfrm>
            <a:off x="7286644" y="6143644"/>
            <a:ext cx="1500198" cy="369332"/>
          </a:xfrm>
          <a:prstGeom prst="rect">
            <a:avLst/>
          </a:prstGeom>
          <a:noFill/>
        </p:spPr>
        <p:txBody>
          <a:bodyPr wrap="square" rtlCol="0">
            <a:spAutoFit/>
          </a:bodyPr>
          <a:lstStyle/>
          <a:p>
            <a:r>
              <a:rPr lang="es-EC" b="1" dirty="0" smtClean="0"/>
              <a:t>       MENU</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amond(in)">
                                      <p:cBhvr>
                                        <p:cTn id="12" dur="20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strips(downLeft)">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lide(fromBottom)">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359</TotalTime>
  <Words>1037</Words>
  <Application>Microsoft Office PowerPoint</Application>
  <PresentationFormat>Presentación en pantalla (4:3)</PresentationFormat>
  <Paragraphs>93</Paragraphs>
  <Slides>22</Slides>
  <Notes>0</Notes>
  <HiddenSlides>0</HiddenSlides>
  <MMClips>1</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Metro</vt:lpstr>
      <vt:lpstr>Diapositiva 1</vt:lpstr>
      <vt:lpstr> HISTORIA</vt:lpstr>
      <vt:lpstr>Diapositiva 3</vt:lpstr>
      <vt:lpstr>C.S EMELEC</vt:lpstr>
      <vt:lpstr>Diapositiva 5</vt:lpstr>
      <vt:lpstr>ESTADIO “GEORGE CAPWELL” </vt:lpstr>
      <vt:lpstr>  Tiene una capacidad para aproximadamente 28.019 espectadores. Se lo reinauguró en 1991 luego de estar varios años abandonado. Se lo ha remodelado en cuatro ocasiones, ampliando así su capacidad. Ha sido sede de la Copa América 1993 y del Campeonato Sudamericano 1947, y es el primer estadio de fútbol de primera que se creó en Ecuador.  Se lo comenzó a construir en 1943. Dos años después, el 21 de octubre de 1945 se inauguró el estadio con un partido de béisbol. En diciembre del mismo año, se realizó el primer partido de fútbol, entre Emelec y una selección Manta-Bahía, que terminó ganando Emelec 5-4. </vt:lpstr>
      <vt:lpstr>SU HINCHADA</vt:lpstr>
      <vt:lpstr> ACA NO SE RECLAMA, NI SE ABUCHEA AL EQUIPO, ACA SE ALIENTA HASTA EL FINAL... ACA SE AMA LOS COLORES HASTA LA MUERTE, SI QUIERES SILBAR, INSULTAR Y SER UN ESPECTADOR MAS, VE A SENTARTE CON LA "PORRA OFICIAL" QUE AHI SE SABE ESO Y MUCHO MAS...    </vt:lpstr>
      <vt:lpstr>¿CÓMO ES UN FIEL EMELEXISTA?</vt:lpstr>
      <vt:lpstr>Diapositiva 11</vt:lpstr>
      <vt:lpstr>Pasión..Fuerza y Garra</vt:lpstr>
      <vt:lpstr>SUS CANCIONES</vt:lpstr>
      <vt:lpstr>Diapositiva 14</vt:lpstr>
      <vt:lpstr>Diapositiva 15</vt:lpstr>
      <vt:lpstr>Diapositiva 16</vt:lpstr>
      <vt:lpstr>Diapositiva 17</vt:lpstr>
      <vt:lpstr>JUGADORES CRACK</vt:lpstr>
      <vt:lpstr>Diapositiva 19</vt:lpstr>
      <vt:lpstr>Diapositiva 20</vt:lpstr>
      <vt:lpstr>Si jugaras en el cielo moriría por irte a ver..</vt:lpstr>
      <vt:lpstr>Diapositiva 22</vt:lpstr>
    </vt:vector>
  </TitlesOfParts>
  <Company>CYBERKEVYN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carlos</dc:creator>
  <cp:lastModifiedBy>juan carlos</cp:lastModifiedBy>
  <cp:revision>60</cp:revision>
  <dcterms:created xsi:type="dcterms:W3CDTF">2010-09-14T18:45:34Z</dcterms:created>
  <dcterms:modified xsi:type="dcterms:W3CDTF">2010-09-15T04:38:38Z</dcterms:modified>
</cp:coreProperties>
</file>