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6F7F"/>
    <a:srgbClr val="7096AC"/>
    <a:srgbClr val="604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52089-7704-490C-D90D-F05C33CADEC4}" v="122" dt="2023-08-24T15:18:30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60b807375d4bb4574c829464baa454dbd621f5a6842b82c0e5d7d2c0b73c8c6b::" providerId="AD" clId="Web-{36D52089-7704-490C-D90D-F05C33CADEC4}"/>
    <pc:docChg chg="modSld">
      <pc:chgData name="Guest User" userId="S::urn:spo:anon#60b807375d4bb4574c829464baa454dbd621f5a6842b82c0e5d7d2c0b73c8c6b::" providerId="AD" clId="Web-{36D52089-7704-490C-D90D-F05C33CADEC4}" dt="2023-08-24T15:18:30.421" v="118" actId="20577"/>
      <pc:docMkLst>
        <pc:docMk/>
      </pc:docMkLst>
      <pc:sldChg chg="modSp">
        <pc:chgData name="Guest User" userId="S::urn:spo:anon#60b807375d4bb4574c829464baa454dbd621f5a6842b82c0e5d7d2c0b73c8c6b::" providerId="AD" clId="Web-{36D52089-7704-490C-D90D-F05C33CADEC4}" dt="2023-08-24T15:18:30.421" v="118" actId="20577"/>
        <pc:sldMkLst>
          <pc:docMk/>
          <pc:sldMk cId="0" sldId="256"/>
        </pc:sldMkLst>
        <pc:spChg chg="mod">
          <ac:chgData name="Guest User" userId="S::urn:spo:anon#60b807375d4bb4574c829464baa454dbd621f5a6842b82c0e5d7d2c0b73c8c6b::" providerId="AD" clId="Web-{36D52089-7704-490C-D90D-F05C33CADEC4}" dt="2023-08-24T15:18:30.421" v="118" actId="20577"/>
          <ac:spMkLst>
            <pc:docMk/>
            <pc:sldMk cId="0" sldId="256"/>
            <ac:spMk id="28" creationId="{0AF460C2-CCE4-4B1C-BC97-FBD73461CA08}"/>
          </ac:spMkLst>
        </pc:spChg>
        <pc:spChg chg="mod">
          <ac:chgData name="Guest User" userId="S::urn:spo:anon#60b807375d4bb4574c829464baa454dbd621f5a6842b82c0e5d7d2c0b73c8c6b::" providerId="AD" clId="Web-{36D52089-7704-490C-D90D-F05C33CADEC4}" dt="2023-08-24T15:17:29.793" v="66" actId="20577"/>
          <ac:spMkLst>
            <pc:docMk/>
            <pc:sldMk cId="0" sldId="256"/>
            <ac:spMk id="29" creationId="{4573E53D-92AF-4791-AE97-CB64FDF98A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1944612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080360" y="23198400"/>
            <a:ext cx="1944612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104480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080360" y="2319840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1044800" y="2319840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655400" y="1010988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4230080" y="1010988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080360" y="2319840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7655400" y="2319840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4230080" y="23198400"/>
            <a:ext cx="62614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080360" y="10109880"/>
            <a:ext cx="19446120" cy="25058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1944612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948960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1044800" y="10109880"/>
            <a:ext cx="948960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20720" y="13421520"/>
            <a:ext cx="18366120" cy="42928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1044800" y="10109880"/>
            <a:ext cx="948960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080360" y="2319840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948960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104480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1044800" y="2319840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1044800" y="10109880"/>
            <a:ext cx="948960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080360" y="23198400"/>
            <a:ext cx="1944612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720" y="13421520"/>
            <a:ext cx="18366120" cy="9260640"/>
          </a:xfrm>
          <a:prstGeom prst="rect">
            <a:avLst/>
          </a:prstGeom>
        </p:spPr>
        <p:txBody>
          <a:bodyPr lIns="370440" tIns="185040" rIns="370440" bIns="185040" anchor="ctr">
            <a:normAutofit/>
          </a:bodyPr>
          <a:lstStyle/>
          <a:p>
            <a:r>
              <a:rPr lang="es-EC" sz="17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080360" y="40044960"/>
            <a:ext cx="5041440" cy="23000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es-EC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7382520" y="40044960"/>
            <a:ext cx="6842160" cy="23000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es-EC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5485400" y="40044960"/>
            <a:ext cx="5041440" cy="23000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281234CA-DD26-4506-B1EC-3EBD5165AB4E}" type="slidenum">
              <a:rPr lang="es-ES" sz="49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es-EC" sz="49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080360" y="10109880"/>
            <a:ext cx="1944612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B3B2A6C-C22B-4756-BEAD-3127C3E648B4}"/>
              </a:ext>
            </a:extLst>
          </p:cNvPr>
          <p:cNvCxnSpPr/>
          <p:nvPr/>
        </p:nvCxnSpPr>
        <p:spPr>
          <a:xfrm>
            <a:off x="2677200" y="36850271"/>
            <a:ext cx="18000000" cy="0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1C94714-6C0A-47CB-8FA6-00D0B4A3D8D0}"/>
              </a:ext>
            </a:extLst>
          </p:cNvPr>
          <p:cNvCxnSpPr/>
          <p:nvPr/>
        </p:nvCxnSpPr>
        <p:spPr>
          <a:xfrm>
            <a:off x="2677200" y="26487071"/>
            <a:ext cx="18000000" cy="0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4B53A55A-5E79-4933-A3D8-68D9B697B714}"/>
              </a:ext>
            </a:extLst>
          </p:cNvPr>
          <p:cNvCxnSpPr/>
          <p:nvPr/>
        </p:nvCxnSpPr>
        <p:spPr>
          <a:xfrm>
            <a:off x="2677200" y="41727071"/>
            <a:ext cx="18000000" cy="0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ustomShape 1"/>
          <p:cNvSpPr/>
          <p:nvPr/>
        </p:nvSpPr>
        <p:spPr>
          <a:xfrm>
            <a:off x="720720" y="4313520"/>
            <a:ext cx="20157840" cy="211248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88000" rIns="288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6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TÍTULO COMPLETO</a:t>
            </a:r>
            <a:endParaRPr lang="es-EC" sz="6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391040" y="7171200"/>
            <a:ext cx="3874320" cy="94104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4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PROBLEMA</a:t>
            </a:r>
            <a:endParaRPr lang="es-EC" sz="4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1391040" y="10889810"/>
            <a:ext cx="6154200" cy="95328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4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OBJETIVO  GENERAL</a:t>
            </a:r>
            <a:endParaRPr lang="es-EC" sz="4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1391040" y="26034120"/>
            <a:ext cx="4172760" cy="94104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4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RESULTADOS</a:t>
            </a:r>
            <a:endParaRPr lang="es-EC" sz="4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391040" y="36371880"/>
            <a:ext cx="4666320" cy="94104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4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CONCLUSIONES</a:t>
            </a:r>
            <a:endParaRPr lang="es-EC" sz="4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432080" y="8451360"/>
            <a:ext cx="1886436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ES_tradnl" sz="30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Descripción del problema específico</a:t>
            </a:r>
            <a:endParaRPr lang="es-EC" sz="3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1432080" y="12419280"/>
            <a:ext cx="971820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_tradnl" sz="30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Descripción objetivos.</a:t>
            </a:r>
            <a:endParaRPr lang="es-EC" sz="3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434960" y="37573560"/>
            <a:ext cx="971820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343080" indent="-342720" algn="just">
              <a:lnSpc>
                <a:spcPct val="100000"/>
              </a:lnSpc>
              <a:buClr>
                <a:srgbClr val="595959"/>
              </a:buClr>
              <a:buFont typeface="Noto Sans Symbols"/>
              <a:buChar char="▪"/>
            </a:pPr>
            <a:r>
              <a:rPr lang="es-ES_tradnl" sz="30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Descripción de las conclusiones.</a:t>
            </a:r>
            <a:endParaRPr lang="es-EC" sz="3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CustomShape 15"/>
          <p:cNvSpPr/>
          <p:nvPr/>
        </p:nvSpPr>
        <p:spPr>
          <a:xfrm>
            <a:off x="1434960" y="16889400"/>
            <a:ext cx="971820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_tradnl" sz="30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Describir los aspectos mas relevantes de la metodología</a:t>
            </a:r>
            <a:endParaRPr lang="es-EC" sz="3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CustomShape 16"/>
          <p:cNvSpPr/>
          <p:nvPr/>
        </p:nvSpPr>
        <p:spPr>
          <a:xfrm>
            <a:off x="1434960" y="27380160"/>
            <a:ext cx="971820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_tradnl" sz="30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Descripción de los resultados.</a:t>
            </a:r>
            <a:endParaRPr lang="es-EC" sz="3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1368000" y="42336000"/>
            <a:ext cx="16776000" cy="4924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 marL="343080" indent="-342720" algn="just">
              <a:lnSpc>
                <a:spcPct val="100000"/>
              </a:lnSpc>
              <a:buClr>
                <a:srgbClr val="595959"/>
              </a:buClr>
              <a:buFont typeface="Noto Sans Symbols"/>
              <a:buChar char="▪"/>
            </a:pPr>
            <a:r>
              <a:rPr lang="es-ES_tradnl" sz="1600" b="0" strike="noStrike" spc="-1">
                <a:solidFill>
                  <a:srgbClr val="595959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Incluir 2 o 3 referencias mas importantes usadas para la elaboración de este proyecto. Usar formato APA</a:t>
            </a:r>
            <a:endParaRPr lang="es-EC" sz="1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s-EC" sz="1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1391040" y="41184000"/>
            <a:ext cx="3576960" cy="94104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32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REFERENCIAS</a:t>
            </a:r>
            <a:endParaRPr lang="es-EC" sz="32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CustomShape 20"/>
          <p:cNvSpPr/>
          <p:nvPr/>
        </p:nvSpPr>
        <p:spPr>
          <a:xfrm>
            <a:off x="11232360" y="10633680"/>
            <a:ext cx="8863560" cy="5132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Figura # 1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(si es necesario)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CustomShape 21"/>
          <p:cNvSpPr/>
          <p:nvPr/>
        </p:nvSpPr>
        <p:spPr>
          <a:xfrm>
            <a:off x="11232360" y="18314280"/>
            <a:ext cx="8863560" cy="5819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7096A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Figura # 2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(si es necesario)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En algunos casos, se describe mejor la metodología con una secuencia de imágenes)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CustomShape 22"/>
          <p:cNvSpPr/>
          <p:nvPr/>
        </p:nvSpPr>
        <p:spPr>
          <a:xfrm>
            <a:off x="11232360" y="26943120"/>
            <a:ext cx="8863560" cy="4441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7096A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Figura # 3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CustomShape 23"/>
          <p:cNvSpPr/>
          <p:nvPr/>
        </p:nvSpPr>
        <p:spPr>
          <a:xfrm>
            <a:off x="11238840" y="31670280"/>
            <a:ext cx="8863560" cy="4441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7096A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Figura # 4</a:t>
            </a:r>
            <a:endParaRPr lang="es-EC" sz="3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AF460C2-CCE4-4B1C-BC97-FBD73461CA08}"/>
              </a:ext>
            </a:extLst>
          </p:cNvPr>
          <p:cNvSpPr txBox="1"/>
          <p:nvPr/>
        </p:nvSpPr>
        <p:spPr>
          <a:xfrm>
            <a:off x="12738245" y="1533843"/>
            <a:ext cx="3486383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>
                <a:solidFill>
                  <a:srgbClr val="506F7F"/>
                </a:solidFill>
                <a:latin typeface="Calibri"/>
                <a:cs typeface="Calibri"/>
              </a:rPr>
              <a:t>ERICK ANTHONY QUINDE TORRES</a:t>
            </a:r>
          </a:p>
          <a:p>
            <a:r>
              <a:rPr lang="es-ES" sz="25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equinde@espol.edu.ec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573E53D-92AF-4791-AE97-CB64FDF98ABF}"/>
              </a:ext>
            </a:extLst>
          </p:cNvPr>
          <p:cNvSpPr txBox="1"/>
          <p:nvPr/>
        </p:nvSpPr>
        <p:spPr>
          <a:xfrm>
            <a:off x="7883995" y="1533843"/>
            <a:ext cx="3269211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>
                <a:solidFill>
                  <a:srgbClr val="506F7F"/>
                </a:solidFill>
                <a:latin typeface="Calibri"/>
                <a:cs typeface="Calibri"/>
              </a:rPr>
              <a:t>DARIO HUMBERTO PLUAS VERA</a:t>
            </a:r>
          </a:p>
          <a:p>
            <a:r>
              <a:rPr lang="es-ES" sz="25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dhpluas@espol.edu.ec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A5BC3714-31F2-4963-8629-E155F5A57AAB}"/>
              </a:ext>
            </a:extLst>
          </p:cNvPr>
          <p:cNvCxnSpPr/>
          <p:nvPr/>
        </p:nvCxnSpPr>
        <p:spPr>
          <a:xfrm>
            <a:off x="12372557" y="1535206"/>
            <a:ext cx="0" cy="1235189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1BEDB25C-D7F5-4F02-A0DA-69AA88A7425D}"/>
              </a:ext>
            </a:extLst>
          </p:cNvPr>
          <p:cNvCxnSpPr/>
          <p:nvPr/>
        </p:nvCxnSpPr>
        <p:spPr>
          <a:xfrm>
            <a:off x="16756551" y="1535206"/>
            <a:ext cx="0" cy="1235189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Imagen 31">
            <a:extLst>
              <a:ext uri="{FF2B5EF4-FFF2-40B4-BE49-F238E27FC236}">
                <a16:creationId xmlns:a16="http://schemas.microsoft.com/office/drawing/2014/main" id="{761E10EC-08FE-4514-AD0B-1A56211150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517196" y="1727619"/>
            <a:ext cx="5760000" cy="850362"/>
          </a:xfrm>
          <a:prstGeom prst="rect">
            <a:avLst/>
          </a:prstGeom>
        </p:spPr>
      </p:pic>
      <p:sp>
        <p:nvSpPr>
          <p:cNvPr id="33" name="CustomShape 20">
            <a:extLst>
              <a:ext uri="{FF2B5EF4-FFF2-40B4-BE49-F238E27FC236}">
                <a16:creationId xmlns:a16="http://schemas.microsoft.com/office/drawing/2014/main" id="{176A3FF9-307C-4570-A17C-10794287DD12}"/>
              </a:ext>
            </a:extLst>
          </p:cNvPr>
          <p:cNvSpPr/>
          <p:nvPr/>
        </p:nvSpPr>
        <p:spPr>
          <a:xfrm>
            <a:off x="17390267" y="802800"/>
            <a:ext cx="2700000" cy="2700000"/>
          </a:xfrm>
          <a:prstGeom prst="rect">
            <a:avLst/>
          </a:prstGeom>
          <a:noFill/>
          <a:ln>
            <a:solidFill>
              <a:srgbClr val="7096A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3600" b="0" strike="noStrike" spc="-1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QR CODE</a:t>
            </a:r>
          </a:p>
          <a:p>
            <a:pPr algn="ctr">
              <a:lnSpc>
                <a:spcPct val="100000"/>
              </a:lnSpc>
            </a:pPr>
            <a:r>
              <a:rPr lang="es-ES" sz="1600" spc="-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Eliminar el recuadro y solo dejar el QR de este tamaño</a:t>
            </a:r>
          </a:p>
          <a:p>
            <a:pPr algn="ctr"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Color HEX: </a:t>
            </a:r>
            <a:r>
              <a:rPr lang="es-ES" sz="1600" spc="-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#506F7F</a:t>
            </a:r>
          </a:p>
          <a:p>
            <a:pPr algn="ctr"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ES" sz="1600" spc="-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amaño: 7,5 x 7,5 cm</a:t>
            </a:r>
            <a:endParaRPr lang="es-EC" sz="16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8DA390-732C-4A59-8699-ADB9240B1428}"/>
              </a:ext>
            </a:extLst>
          </p:cNvPr>
          <p:cNvCxnSpPr/>
          <p:nvPr/>
        </p:nvCxnSpPr>
        <p:spPr>
          <a:xfrm>
            <a:off x="2677200" y="16227388"/>
            <a:ext cx="18000000" cy="0"/>
          </a:xfrm>
          <a:prstGeom prst="line">
            <a:avLst/>
          </a:prstGeom>
          <a:ln>
            <a:solidFill>
              <a:srgbClr val="70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ustomShape 4"/>
          <p:cNvSpPr/>
          <p:nvPr/>
        </p:nvSpPr>
        <p:spPr>
          <a:xfrm>
            <a:off x="1391040" y="15719091"/>
            <a:ext cx="4613040" cy="941040"/>
          </a:xfrm>
          <a:prstGeom prst="rect">
            <a:avLst/>
          </a:prstGeom>
          <a:solidFill>
            <a:srgbClr val="7096AC"/>
          </a:solidFill>
          <a:ln>
            <a:solidFill>
              <a:srgbClr val="7096A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0" tIns="0" rIns="180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4000" b="1" strike="noStrike" spc="-1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METODOLOGÍA</a:t>
            </a:r>
            <a:endParaRPr lang="es-EC" sz="4000" b="0" strike="noStrike" spc="-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espol</dc:creator>
  <dc:description/>
  <cp:revision>1</cp:revision>
  <dcterms:created xsi:type="dcterms:W3CDTF">2018-07-17T13:46:25Z</dcterms:created>
  <dcterms:modified xsi:type="dcterms:W3CDTF">2023-08-24T15:18:55Z</dcterms:modified>
  <dc:language>es-EC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0x0101007C8CBE02BF410D449024895B145608E1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Custom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