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6" r:id="rId2"/>
    <p:sldId id="257" r:id="rId3"/>
    <p:sldId id="265" r:id="rId4"/>
    <p:sldId id="256" r:id="rId5"/>
    <p:sldId id="258" r:id="rId6"/>
    <p:sldId id="259" r:id="rId7"/>
    <p:sldId id="262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EB9F9-B41B-4DBE-A685-0ED45F807723}" type="datetimeFigureOut">
              <a:rPr lang="es-EC" smtClean="0"/>
              <a:t>10/03/2010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54FD6-003D-4AF1-9578-1F93FCD55669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4FD6-003D-4AF1-9578-1F93FCD55669}" type="slidenum">
              <a:rPr lang="es-EC" smtClean="0"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1C0759-89E1-4558-8B06-F5BD1543EB5C}" type="datetimeFigureOut">
              <a:rPr lang="es-EC" smtClean="0"/>
              <a:pPr/>
              <a:t>10/03/2010</a:t>
            </a:fld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3AE017-E47D-4C5E-B443-5301FF8176B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Herramienta_CA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GRUPO PIZZA HUT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dirty="0" smtClean="0"/>
              <a:t>HUBER SALAZAR</a:t>
            </a:r>
          </a:p>
          <a:p>
            <a:pPr algn="ctr">
              <a:buNone/>
            </a:pPr>
            <a:r>
              <a:rPr lang="es-EC" dirty="0" smtClean="0"/>
              <a:t>JUAN CARLOS CRIOLLO</a:t>
            </a:r>
          </a:p>
          <a:p>
            <a:pPr algn="ctr">
              <a:buNone/>
            </a:pPr>
            <a:r>
              <a:rPr lang="es-EC" dirty="0" smtClean="0"/>
              <a:t>JUAN CAMACHO</a:t>
            </a:r>
          </a:p>
          <a:p>
            <a:pPr algn="ctr">
              <a:buNone/>
            </a:pPr>
            <a:r>
              <a:rPr lang="es-EC" dirty="0" smtClean="0"/>
              <a:t>HECTOR ACOSTA                                  </a:t>
            </a:r>
          </a:p>
          <a:p>
            <a:pPr algn="ctr">
              <a:buNone/>
            </a:pPr>
            <a:r>
              <a:rPr lang="es-EC" dirty="0" smtClean="0"/>
              <a:t>CRISTHIAN </a:t>
            </a:r>
            <a:r>
              <a:rPr lang="es-EC" dirty="0" smtClean="0"/>
              <a:t>ARMIJOS</a:t>
            </a:r>
          </a:p>
          <a:p>
            <a:pPr algn="ctr">
              <a:buNone/>
            </a:pPr>
            <a:r>
              <a:rPr lang="es-EC" dirty="0" smtClean="0"/>
              <a:t>VERNI PARRALES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15936" r="41992" b="22186"/>
          <a:stretch>
            <a:fillRect/>
          </a:stretch>
        </p:blipFill>
        <p:spPr bwMode="auto">
          <a:xfrm>
            <a:off x="571500" y="785813"/>
            <a:ext cx="4214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 l="22266" t="23438" r="43164" b="40936"/>
          <a:stretch>
            <a:fillRect/>
          </a:stretch>
        </p:blipFill>
        <p:spPr bwMode="auto">
          <a:xfrm>
            <a:off x="5000625" y="1214438"/>
            <a:ext cx="34385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EMPRESAS QUE CREAN HERRAMIENTAS CASE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EC" dirty="0" smtClean="0"/>
          </a:p>
          <a:p>
            <a:pPr algn="just"/>
            <a:r>
              <a:rPr lang="es-EC" dirty="0" smtClean="0"/>
              <a:t>Herramienta profesional con la que podrás diseñar tus propias bases de datos</a:t>
            </a:r>
          </a:p>
          <a:p>
            <a:pPr algn="just"/>
            <a:r>
              <a:rPr lang="es-EC" dirty="0" smtClean="0"/>
              <a:t>Tiene soporte para trabajar con una amplia variedad de formatos de base de datos (Oracle, SQL, </a:t>
            </a:r>
            <a:r>
              <a:rPr lang="es-EC" dirty="0" err="1" smtClean="0"/>
              <a:t>MySQL</a:t>
            </a:r>
            <a:r>
              <a:rPr lang="es-EC" dirty="0" smtClean="0"/>
              <a:t>, </a:t>
            </a:r>
            <a:r>
              <a:rPr lang="es-EC" dirty="0" err="1" smtClean="0"/>
              <a:t>PostgreSQL</a:t>
            </a:r>
            <a:r>
              <a:rPr lang="es-EC" dirty="0" smtClean="0"/>
              <a:t>, Access, etc.) y te permite además generar scripts SQL, aplicar procesos de </a:t>
            </a:r>
            <a:r>
              <a:rPr lang="es-EC" dirty="0" err="1" smtClean="0"/>
              <a:t>retroingeniería</a:t>
            </a:r>
            <a:r>
              <a:rPr lang="es-EC" dirty="0" smtClean="0"/>
              <a:t> (</a:t>
            </a:r>
            <a:r>
              <a:rPr lang="es-EC" i="1" dirty="0" smtClean="0"/>
              <a:t>reverse </a:t>
            </a:r>
            <a:r>
              <a:rPr lang="es-EC" i="1" dirty="0" err="1" smtClean="0"/>
              <a:t>engineering</a:t>
            </a:r>
            <a:r>
              <a:rPr lang="es-EC" dirty="0" smtClean="0"/>
              <a:t>) a tus bases de datos, usar plantillas de diseño personalizables y crear detallados informes en HTML y RTF.</a:t>
            </a:r>
          </a:p>
          <a:p>
            <a:pPr algn="just"/>
            <a:r>
              <a:rPr lang="es-EC" b="1" dirty="0" smtClean="0"/>
              <a:t>Limitaciones de la versión shareware: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Diagramas limitados, algunas funciones deshabilitadas</a:t>
            </a:r>
          </a:p>
          <a:p>
            <a:pPr algn="just"/>
            <a:r>
              <a:rPr lang="es-EC" b="1" dirty="0" smtClean="0"/>
              <a:t>Para utilizar CASE Studio necesitas:</a:t>
            </a:r>
          </a:p>
          <a:p>
            <a:pPr algn="just"/>
            <a:r>
              <a:rPr lang="es-EC" dirty="0" smtClean="0"/>
              <a:t>Sistema operativo: Win95/98/98SE/Me/2000</a:t>
            </a:r>
          </a:p>
          <a:p>
            <a:endParaRPr lang="es-EC" dirty="0"/>
          </a:p>
        </p:txBody>
      </p:sp>
      <p:pic>
        <p:nvPicPr>
          <p:cNvPr id="4" name="3 Imagen" descr="Página principal de Softon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1619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_thumb[30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61596"/>
            <a:ext cx="6572296" cy="6066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SOFTONIC</a:t>
            </a:r>
            <a:endParaRPr lang="es-EC" dirty="0"/>
          </a:p>
        </p:txBody>
      </p:sp>
      <p:pic>
        <p:nvPicPr>
          <p:cNvPr id="11266" name="Picture 2" descr="Amplía la captura de pantalla y/o descubre más imágenes de CASE 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66750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EMPRESAS QUE CREAN HERRAMIENTAS CASE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b="1" dirty="0" err="1" smtClean="0"/>
              <a:t>Gennit</a:t>
            </a:r>
            <a:r>
              <a:rPr lang="es-EC" b="1" dirty="0" smtClean="0"/>
              <a:t> . Una herramienta CASE online</a:t>
            </a:r>
          </a:p>
          <a:p>
            <a:pPr>
              <a:buNone/>
            </a:pPr>
            <a:r>
              <a:rPr lang="es-EC" dirty="0"/>
              <a:t> </a:t>
            </a:r>
            <a:r>
              <a:rPr lang="es-EC" dirty="0" smtClean="0"/>
              <a:t>   Herramienta </a:t>
            </a:r>
            <a:r>
              <a:rPr lang="es-EC" dirty="0" smtClean="0">
                <a:hlinkClick r:id="rId2"/>
              </a:rPr>
              <a:t>CASE</a:t>
            </a:r>
            <a:r>
              <a:rPr lang="es-EC" dirty="0" smtClean="0"/>
              <a:t> online que permite, a los programadores, obtener el código fuente de la estructura de su programa sin necesidad de perder mucho tiempo. Usando conceptos como </a:t>
            </a:r>
            <a:r>
              <a:rPr lang="es-EC" dirty="0" err="1" smtClean="0"/>
              <a:t>NHibernate</a:t>
            </a:r>
            <a:r>
              <a:rPr lang="es-EC" dirty="0" smtClean="0"/>
              <a:t> y programación orientada a objetos 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85794"/>
            <a:ext cx="804389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GENNIT</a:t>
            </a:r>
            <a:endParaRPr lang="es-EC" dirty="0"/>
          </a:p>
        </p:txBody>
      </p:sp>
      <p:pic>
        <p:nvPicPr>
          <p:cNvPr id="14338" name="Picture 2" descr="cl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62986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97155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2000" b="1" dirty="0" err="1" smtClean="0"/>
              <a:t>JDeveloper</a:t>
            </a:r>
            <a:endParaRPr lang="es-EC" sz="2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800" dirty="0" smtClean="0"/>
              <a:t>Este magnífico entorno integrado desarrollado por Oracle trabaja con la ingeniería inversa, es decir primero se crea él código y después el diagrama.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C" sz="1800" dirty="0" smtClean="0"/>
          </a:p>
        </p:txBody>
      </p:sp>
      <p:pic>
        <p:nvPicPr>
          <p:cNvPr id="3075" name="Picture 2" descr="Monografia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81613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3643306" y="6072206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>
                <a:latin typeface="Calibri" pitchFamily="34" charset="0"/>
              </a:rPr>
              <a:t>Costo: $ 699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04813"/>
            <a:ext cx="8064500" cy="6264275"/>
          </a:xfrm>
        </p:spPr>
        <p:txBody>
          <a:bodyPr/>
          <a:lstStyle/>
          <a:p>
            <a:pPr algn="ctr"/>
            <a:r>
              <a:rPr lang="es-ES" sz="2000" b="1" dirty="0" smtClean="0"/>
              <a:t>CARACTERÍSTICAS</a:t>
            </a:r>
          </a:p>
          <a:p>
            <a:pPr algn="just"/>
            <a:r>
              <a:rPr lang="es-ES" sz="2000" dirty="0" smtClean="0"/>
              <a:t>Una </a:t>
            </a:r>
            <a:r>
              <a:rPr lang="es-ES" sz="2000" dirty="0"/>
              <a:t>herramienta CASE cliente/servidor provee modelo de datos, generación de código, registro del ciclo de vida de los proyectos, múltiples repositorios de usuarios, comunicación entre distintos ingenieros. </a:t>
            </a:r>
          </a:p>
          <a:p>
            <a:pPr algn="just"/>
            <a:r>
              <a:rPr lang="es-ES" sz="2000" dirty="0"/>
              <a:t>Por otra parte, una herramienta CASE Cliente/Servidor debe ofrecer:</a:t>
            </a:r>
          </a:p>
          <a:p>
            <a:pPr algn="just">
              <a:buFontTx/>
              <a:buChar char="•"/>
            </a:pPr>
            <a:r>
              <a:rPr lang="es-ES" sz="2000" dirty="0"/>
              <a:t>Proporcionar topologías de aplicación flexibles. </a:t>
            </a:r>
          </a:p>
          <a:p>
            <a:pPr algn="just">
              <a:buFontTx/>
              <a:buChar char="•"/>
            </a:pPr>
            <a:r>
              <a:rPr lang="es-ES" sz="2000" dirty="0"/>
              <a:t>Proporcionar aplicaciones portátiles. </a:t>
            </a:r>
          </a:p>
          <a:p>
            <a:pPr algn="just">
              <a:buFontTx/>
              <a:buChar char="•"/>
            </a:pPr>
            <a:r>
              <a:rPr lang="es-ES" sz="2000" dirty="0"/>
              <a:t>Control de Versión..</a:t>
            </a:r>
          </a:p>
          <a:p>
            <a:pPr algn="just">
              <a:buFontTx/>
              <a:buChar char="•"/>
            </a:pPr>
            <a:r>
              <a:rPr lang="es-ES" sz="2000" dirty="0"/>
              <a:t>Crear código compilado en el servidor. </a:t>
            </a:r>
            <a:endParaRPr lang="es-EC" sz="2000" dirty="0"/>
          </a:p>
          <a:p>
            <a:pPr algn="just">
              <a:buFontTx/>
              <a:buChar char="•"/>
            </a:pPr>
            <a:r>
              <a:rPr lang="es-ES" sz="2000" dirty="0"/>
              <a:t>Trabajar con una variedad de administradores de recurso. </a:t>
            </a:r>
          </a:p>
          <a:p>
            <a:pPr algn="just">
              <a:buFontTx/>
              <a:buChar char="•"/>
            </a:pPr>
            <a:r>
              <a:rPr lang="es-ES" sz="2000" dirty="0"/>
              <a:t>Trabajar con una variedad de software intermedio. </a:t>
            </a:r>
          </a:p>
          <a:p>
            <a:pPr algn="just">
              <a:buFontTx/>
              <a:buChar char="•"/>
            </a:pPr>
            <a:r>
              <a:rPr lang="es-ES" sz="2000" dirty="0"/>
              <a:t>Soporte </a:t>
            </a:r>
            <a:r>
              <a:rPr lang="es-ES" sz="2000" dirty="0" err="1"/>
              <a:t>multiusuarios</a:t>
            </a:r>
            <a:r>
              <a:rPr lang="es-ES" sz="2000" dirty="0"/>
              <a:t>. La herramienta debe permitir que varios diseñadores trabajen en una aplicación simultáneamente. </a:t>
            </a:r>
          </a:p>
          <a:p>
            <a:pPr algn="just">
              <a:buFontTx/>
              <a:buChar char="•"/>
            </a:pPr>
            <a:r>
              <a:rPr lang="es-ES" sz="2000" dirty="0"/>
              <a:t>Seguridad. La herramienta debe proporcionar mecanismos para controlar el acceso y las modificaciones a los que contiene. </a:t>
            </a:r>
          </a:p>
          <a:p>
            <a:pPr algn="just">
              <a:buFontTx/>
              <a:buChar char="•"/>
            </a:pPr>
            <a:r>
              <a:rPr lang="es-ES" sz="2000" dirty="0"/>
              <a:t>Desarrollo en equipo, repositorio de librerías compartidas. </a:t>
            </a:r>
          </a:p>
          <a:p>
            <a:pPr algn="l">
              <a:buFontTx/>
              <a:buChar char="•"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CASE al nivel de Estructura de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Costos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Las empresas desarrolladoras, al decidir adoptar una herramienta CASE, asimilan una serie de costos tangibles e intangibles que afectan el proceso de desarrollo de las futuras aplicaciones Cliente/Servidor. Dichos costos podemos diferenciarlos en 3 tipos, a saber:</a:t>
            </a:r>
          </a:p>
          <a:p>
            <a:pPr algn="just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Precio de Venta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. Las herramientas CASE, por su complejidad de desarrollo y su alto nivel de especialización, son muy costosas. vemos que los precios oscilan entre los 1000$ y los 25,000$, y existen herramientas aún más costosas (de más de un millón de dólares).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</TotalTime>
  <Words>410</Words>
  <Application>Microsoft Office PowerPoint</Application>
  <PresentationFormat>Presentación en pantalla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Fundición</vt:lpstr>
      <vt:lpstr>GRUPO PIZZA HUT</vt:lpstr>
      <vt:lpstr>EMPRESAS QUE CREAN HERRAMIENTAS CASE</vt:lpstr>
      <vt:lpstr>Diapositiva 3</vt:lpstr>
      <vt:lpstr>SOFTONIC</vt:lpstr>
      <vt:lpstr>EMPRESAS QUE CREAN HERRAMIENTAS CASE</vt:lpstr>
      <vt:lpstr>GENNIT</vt:lpstr>
      <vt:lpstr>Diapositiva 7</vt:lpstr>
      <vt:lpstr>Diapositiva 8</vt:lpstr>
      <vt:lpstr>Diapositiva 9</vt:lpstr>
      <vt:lpstr>Diapositiva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EMPRESAS QUE CREAN HERRAMIENTAS CASE</dc:title>
  <dc:creator>CORE 2 DUO</dc:creator>
  <cp:lastModifiedBy>CORE 2 DUO</cp:lastModifiedBy>
  <cp:revision>4</cp:revision>
  <dcterms:created xsi:type="dcterms:W3CDTF">2010-03-06T20:14:47Z</dcterms:created>
  <dcterms:modified xsi:type="dcterms:W3CDTF">2010-03-10T14:19:18Z</dcterms:modified>
</cp:coreProperties>
</file>