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8"/>
  </p:notesMasterIdLst>
  <p:sldIdLst>
    <p:sldId id="256" r:id="rId2"/>
    <p:sldId id="261" r:id="rId3"/>
    <p:sldId id="257" r:id="rId4"/>
    <p:sldId id="258" r:id="rId5"/>
    <p:sldId id="259" r:id="rId6"/>
    <p:sldId id="260" r:id="rId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894"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G:\Herramientas%20de%20colaboraci&#243;n%20digital\Tarea%20Presupuesto%20familiar.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ES"/>
  <c:style val="38"/>
  <c:chart>
    <c:title>
      <c:layout/>
    </c:title>
    <c:view3D>
      <c:rAngAx val="1"/>
    </c:view3D>
    <c:plotArea>
      <c:layout/>
      <c:bar3DChart>
        <c:barDir val="col"/>
        <c:grouping val="clustered"/>
        <c:ser>
          <c:idx val="0"/>
          <c:order val="0"/>
          <c:tx>
            <c:strRef>
              <c:f>Hoja1!$B$40</c:f>
              <c:strCache>
                <c:ptCount val="1"/>
              </c:strCache>
            </c:strRef>
          </c:tx>
          <c:cat>
            <c:strRef>
              <c:f>Hoja1!$A$41:$A$43</c:f>
              <c:strCache>
                <c:ptCount val="3"/>
                <c:pt idx="1">
                  <c:v>Papá </c:v>
                </c:pt>
                <c:pt idx="2">
                  <c:v>Mamá</c:v>
                </c:pt>
              </c:strCache>
            </c:strRef>
          </c:cat>
          <c:val>
            <c:numRef>
              <c:f>Hoja1!$B$41:$B$43</c:f>
              <c:numCache>
                <c:formatCode>"$"\ #,##0_);[Red]\("$"\ #,##0\)</c:formatCode>
                <c:ptCount val="3"/>
                <c:pt idx="1">
                  <c:v>8400</c:v>
                </c:pt>
                <c:pt idx="2">
                  <c:v>3600</c:v>
                </c:pt>
              </c:numCache>
            </c:numRef>
          </c:val>
        </c:ser>
        <c:shape val="cylinder"/>
        <c:axId val="53412224"/>
        <c:axId val="53415296"/>
        <c:axId val="0"/>
      </c:bar3DChart>
      <c:catAx>
        <c:axId val="53412224"/>
        <c:scaling>
          <c:orientation val="minMax"/>
        </c:scaling>
        <c:axPos val="b"/>
        <c:title>
          <c:tx>
            <c:rich>
              <a:bodyPr/>
              <a:lstStyle/>
              <a:p>
                <a:pPr>
                  <a:defRPr/>
                </a:pPr>
                <a:r>
                  <a:rPr lang="es-ES"/>
                  <a:t>Salario Anual</a:t>
                </a:r>
              </a:p>
            </c:rich>
          </c:tx>
          <c:layout/>
        </c:title>
        <c:majorTickMark val="none"/>
        <c:tickLblPos val="nextTo"/>
        <c:crossAx val="53415296"/>
        <c:crosses val="autoZero"/>
        <c:auto val="1"/>
        <c:lblAlgn val="ctr"/>
        <c:lblOffset val="100"/>
      </c:catAx>
      <c:valAx>
        <c:axId val="53415296"/>
        <c:scaling>
          <c:orientation val="minMax"/>
        </c:scaling>
        <c:axPos val="l"/>
        <c:majorGridlines/>
        <c:numFmt formatCode="General" sourceLinked="1"/>
        <c:tickLblPos val="nextTo"/>
        <c:crossAx val="53412224"/>
        <c:crosses val="autoZero"/>
        <c:crossBetween val="between"/>
      </c:valAx>
    </c:plotArea>
    <c:legend>
      <c:legendPos val="r"/>
      <c:layout/>
    </c:legend>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84B673-353A-4D0C-AE55-FF09BF2361C1}" type="datetimeFigureOut">
              <a:rPr lang="es-ES" smtClean="0"/>
              <a:pPr/>
              <a:t>04/02/2011</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035935-887F-472E-99C0-91872930477E}"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BB4FCFE7-F7C0-4657-8C82-0578442AF7B5}" type="datetime8">
              <a:rPr lang="es-ES" smtClean="0"/>
              <a:pPr/>
              <a:t>04/02/2011 15:47</a:t>
            </a:fld>
            <a:endParaRPr lang="es-ES" dirty="0"/>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r>
              <a:rPr lang="es-ES" smtClean="0"/>
              <a:t>Catherine Villón</a:t>
            </a:r>
            <a:endParaRPr lang="es-ES" dirty="0"/>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16D207AD-8003-4E5E-A094-388725314D47}" type="slidenum">
              <a:rPr lang="es-ES" smtClean="0"/>
              <a:pPr/>
              <a:t>‹Nº›</a:t>
            </a:fld>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4544EB94-AAD7-4831-BB2C-95FB4319A269}" type="datetime8">
              <a:rPr lang="es-ES" smtClean="0"/>
              <a:pPr/>
              <a:t>04/02/2011 15:47</a:t>
            </a:fld>
            <a:endParaRPr lang="es-ES" dirty="0"/>
          </a:p>
        </p:txBody>
      </p:sp>
      <p:sp>
        <p:nvSpPr>
          <p:cNvPr id="5" name="4 Marcador de pie de página"/>
          <p:cNvSpPr>
            <a:spLocks noGrp="1"/>
          </p:cNvSpPr>
          <p:nvPr>
            <p:ph type="ftr" sz="quarter" idx="11"/>
          </p:nvPr>
        </p:nvSpPr>
        <p:spPr/>
        <p:txBody>
          <a:bodyPr/>
          <a:lstStyle/>
          <a:p>
            <a:r>
              <a:rPr lang="es-ES" smtClean="0"/>
              <a:t>Catherine Villón</a:t>
            </a:r>
            <a:endParaRPr lang="es-ES" dirty="0"/>
          </a:p>
        </p:txBody>
      </p:sp>
      <p:sp>
        <p:nvSpPr>
          <p:cNvPr id="6" name="5 Marcador de número de diapositiva"/>
          <p:cNvSpPr>
            <a:spLocks noGrp="1"/>
          </p:cNvSpPr>
          <p:nvPr>
            <p:ph type="sldNum" sz="quarter" idx="12"/>
          </p:nvPr>
        </p:nvSpPr>
        <p:spPr/>
        <p:txBody>
          <a:bodyPr/>
          <a:lstStyle/>
          <a:p>
            <a:fld id="{16D207AD-8003-4E5E-A094-388725314D47}" type="slidenum">
              <a:rPr lang="es-ES" smtClean="0"/>
              <a:pPr/>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86E56D0-C4FA-4DF6-9BF7-DCFDAA3C1E19}" type="datetime8">
              <a:rPr lang="es-ES" smtClean="0"/>
              <a:pPr/>
              <a:t>04/02/2011 15:47</a:t>
            </a:fld>
            <a:endParaRPr lang="es-ES" dirty="0"/>
          </a:p>
        </p:txBody>
      </p:sp>
      <p:sp>
        <p:nvSpPr>
          <p:cNvPr id="5" name="4 Marcador de pie de página"/>
          <p:cNvSpPr>
            <a:spLocks noGrp="1"/>
          </p:cNvSpPr>
          <p:nvPr>
            <p:ph type="ftr" sz="quarter" idx="11"/>
          </p:nvPr>
        </p:nvSpPr>
        <p:spPr/>
        <p:txBody>
          <a:bodyPr/>
          <a:lstStyle/>
          <a:p>
            <a:r>
              <a:rPr lang="es-ES" smtClean="0"/>
              <a:t>Catherine Villón</a:t>
            </a:r>
            <a:endParaRPr lang="es-ES" dirty="0"/>
          </a:p>
        </p:txBody>
      </p:sp>
      <p:sp>
        <p:nvSpPr>
          <p:cNvPr id="6" name="5 Marcador de número de diapositiva"/>
          <p:cNvSpPr>
            <a:spLocks noGrp="1"/>
          </p:cNvSpPr>
          <p:nvPr>
            <p:ph type="sldNum" sz="quarter" idx="12"/>
          </p:nvPr>
        </p:nvSpPr>
        <p:spPr/>
        <p:txBody>
          <a:bodyPr/>
          <a:lstStyle/>
          <a:p>
            <a:fld id="{16D207AD-8003-4E5E-A094-388725314D47}" type="slidenum">
              <a:rPr lang="es-ES" smtClean="0"/>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B163E558-1688-4939-A43D-30D57DDA14CE}" type="datetime8">
              <a:rPr lang="es-ES" smtClean="0"/>
              <a:pPr/>
              <a:t>04/02/2011 15:47</a:t>
            </a:fld>
            <a:endParaRPr lang="es-ES" dirty="0"/>
          </a:p>
        </p:txBody>
      </p:sp>
      <p:sp>
        <p:nvSpPr>
          <p:cNvPr id="5" name="4 Marcador de pie de página"/>
          <p:cNvSpPr>
            <a:spLocks noGrp="1"/>
          </p:cNvSpPr>
          <p:nvPr>
            <p:ph type="ftr" sz="quarter" idx="11"/>
          </p:nvPr>
        </p:nvSpPr>
        <p:spPr>
          <a:xfrm>
            <a:off x="457200" y="6480969"/>
            <a:ext cx="4260056" cy="300831"/>
          </a:xfrm>
        </p:spPr>
        <p:txBody>
          <a:bodyPr/>
          <a:lstStyle/>
          <a:p>
            <a:r>
              <a:rPr lang="es-ES" smtClean="0"/>
              <a:t>Catherine Villón</a:t>
            </a:r>
            <a:endParaRPr lang="es-ES" dirty="0"/>
          </a:p>
        </p:txBody>
      </p:sp>
      <p:sp>
        <p:nvSpPr>
          <p:cNvPr id="6" name="5 Marcador de número de diapositiva"/>
          <p:cNvSpPr>
            <a:spLocks noGrp="1"/>
          </p:cNvSpPr>
          <p:nvPr>
            <p:ph type="sldNum" sz="quarter" idx="12"/>
          </p:nvPr>
        </p:nvSpPr>
        <p:spPr/>
        <p:txBody>
          <a:bodyPr/>
          <a:lstStyle/>
          <a:p>
            <a:fld id="{16D207AD-8003-4E5E-A094-388725314D47}" type="slidenum">
              <a:rPr lang="es-ES" smtClean="0"/>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dirty="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Marcador de fecha"/>
          <p:cNvSpPr>
            <a:spLocks noGrp="1"/>
          </p:cNvSpPr>
          <p:nvPr>
            <p:ph type="dt" sz="half" idx="10"/>
          </p:nvPr>
        </p:nvSpPr>
        <p:spPr>
          <a:xfrm>
            <a:off x="6955632" y="6477000"/>
            <a:ext cx="2133600" cy="304800"/>
          </a:xfrm>
        </p:spPr>
        <p:txBody>
          <a:bodyPr/>
          <a:lstStyle/>
          <a:p>
            <a:fld id="{4E06151B-5264-48A6-9551-DF6B9E5C7F2C}" type="datetime8">
              <a:rPr lang="es-ES" smtClean="0"/>
              <a:pPr/>
              <a:t>04/02/2011 15:47</a:t>
            </a:fld>
            <a:endParaRPr lang="es-ES" dirty="0"/>
          </a:p>
        </p:txBody>
      </p:sp>
      <p:sp>
        <p:nvSpPr>
          <p:cNvPr id="5" name="4 Marcador de pie de página"/>
          <p:cNvSpPr>
            <a:spLocks noGrp="1"/>
          </p:cNvSpPr>
          <p:nvPr>
            <p:ph type="ftr" sz="quarter" idx="11"/>
          </p:nvPr>
        </p:nvSpPr>
        <p:spPr>
          <a:xfrm>
            <a:off x="2619376" y="6480969"/>
            <a:ext cx="4260056" cy="300831"/>
          </a:xfrm>
        </p:spPr>
        <p:txBody>
          <a:bodyPr/>
          <a:lstStyle/>
          <a:p>
            <a:r>
              <a:rPr lang="es-ES" smtClean="0"/>
              <a:t>Catherine Villón</a:t>
            </a:r>
            <a:endParaRPr lang="es-ES" dirty="0"/>
          </a:p>
        </p:txBody>
      </p:sp>
      <p:sp>
        <p:nvSpPr>
          <p:cNvPr id="6" name="5 Marcador de número de diapositiva"/>
          <p:cNvSpPr>
            <a:spLocks noGrp="1"/>
          </p:cNvSpPr>
          <p:nvPr>
            <p:ph type="sldNum" sz="quarter" idx="12"/>
          </p:nvPr>
        </p:nvSpPr>
        <p:spPr>
          <a:xfrm>
            <a:off x="8451056" y="809624"/>
            <a:ext cx="502920" cy="300831"/>
          </a:xfrm>
        </p:spPr>
        <p:txBody>
          <a:bodyPr/>
          <a:lstStyle/>
          <a:p>
            <a:fld id="{16D207AD-8003-4E5E-A094-388725314D47}" type="slidenum">
              <a:rPr lang="es-ES" smtClean="0"/>
              <a:pPr/>
              <a:t>‹Nº›</a:t>
            </a:fld>
            <a:endParaRPr lang="es-ES" dirty="0"/>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B587011F-7A88-4E3F-9FF2-0BF25F93A5C8}" type="datetime8">
              <a:rPr lang="es-ES" smtClean="0"/>
              <a:pPr/>
              <a:t>04/02/2011 15:47</a:t>
            </a:fld>
            <a:endParaRPr lang="es-ES" dirty="0"/>
          </a:p>
        </p:txBody>
      </p:sp>
      <p:sp>
        <p:nvSpPr>
          <p:cNvPr id="6" name="5 Marcador de pie de página"/>
          <p:cNvSpPr>
            <a:spLocks noGrp="1"/>
          </p:cNvSpPr>
          <p:nvPr>
            <p:ph type="ftr" sz="quarter" idx="11"/>
          </p:nvPr>
        </p:nvSpPr>
        <p:spPr>
          <a:xfrm>
            <a:off x="457200" y="6480969"/>
            <a:ext cx="4260056" cy="301752"/>
          </a:xfrm>
        </p:spPr>
        <p:txBody>
          <a:bodyPr/>
          <a:lstStyle/>
          <a:p>
            <a:r>
              <a:rPr lang="es-ES" smtClean="0"/>
              <a:t>Catherine Villón</a:t>
            </a:r>
            <a:endParaRPr lang="es-ES" dirty="0"/>
          </a:p>
        </p:txBody>
      </p:sp>
      <p:sp>
        <p:nvSpPr>
          <p:cNvPr id="7" name="6 Marcador de número de diapositiva"/>
          <p:cNvSpPr>
            <a:spLocks noGrp="1"/>
          </p:cNvSpPr>
          <p:nvPr>
            <p:ph type="sldNum" sz="quarter" idx="12"/>
          </p:nvPr>
        </p:nvSpPr>
        <p:spPr>
          <a:xfrm>
            <a:off x="7589520" y="6480969"/>
            <a:ext cx="502920" cy="301752"/>
          </a:xfrm>
        </p:spPr>
        <p:txBody>
          <a:bodyPr/>
          <a:lstStyle/>
          <a:p>
            <a:fld id="{16D207AD-8003-4E5E-A094-388725314D47}" type="slidenum">
              <a:rPr lang="es-ES" smtClean="0"/>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EBAE8C70-CAFF-4CE6-923A-041FEEC4A901}" type="datetime8">
              <a:rPr lang="es-ES" smtClean="0"/>
              <a:pPr/>
              <a:t>04/02/2011 15:47</a:t>
            </a:fld>
            <a:endParaRPr lang="es-ES" dirty="0"/>
          </a:p>
        </p:txBody>
      </p:sp>
      <p:sp>
        <p:nvSpPr>
          <p:cNvPr id="8" name="7 Marcador de pie de página"/>
          <p:cNvSpPr>
            <a:spLocks noGrp="1"/>
          </p:cNvSpPr>
          <p:nvPr>
            <p:ph type="ftr" sz="quarter" idx="11"/>
          </p:nvPr>
        </p:nvSpPr>
        <p:spPr>
          <a:xfrm>
            <a:off x="457200" y="6480969"/>
            <a:ext cx="4261104" cy="301752"/>
          </a:xfrm>
        </p:spPr>
        <p:txBody>
          <a:bodyPr/>
          <a:lstStyle/>
          <a:p>
            <a:r>
              <a:rPr lang="es-ES" smtClean="0"/>
              <a:t>Catherine Villón</a:t>
            </a:r>
            <a:endParaRPr lang="es-ES" dirty="0"/>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16D207AD-8003-4E5E-A094-388725314D47}" type="slidenum">
              <a:rPr lang="es-ES" smtClean="0"/>
              <a:pPr/>
              <a:t>‹Nº›</a:t>
            </a:fld>
            <a:endParaRPr lang="es-ES" dirty="0"/>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01997F5D-E74F-4685-842C-C47BA122DE8C}" type="datetime8">
              <a:rPr lang="es-ES" smtClean="0"/>
              <a:pPr/>
              <a:t>04/02/2011 15:47</a:t>
            </a:fld>
            <a:endParaRPr lang="es-ES" dirty="0"/>
          </a:p>
        </p:txBody>
      </p:sp>
      <p:sp>
        <p:nvSpPr>
          <p:cNvPr id="4" name="3 Marcador de pie de página"/>
          <p:cNvSpPr>
            <a:spLocks noGrp="1"/>
          </p:cNvSpPr>
          <p:nvPr>
            <p:ph type="ftr" sz="quarter" idx="11"/>
          </p:nvPr>
        </p:nvSpPr>
        <p:spPr/>
        <p:txBody>
          <a:bodyPr/>
          <a:lstStyle/>
          <a:p>
            <a:r>
              <a:rPr lang="es-ES" smtClean="0"/>
              <a:t>Catherine Villón</a:t>
            </a:r>
            <a:endParaRPr lang="es-ES" dirty="0"/>
          </a:p>
        </p:txBody>
      </p:sp>
      <p:sp>
        <p:nvSpPr>
          <p:cNvPr id="5" name="4 Marcador de número de diapositiva"/>
          <p:cNvSpPr>
            <a:spLocks noGrp="1"/>
          </p:cNvSpPr>
          <p:nvPr>
            <p:ph type="sldNum" sz="quarter" idx="12"/>
          </p:nvPr>
        </p:nvSpPr>
        <p:spPr/>
        <p:txBody>
          <a:bodyPr/>
          <a:lstStyle/>
          <a:p>
            <a:fld id="{16D207AD-8003-4E5E-A094-388725314D47}" type="slidenum">
              <a:rPr lang="es-ES" smtClean="0"/>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70735215-F6BD-4E19-A5C2-7EFB7E30EA63}" type="datetime8">
              <a:rPr lang="es-ES" smtClean="0"/>
              <a:pPr/>
              <a:t>04/02/2011 15:47</a:t>
            </a:fld>
            <a:endParaRPr lang="es-ES" dirty="0"/>
          </a:p>
        </p:txBody>
      </p:sp>
      <p:sp>
        <p:nvSpPr>
          <p:cNvPr id="3" name="2 Marcador de pie de página"/>
          <p:cNvSpPr>
            <a:spLocks noGrp="1"/>
          </p:cNvSpPr>
          <p:nvPr>
            <p:ph type="ftr" sz="quarter" idx="11"/>
          </p:nvPr>
        </p:nvSpPr>
        <p:spPr>
          <a:xfrm>
            <a:off x="457200" y="6481890"/>
            <a:ext cx="4260056" cy="300831"/>
          </a:xfrm>
        </p:spPr>
        <p:txBody>
          <a:bodyPr/>
          <a:lstStyle/>
          <a:p>
            <a:r>
              <a:rPr lang="es-ES" smtClean="0"/>
              <a:t>Catherine Villón</a:t>
            </a:r>
            <a:endParaRPr lang="es-ES" dirty="0"/>
          </a:p>
        </p:txBody>
      </p:sp>
      <p:sp>
        <p:nvSpPr>
          <p:cNvPr id="4" name="3 Marcador de número de diapositiva"/>
          <p:cNvSpPr>
            <a:spLocks noGrp="1"/>
          </p:cNvSpPr>
          <p:nvPr>
            <p:ph type="sldNum" sz="quarter" idx="12"/>
          </p:nvPr>
        </p:nvSpPr>
        <p:spPr>
          <a:xfrm>
            <a:off x="7589520" y="6480969"/>
            <a:ext cx="502920" cy="301752"/>
          </a:xfrm>
        </p:spPr>
        <p:txBody>
          <a:bodyPr/>
          <a:lstStyle/>
          <a:p>
            <a:fld id="{16D207AD-8003-4E5E-A094-388725314D47}" type="slidenum">
              <a:rPr lang="es-ES" smtClean="0"/>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1B871ACA-6714-4C0A-A603-D5AB1D98E7AF}" type="datetime8">
              <a:rPr lang="es-ES" smtClean="0"/>
              <a:pPr/>
              <a:t>04/02/2011 15:47</a:t>
            </a:fld>
            <a:endParaRPr lang="es-ES" dirty="0"/>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r>
              <a:rPr lang="es-ES" smtClean="0"/>
              <a:t>Catherine Villón</a:t>
            </a:r>
            <a:endParaRPr lang="es-ES" dirty="0"/>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16D207AD-8003-4E5E-A094-388725314D47}" type="slidenum">
              <a:rPr lang="es-ES" smtClean="0"/>
              <a:pPr/>
              <a:t>‹Nº›</a:t>
            </a:fld>
            <a:endParaRPr lang="es-ES"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dirty="0"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490B0C3D-122F-428B-8773-32BD1AC568FA}" type="datetime8">
              <a:rPr lang="es-ES" smtClean="0"/>
              <a:pPr/>
              <a:t>04/02/2011 15:47</a:t>
            </a:fld>
            <a:endParaRPr lang="es-ES" dirty="0"/>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r>
              <a:rPr lang="es-ES" smtClean="0"/>
              <a:t>Catherine Villón</a:t>
            </a:r>
            <a:endParaRPr lang="es-ES" dirty="0"/>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16D207AD-8003-4E5E-A094-388725314D47}" type="slidenum">
              <a:rPr lang="es-ES" smtClean="0"/>
              <a:pPr/>
              <a:t>‹Nº›</a:t>
            </a:fld>
            <a:endParaRPr lang="es-E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6BE2C8A8-B478-4B80-8225-32845FD9EC36}" type="datetime8">
              <a:rPr lang="es-ES" smtClean="0"/>
              <a:pPr/>
              <a:t>04/02/2011 15:47</a:t>
            </a:fld>
            <a:endParaRPr lang="es-ES" dirty="0"/>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r>
              <a:rPr lang="es-ES" smtClean="0"/>
              <a:t>Catherine Villón</a:t>
            </a:r>
            <a:endParaRPr lang="es-ES" dirty="0"/>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16D207AD-8003-4E5E-A094-388725314D47}" type="slidenum">
              <a:rPr lang="es-ES" smtClean="0"/>
              <a:pPr/>
              <a:t>‹Nº›</a:t>
            </a:fld>
            <a:endParaRPr lang="es-E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40544" y="776288"/>
            <a:ext cx="8062912" cy="2152646"/>
          </a:xfrm>
        </p:spPr>
        <p:txBody>
          <a:bodyPr>
            <a:normAutofit/>
          </a:bodyPr>
          <a:lstStyle/>
          <a:p>
            <a:pPr algn="ctr"/>
            <a:r>
              <a:rPr lang="es-EC" sz="4800" b="1" dirty="0" smtClean="0"/>
              <a:t>Herramientas de colaboración Digital.</a:t>
            </a:r>
            <a:endParaRPr lang="es-ES" sz="4800" b="1" dirty="0"/>
          </a:p>
        </p:txBody>
      </p:sp>
      <p:sp>
        <p:nvSpPr>
          <p:cNvPr id="3" name="2 Subtítulo"/>
          <p:cNvSpPr>
            <a:spLocks noGrp="1"/>
          </p:cNvSpPr>
          <p:nvPr>
            <p:ph type="subTitle" idx="1"/>
          </p:nvPr>
        </p:nvSpPr>
        <p:spPr>
          <a:xfrm>
            <a:off x="642910" y="3214686"/>
            <a:ext cx="8062912" cy="2286016"/>
          </a:xfrm>
        </p:spPr>
        <p:style>
          <a:lnRef idx="1">
            <a:schemeClr val="accent2"/>
          </a:lnRef>
          <a:fillRef idx="2">
            <a:schemeClr val="accent2"/>
          </a:fillRef>
          <a:effectRef idx="1">
            <a:schemeClr val="accent2"/>
          </a:effectRef>
          <a:fontRef idx="minor">
            <a:schemeClr val="dk1"/>
          </a:fontRef>
        </p:style>
        <p:txBody>
          <a:bodyPr>
            <a:normAutofit/>
          </a:bodyPr>
          <a:lstStyle/>
          <a:p>
            <a:pPr algn="ctr"/>
            <a:r>
              <a:rPr lang="es-EC" sz="3200" dirty="0" smtClean="0"/>
              <a:t>Tema.- Presupuesto Familiar</a:t>
            </a:r>
          </a:p>
          <a:p>
            <a:pPr algn="ctr"/>
            <a:endParaRPr lang="es-EC" sz="3200" dirty="0" smtClean="0"/>
          </a:p>
          <a:p>
            <a:pPr algn="ctr"/>
            <a:endParaRPr lang="es-EC" sz="3200" dirty="0" smtClean="0"/>
          </a:p>
          <a:p>
            <a:pPr algn="ctr"/>
            <a:r>
              <a:rPr lang="es-EC" sz="3200" dirty="0" smtClean="0"/>
              <a:t>Estudiante.- Catherine Villón Ortega</a:t>
            </a:r>
            <a:endParaRPr lang="es-ES" sz="3200" dirty="0"/>
          </a:p>
        </p:txBody>
      </p:sp>
      <p:sp>
        <p:nvSpPr>
          <p:cNvPr id="4" name="3 Cara sonriente"/>
          <p:cNvSpPr/>
          <p:nvPr/>
        </p:nvSpPr>
        <p:spPr>
          <a:xfrm>
            <a:off x="7286644" y="357166"/>
            <a:ext cx="1643074" cy="142876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4 Cara sonriente"/>
          <p:cNvSpPr/>
          <p:nvPr/>
        </p:nvSpPr>
        <p:spPr>
          <a:xfrm>
            <a:off x="214282" y="5286388"/>
            <a:ext cx="1500198" cy="1357322"/>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5 Estrella de 5 puntas"/>
          <p:cNvSpPr/>
          <p:nvPr/>
        </p:nvSpPr>
        <p:spPr>
          <a:xfrm>
            <a:off x="285720" y="357166"/>
            <a:ext cx="1571636" cy="142876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6 Estrella de 5 puntas"/>
          <p:cNvSpPr/>
          <p:nvPr/>
        </p:nvSpPr>
        <p:spPr>
          <a:xfrm>
            <a:off x="7572364" y="5429264"/>
            <a:ext cx="1571636" cy="121442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blinds(horizontal)">
                                      <p:cBhvr>
                                        <p:cTn id="7" dur="500"/>
                                        <p:tgtEl>
                                          <p:spTgt spid="3">
                                            <p:bg/>
                                          </p:spTgt>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500"/>
                                        <p:tgtEl>
                                          <p:spTgt spid="3">
                                            <p:txEl>
                                              <p:pRg st="0" end="0"/>
                                            </p:txEl>
                                          </p:spTgt>
                                        </p:tgtEl>
                                      </p:cBhvr>
                                    </p:animEffect>
                                  </p:childTnLst>
                                </p:cTn>
                              </p:par>
                            </p:childTnLst>
                          </p:cTn>
                        </p:par>
                        <p:par>
                          <p:cTn id="12" fill="hold">
                            <p:stCondLst>
                              <p:cond delay="1000"/>
                            </p:stCondLst>
                            <p:childTnLst>
                              <p:par>
                                <p:cTn id="13" presetID="3" presetClass="entr" presetSubtype="10" fill="hold" grpId="0" nodeType="after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cTn>
                              </p:par>
                            </p:childTnLst>
                          </p:cTn>
                        </p:par>
                        <p:par>
                          <p:cTn id="16" fill="hold">
                            <p:stCondLst>
                              <p:cond delay="1500"/>
                            </p:stCondLst>
                            <p:childTnLst>
                              <p:par>
                                <p:cTn id="17" presetID="8" presetClass="emph" presetSubtype="0" fill="hold" grpId="0" nodeType="afterEffect">
                                  <p:stCondLst>
                                    <p:cond delay="0"/>
                                  </p:stCondLst>
                                  <p:childTnLst>
                                    <p:animRot by="21600000">
                                      <p:cBhvr>
                                        <p:cTn id="18" dur="2000" fill="hold"/>
                                        <p:tgtEl>
                                          <p:spTgt spid="6"/>
                                        </p:tgtEl>
                                        <p:attrNameLst>
                                          <p:attrName>r</p:attrName>
                                        </p:attrNameLst>
                                      </p:cBhvr>
                                    </p:animRot>
                                  </p:childTnLst>
                                </p:cTn>
                              </p:par>
                            </p:childTnLst>
                          </p:cTn>
                        </p:par>
                        <p:par>
                          <p:cTn id="19" fill="hold">
                            <p:stCondLst>
                              <p:cond delay="3500"/>
                            </p:stCondLst>
                            <p:childTnLst>
                              <p:par>
                                <p:cTn id="20" presetID="8" presetClass="emph" presetSubtype="0" fill="hold" grpId="0" nodeType="afterEffect">
                                  <p:stCondLst>
                                    <p:cond delay="0"/>
                                  </p:stCondLst>
                                  <p:childTnLst>
                                    <p:animRot by="21600000">
                                      <p:cBhvr>
                                        <p:cTn id="21" dur="2000" fill="hold"/>
                                        <p:tgtEl>
                                          <p:spTgt spid="7"/>
                                        </p:tgtEl>
                                        <p:attrNameLst>
                                          <p:attrName>r</p:attrName>
                                        </p:attrNameLst>
                                      </p:cBhvr>
                                    </p:animRot>
                                  </p:childTnLst>
                                </p:cTn>
                              </p:par>
                            </p:childTnLst>
                          </p:cTn>
                        </p:par>
                        <p:par>
                          <p:cTn id="22" fill="hold">
                            <p:stCondLst>
                              <p:cond delay="5500"/>
                            </p:stCondLst>
                            <p:childTnLst>
                              <p:par>
                                <p:cTn id="23" presetID="8" presetClass="emph" presetSubtype="0" fill="hold" grpId="0" nodeType="afterEffect">
                                  <p:stCondLst>
                                    <p:cond delay="0"/>
                                  </p:stCondLst>
                                  <p:childTnLst>
                                    <p:animRot by="21600000">
                                      <p:cBhvr>
                                        <p:cTn id="24" dur="2000" fill="hold"/>
                                        <p:tgtEl>
                                          <p:spTgt spid="5"/>
                                        </p:tgtEl>
                                        <p:attrNameLst>
                                          <p:attrName>r</p:attrName>
                                        </p:attrNameLst>
                                      </p:cBhvr>
                                    </p:animRot>
                                  </p:childTnLst>
                                </p:cTn>
                              </p:par>
                            </p:childTnLst>
                          </p:cTn>
                        </p:par>
                        <p:par>
                          <p:cTn id="25" fill="hold">
                            <p:stCondLst>
                              <p:cond delay="7500"/>
                            </p:stCondLst>
                            <p:childTnLst>
                              <p:par>
                                <p:cTn id="26" presetID="8" presetClass="emph" presetSubtype="0" fill="hold" grpId="0" nodeType="afterEffect">
                                  <p:stCondLst>
                                    <p:cond delay="0"/>
                                  </p:stCondLst>
                                  <p:childTnLst>
                                    <p:animRot by="21600000">
                                      <p:cBhvr>
                                        <p:cTn id="27"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animBg="1"/>
      <p:bldP spid="5" grpId="0" animBg="1"/>
      <p:bldP spid="6" grpId="0" animBg="1"/>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C" dirty="0" smtClean="0"/>
              <a:t>Introducción.-</a:t>
            </a:r>
            <a:endParaRPr lang="es-ES" dirty="0"/>
          </a:p>
        </p:txBody>
      </p:sp>
      <p:sp>
        <p:nvSpPr>
          <p:cNvPr id="3" name="2 Marcador de contenido"/>
          <p:cNvSpPr>
            <a:spLocks noGrp="1"/>
          </p:cNvSpPr>
          <p:nvPr>
            <p:ph idx="1"/>
          </p:nvPr>
        </p:nvSpPr>
        <p:spPr>
          <a:xfrm>
            <a:off x="428596" y="2143116"/>
            <a:ext cx="8229600" cy="3760770"/>
          </a:xfrm>
        </p:spPr>
        <p:txBody>
          <a:bodyPr/>
          <a:lstStyle/>
          <a:p>
            <a:r>
              <a:rPr lang="es-EC" dirty="0" smtClean="0"/>
              <a:t>El </a:t>
            </a:r>
            <a:r>
              <a:rPr lang="es-EC" dirty="0" smtClean="0"/>
              <a:t>trabajos necesario en Excel sirve </a:t>
            </a:r>
            <a:r>
              <a:rPr lang="es-EC" dirty="0" smtClean="0"/>
              <a:t>para llevar un registro de los gastos diarios mensuales y anuales de toda la familia.</a:t>
            </a:r>
          </a:p>
          <a:p>
            <a:r>
              <a:rPr lang="es-EC" dirty="0" smtClean="0"/>
              <a:t>Nos facilita saber cuanto dinero estamos gastando para saber horrar mucho mejor.</a:t>
            </a:r>
            <a:endParaRPr lang="es-ES" dirty="0"/>
          </a:p>
        </p:txBody>
      </p:sp>
      <p:sp>
        <p:nvSpPr>
          <p:cNvPr id="4" name="3 Marcador de fecha"/>
          <p:cNvSpPr>
            <a:spLocks noGrp="1"/>
          </p:cNvSpPr>
          <p:nvPr>
            <p:ph type="dt" sz="half" idx="10"/>
          </p:nvPr>
        </p:nvSpPr>
        <p:spPr/>
        <p:txBody>
          <a:bodyPr/>
          <a:lstStyle/>
          <a:p>
            <a:fld id="{B163E558-1688-4939-A43D-30D57DDA14CE}" type="datetime8">
              <a:rPr lang="es-ES" sz="1600" smtClean="0"/>
              <a:pPr/>
              <a:t>04/02/2011 15:51</a:t>
            </a:fld>
            <a:endParaRPr lang="es-ES" sz="1600" dirty="0"/>
          </a:p>
        </p:txBody>
      </p:sp>
      <p:sp>
        <p:nvSpPr>
          <p:cNvPr id="5" name="4 Marcador de pie de página"/>
          <p:cNvSpPr>
            <a:spLocks noGrp="1"/>
          </p:cNvSpPr>
          <p:nvPr>
            <p:ph type="ftr" sz="quarter" idx="11"/>
          </p:nvPr>
        </p:nvSpPr>
        <p:spPr/>
        <p:txBody>
          <a:bodyPr/>
          <a:lstStyle/>
          <a:p>
            <a:pPr algn="just"/>
            <a:r>
              <a:rPr lang="es-ES" sz="1800" dirty="0" smtClean="0"/>
              <a:t>Catherine Villón</a:t>
            </a:r>
            <a:endParaRPr lang="es-ES" sz="1800" dirty="0"/>
          </a:p>
        </p:txBody>
      </p:sp>
      <p:sp>
        <p:nvSpPr>
          <p:cNvPr id="6" name="5 Marcador de número de diapositiva"/>
          <p:cNvSpPr>
            <a:spLocks noGrp="1"/>
          </p:cNvSpPr>
          <p:nvPr>
            <p:ph type="sldNum" sz="quarter" idx="12"/>
          </p:nvPr>
        </p:nvSpPr>
        <p:spPr/>
        <p:txBody>
          <a:bodyPr/>
          <a:lstStyle/>
          <a:p>
            <a:pPr algn="r"/>
            <a:fld id="{16D207AD-8003-4E5E-A094-388725314D47}" type="slidenum">
              <a:rPr lang="es-ES" smtClean="0"/>
              <a:pPr algn="r"/>
              <a:t>2</a:t>
            </a:fld>
            <a:endParaRPr lang="es-ES" dirty="0"/>
          </a:p>
        </p:txBody>
      </p:sp>
    </p:spTree>
  </p:cSld>
  <p:clrMapOvr>
    <a:masterClrMapping/>
  </p:clrMapOvr>
  <p:transition>
    <p:pull dir="l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C" dirty="0" smtClean="0"/>
              <a:t>Ingresos Mensuales</a:t>
            </a:r>
            <a:endParaRPr lang="es-ES" dirty="0"/>
          </a:p>
        </p:txBody>
      </p:sp>
      <p:sp>
        <p:nvSpPr>
          <p:cNvPr id="3" name="2 Marcador de contenido"/>
          <p:cNvSpPr>
            <a:spLocks noGrp="1"/>
          </p:cNvSpPr>
          <p:nvPr>
            <p:ph idx="1"/>
          </p:nvPr>
        </p:nvSpPr>
        <p:spPr/>
        <p:txBody>
          <a:bodyPr>
            <a:normAutofit/>
          </a:bodyPr>
          <a:lstStyle/>
          <a:p>
            <a:pPr algn="just"/>
            <a:r>
              <a:rPr lang="es-EC" dirty="0" smtClean="0"/>
              <a:t>Ingrese una tabla dando clic en tabla pero primero digite los valores luego los señale y de ahí di clic en la pestaña tabla.</a:t>
            </a:r>
          </a:p>
          <a:p>
            <a:pPr algn="just">
              <a:buNone/>
            </a:pPr>
            <a:endParaRPr lang="es-EC" dirty="0" smtClean="0"/>
          </a:p>
        </p:txBody>
      </p:sp>
      <p:graphicFrame>
        <p:nvGraphicFramePr>
          <p:cNvPr id="5" name="4 Tabla"/>
          <p:cNvGraphicFramePr>
            <a:graphicFrameLocks noGrp="1"/>
          </p:cNvGraphicFramePr>
          <p:nvPr/>
        </p:nvGraphicFramePr>
        <p:xfrm>
          <a:off x="1428728" y="3929066"/>
          <a:ext cx="6096000" cy="1920240"/>
        </p:xfrm>
        <a:graphic>
          <a:graphicData uri="http://schemas.openxmlformats.org/drawingml/2006/table">
            <a:tbl>
              <a:tblPr firstRow="1" bandRow="1">
                <a:tableStyleId>{5C22544A-7EE6-4342-B048-85BDC9FD1C3A}</a:tableStyleId>
              </a:tblPr>
              <a:tblGrid>
                <a:gridCol w="3048000"/>
                <a:gridCol w="304800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b="1" i="1" dirty="0" smtClean="0"/>
                        <a:t>Ingresos Mensuales</a:t>
                      </a:r>
                      <a:endParaRPr lang="es-ES" dirty="0" smtClean="0"/>
                    </a:p>
                    <a:p>
                      <a:endParaRPr lang="es-E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b="1" i="1" dirty="0" smtClean="0"/>
                        <a:t>Columna1</a:t>
                      </a:r>
                      <a:endParaRPr lang="es-ES" dirty="0" smtClean="0"/>
                    </a:p>
                    <a:p>
                      <a:endParaRPr lang="es-E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b="1" i="1" dirty="0" smtClean="0"/>
                        <a:t>Papá:</a:t>
                      </a:r>
                      <a:endParaRPr lang="es-ES" dirty="0" smtClean="0"/>
                    </a:p>
                    <a:p>
                      <a:endParaRPr lang="es-E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dirty="0" smtClean="0"/>
                        <a:t>$ 700 </a:t>
                      </a:r>
                    </a:p>
                    <a:p>
                      <a:endParaRPr lang="es-E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b="1" i="1" dirty="0" smtClean="0"/>
                        <a:t>Mamá:</a:t>
                      </a:r>
                      <a:endParaRPr lang="es-ES" dirty="0" smtClean="0"/>
                    </a:p>
                    <a:p>
                      <a:endParaRPr lang="es-E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dirty="0" smtClean="0"/>
                        <a:t>$ 300 </a:t>
                      </a:r>
                    </a:p>
                    <a:p>
                      <a:endParaRPr lang="es-ES" dirty="0"/>
                    </a:p>
                  </a:txBody>
                  <a:tcPr/>
                </a:tc>
              </a:tr>
            </a:tbl>
          </a:graphicData>
        </a:graphic>
      </p:graphicFrame>
      <p:sp>
        <p:nvSpPr>
          <p:cNvPr id="9" name="8 Marcador de fecha"/>
          <p:cNvSpPr>
            <a:spLocks noGrp="1"/>
          </p:cNvSpPr>
          <p:nvPr>
            <p:ph type="dt" sz="half" idx="10"/>
          </p:nvPr>
        </p:nvSpPr>
        <p:spPr>
          <a:xfrm>
            <a:off x="4286248" y="6556248"/>
            <a:ext cx="2133600" cy="301752"/>
          </a:xfrm>
        </p:spPr>
        <p:txBody>
          <a:bodyPr/>
          <a:lstStyle/>
          <a:p>
            <a:pPr algn="just"/>
            <a:fld id="{A907DE9F-0EF4-4A2C-8680-50AE34E7E41B}" type="datetime8">
              <a:rPr lang="es-ES" sz="1800" smtClean="0">
                <a:effectLst>
                  <a:outerShdw blurRad="38100" dist="38100" dir="2700000" algn="tl">
                    <a:srgbClr val="000000">
                      <a:alpha val="43137"/>
                    </a:srgbClr>
                  </a:outerShdw>
                </a:effectLst>
              </a:rPr>
              <a:pPr algn="just"/>
              <a:t>04/02/2011 15:47</a:t>
            </a:fld>
            <a:endParaRPr lang="es-ES" sz="1800" dirty="0">
              <a:effectLst>
                <a:outerShdw blurRad="38100" dist="38100" dir="2700000" algn="tl">
                  <a:srgbClr val="000000">
                    <a:alpha val="43137"/>
                  </a:srgbClr>
                </a:outerShdw>
              </a:effectLst>
            </a:endParaRPr>
          </a:p>
        </p:txBody>
      </p:sp>
      <p:sp>
        <p:nvSpPr>
          <p:cNvPr id="10" name="9 Marcador de número de diapositiva"/>
          <p:cNvSpPr>
            <a:spLocks noGrp="1"/>
          </p:cNvSpPr>
          <p:nvPr>
            <p:ph type="sldNum" sz="quarter" idx="12"/>
          </p:nvPr>
        </p:nvSpPr>
        <p:spPr/>
        <p:txBody>
          <a:bodyPr/>
          <a:lstStyle/>
          <a:p>
            <a:pPr algn="r"/>
            <a:fld id="{16D207AD-8003-4E5E-A094-388725314D47}" type="slidenum">
              <a:rPr lang="es-ES" smtClean="0"/>
              <a:pPr algn="r"/>
              <a:t>3</a:t>
            </a:fld>
            <a:endParaRPr lang="es-ES" dirty="0"/>
          </a:p>
        </p:txBody>
      </p:sp>
      <p:sp>
        <p:nvSpPr>
          <p:cNvPr id="11" name="10 Marcador de pie de página"/>
          <p:cNvSpPr>
            <a:spLocks noGrp="1"/>
          </p:cNvSpPr>
          <p:nvPr>
            <p:ph type="ftr" sz="quarter" idx="11"/>
          </p:nvPr>
        </p:nvSpPr>
        <p:spPr>
          <a:xfrm>
            <a:off x="428596" y="6480969"/>
            <a:ext cx="2288396" cy="377031"/>
          </a:xfrm>
        </p:spPr>
        <p:txBody>
          <a:bodyPr/>
          <a:lstStyle/>
          <a:p>
            <a:pPr algn="just"/>
            <a:r>
              <a:rPr lang="es-ES" sz="1800" dirty="0" smtClean="0">
                <a:effectLst>
                  <a:outerShdw blurRad="38100" dist="38100" dir="2700000" algn="tl">
                    <a:srgbClr val="000000">
                      <a:alpha val="43137"/>
                    </a:srgbClr>
                  </a:outerShdw>
                </a:effectLst>
              </a:rPr>
              <a:t>Catherine Villón</a:t>
            </a:r>
            <a:endParaRPr lang="es-ES" sz="1800" dirty="0">
              <a:effectLst>
                <a:outerShdw blurRad="38100" dist="38100" dir="2700000" algn="tl">
                  <a:srgbClr val="000000">
                    <a:alpha val="43137"/>
                  </a:srgbClr>
                </a:outerShdw>
              </a:effectLst>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C" dirty="0" smtClean="0"/>
              <a:t>Gastos Diarios</a:t>
            </a:r>
            <a:endParaRPr lang="es-ES" dirty="0"/>
          </a:p>
        </p:txBody>
      </p:sp>
      <p:sp>
        <p:nvSpPr>
          <p:cNvPr id="3" name="2 Marcador de contenido"/>
          <p:cNvSpPr>
            <a:spLocks noGrp="1"/>
          </p:cNvSpPr>
          <p:nvPr>
            <p:ph idx="1"/>
          </p:nvPr>
        </p:nvSpPr>
        <p:spPr/>
        <p:txBody>
          <a:bodyPr/>
          <a:lstStyle/>
          <a:p>
            <a:pPr algn="just"/>
            <a:r>
              <a:rPr lang="es-EC" dirty="0" smtClean="0"/>
              <a:t>Inserte una tabla de datos con los pasos señalados anteriormente además inserté filtros dando un clic en la pestaña filtros.</a:t>
            </a:r>
          </a:p>
          <a:p>
            <a:pPr algn="just"/>
            <a:r>
              <a:rPr lang="es-EC" dirty="0" smtClean="0"/>
              <a:t>Y resolví por medio de fórmulas cuanto  fue el gasto diario.</a:t>
            </a:r>
          </a:p>
          <a:p>
            <a:pPr algn="just"/>
            <a:r>
              <a:rPr lang="es-EC" dirty="0" smtClean="0"/>
              <a:t>Para poder indicar lo anterior ingrese una tablita con los datos individuales.</a:t>
            </a:r>
          </a:p>
          <a:p>
            <a:pPr algn="just"/>
            <a:endParaRPr lang="es-EC" dirty="0" smtClean="0"/>
          </a:p>
          <a:p>
            <a:pPr algn="just">
              <a:buNone/>
            </a:pPr>
            <a:endParaRPr lang="es-ES" dirty="0"/>
          </a:p>
        </p:txBody>
      </p:sp>
      <p:sp>
        <p:nvSpPr>
          <p:cNvPr id="7" name="6 Marcador de fecha"/>
          <p:cNvSpPr>
            <a:spLocks noGrp="1"/>
          </p:cNvSpPr>
          <p:nvPr>
            <p:ph type="dt" sz="half" idx="10"/>
          </p:nvPr>
        </p:nvSpPr>
        <p:spPr/>
        <p:txBody>
          <a:bodyPr/>
          <a:lstStyle/>
          <a:p>
            <a:pPr algn="just"/>
            <a:fld id="{2B6828E9-9906-40CD-A6A1-E325B5FBCC9A}" type="datetime8">
              <a:rPr lang="es-ES" sz="1600" smtClean="0">
                <a:effectLst>
                  <a:outerShdw blurRad="38100" dist="38100" dir="2700000" algn="tl">
                    <a:srgbClr val="000000">
                      <a:alpha val="43137"/>
                    </a:srgbClr>
                  </a:outerShdw>
                </a:effectLst>
              </a:rPr>
              <a:pPr algn="just"/>
              <a:t>04/02/2011 15:47</a:t>
            </a:fld>
            <a:endParaRPr lang="es-ES" sz="1600" dirty="0">
              <a:effectLst>
                <a:outerShdw blurRad="38100" dist="38100" dir="2700000" algn="tl">
                  <a:srgbClr val="000000">
                    <a:alpha val="43137"/>
                  </a:srgbClr>
                </a:outerShdw>
              </a:effectLst>
            </a:endParaRPr>
          </a:p>
        </p:txBody>
      </p:sp>
      <p:sp>
        <p:nvSpPr>
          <p:cNvPr id="8" name="7 Marcador de número de diapositiva"/>
          <p:cNvSpPr>
            <a:spLocks noGrp="1"/>
          </p:cNvSpPr>
          <p:nvPr>
            <p:ph type="sldNum" sz="quarter" idx="12"/>
          </p:nvPr>
        </p:nvSpPr>
        <p:spPr/>
        <p:txBody>
          <a:bodyPr/>
          <a:lstStyle/>
          <a:p>
            <a:fld id="{16D207AD-8003-4E5E-A094-388725314D47}" type="slidenum">
              <a:rPr lang="es-ES" smtClean="0"/>
              <a:pPr/>
              <a:t>4</a:t>
            </a:fld>
            <a:endParaRPr lang="es-ES" dirty="0"/>
          </a:p>
        </p:txBody>
      </p:sp>
      <p:sp>
        <p:nvSpPr>
          <p:cNvPr id="9" name="8 Marcador de pie de página"/>
          <p:cNvSpPr>
            <a:spLocks noGrp="1"/>
          </p:cNvSpPr>
          <p:nvPr>
            <p:ph type="ftr" sz="quarter" idx="11"/>
          </p:nvPr>
        </p:nvSpPr>
        <p:spPr/>
        <p:txBody>
          <a:bodyPr/>
          <a:lstStyle/>
          <a:p>
            <a:pPr algn="just"/>
            <a:r>
              <a:rPr lang="es-ES" sz="1800" dirty="0" smtClean="0">
                <a:effectLst>
                  <a:outerShdw blurRad="38100" dist="38100" dir="2700000" algn="tl">
                    <a:srgbClr val="000000">
                      <a:alpha val="43137"/>
                    </a:srgbClr>
                  </a:outerShdw>
                </a:effectLst>
              </a:rPr>
              <a:t>Catherine Villón</a:t>
            </a:r>
            <a:endParaRPr lang="es-ES" sz="1800" dirty="0">
              <a:effectLst>
                <a:outerShdw blurRad="38100" dist="38100" dir="2700000" algn="tl">
                  <a:srgbClr val="000000">
                    <a:alpha val="43137"/>
                  </a:srgbClr>
                </a:outerShdw>
              </a:effectLst>
            </a:endParaRPr>
          </a:p>
        </p:txBody>
      </p:sp>
    </p:spTree>
  </p:cSld>
  <p:clrMapOvr>
    <a:masterClrMapping/>
  </p:clrMapOvr>
  <p:transition>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C" dirty="0" smtClean="0"/>
              <a:t>Gastos Mensuales y Anuales</a:t>
            </a:r>
            <a:endParaRPr lang="es-ES" dirty="0"/>
          </a:p>
        </p:txBody>
      </p:sp>
      <p:sp>
        <p:nvSpPr>
          <p:cNvPr id="3" name="2 Marcador de contenido"/>
          <p:cNvSpPr>
            <a:spLocks noGrp="1"/>
          </p:cNvSpPr>
          <p:nvPr>
            <p:ph idx="1"/>
          </p:nvPr>
        </p:nvSpPr>
        <p:spPr/>
        <p:txBody>
          <a:bodyPr/>
          <a:lstStyle/>
          <a:p>
            <a:pPr algn="just"/>
            <a:r>
              <a:rPr lang="es-EC" dirty="0" smtClean="0"/>
              <a:t>Para los gastos mensuales ingrese tabla y filtros además use unas cuantas fórmula.</a:t>
            </a:r>
          </a:p>
          <a:p>
            <a:pPr algn="just"/>
            <a:r>
              <a:rPr lang="es-EC" dirty="0" smtClean="0"/>
              <a:t>En los anuales solo ingrese tablas, filtros y saque los resultados con la suma total de los gastos mensuales por 12 meses que tiene el año o 3600.</a:t>
            </a:r>
          </a:p>
          <a:p>
            <a:pPr algn="just">
              <a:buNone/>
            </a:pPr>
            <a:endParaRPr lang="es-ES" dirty="0"/>
          </a:p>
        </p:txBody>
      </p:sp>
      <p:sp>
        <p:nvSpPr>
          <p:cNvPr id="7" name="6 Marcador de fecha"/>
          <p:cNvSpPr>
            <a:spLocks noGrp="1"/>
          </p:cNvSpPr>
          <p:nvPr>
            <p:ph type="dt" sz="half" idx="10"/>
          </p:nvPr>
        </p:nvSpPr>
        <p:spPr/>
        <p:txBody>
          <a:bodyPr/>
          <a:lstStyle/>
          <a:p>
            <a:pPr algn="just"/>
            <a:fld id="{A5A64F50-84D5-49C6-85F2-E4833AC5A831}" type="datetime8">
              <a:rPr lang="es-ES" sz="1600" smtClean="0">
                <a:effectLst>
                  <a:outerShdw blurRad="38100" dist="38100" dir="2700000" algn="tl">
                    <a:srgbClr val="000000">
                      <a:alpha val="43137"/>
                    </a:srgbClr>
                  </a:outerShdw>
                </a:effectLst>
              </a:rPr>
              <a:pPr algn="just"/>
              <a:t>04/02/2011 15:47</a:t>
            </a:fld>
            <a:endParaRPr lang="es-ES" sz="1600" dirty="0">
              <a:effectLst>
                <a:outerShdw blurRad="38100" dist="38100" dir="2700000" algn="tl">
                  <a:srgbClr val="000000">
                    <a:alpha val="43137"/>
                  </a:srgbClr>
                </a:outerShdw>
              </a:effectLst>
            </a:endParaRPr>
          </a:p>
        </p:txBody>
      </p:sp>
      <p:sp>
        <p:nvSpPr>
          <p:cNvPr id="8" name="7 Marcador de número de diapositiva"/>
          <p:cNvSpPr>
            <a:spLocks noGrp="1"/>
          </p:cNvSpPr>
          <p:nvPr>
            <p:ph type="sldNum" sz="quarter" idx="12"/>
          </p:nvPr>
        </p:nvSpPr>
        <p:spPr/>
        <p:txBody>
          <a:bodyPr/>
          <a:lstStyle/>
          <a:p>
            <a:fld id="{16D207AD-8003-4E5E-A094-388725314D47}" type="slidenum">
              <a:rPr lang="es-ES" smtClean="0"/>
              <a:pPr/>
              <a:t>5</a:t>
            </a:fld>
            <a:endParaRPr lang="es-ES" dirty="0"/>
          </a:p>
        </p:txBody>
      </p:sp>
      <p:sp>
        <p:nvSpPr>
          <p:cNvPr id="9" name="8 Marcador de pie de página"/>
          <p:cNvSpPr>
            <a:spLocks noGrp="1"/>
          </p:cNvSpPr>
          <p:nvPr>
            <p:ph type="ftr" sz="quarter" idx="11"/>
          </p:nvPr>
        </p:nvSpPr>
        <p:spPr/>
        <p:txBody>
          <a:bodyPr/>
          <a:lstStyle/>
          <a:p>
            <a:pPr algn="just"/>
            <a:r>
              <a:rPr lang="es-ES" sz="1800" dirty="0" smtClean="0">
                <a:effectLst>
                  <a:outerShdw blurRad="38100" dist="38100" dir="2700000" algn="tl">
                    <a:srgbClr val="000000">
                      <a:alpha val="43137"/>
                    </a:srgbClr>
                  </a:outerShdw>
                </a:effectLst>
              </a:rPr>
              <a:t>Catherine Villón</a:t>
            </a:r>
            <a:endParaRPr lang="es-ES" sz="1800" dirty="0">
              <a:effectLst>
                <a:outerShdw blurRad="38100" dist="38100" dir="2700000" algn="tl">
                  <a:srgbClr val="000000">
                    <a:alpha val="43137"/>
                  </a:srgbClr>
                </a:outerShdw>
              </a:effectLst>
            </a:endParaRPr>
          </a:p>
        </p:txBody>
      </p:sp>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C" dirty="0" smtClean="0"/>
              <a:t>Gráficos.-</a:t>
            </a:r>
            <a:br>
              <a:rPr lang="es-EC" dirty="0" smtClean="0"/>
            </a:br>
            <a:r>
              <a:rPr lang="es-EC" dirty="0" smtClean="0"/>
              <a:t>Gastos Mensuales y Saldo Anual</a:t>
            </a:r>
            <a:endParaRPr lang="es-ES" dirty="0"/>
          </a:p>
        </p:txBody>
      </p:sp>
      <p:sp>
        <p:nvSpPr>
          <p:cNvPr id="3" name="2 Marcador de contenido"/>
          <p:cNvSpPr>
            <a:spLocks noGrp="1"/>
          </p:cNvSpPr>
          <p:nvPr>
            <p:ph idx="1"/>
          </p:nvPr>
        </p:nvSpPr>
        <p:spPr>
          <a:xfrm>
            <a:off x="500034" y="1643050"/>
            <a:ext cx="8229600" cy="4572000"/>
          </a:xfrm>
        </p:spPr>
        <p:txBody>
          <a:bodyPr/>
          <a:lstStyle/>
          <a:p>
            <a:pPr algn="just"/>
            <a:r>
              <a:rPr lang="es-EC" sz="2800" dirty="0" smtClean="0"/>
              <a:t>Primero señale las filas de gastos mensuales luego di clic en la pestaña insertar gráfico escogí las barras en 3D luego le cambié de color dando clic en la pestaña diseño y escogí el color. El mismo proceso hice para saldo anual.</a:t>
            </a:r>
          </a:p>
          <a:p>
            <a:pPr algn="ctr">
              <a:buNone/>
            </a:pPr>
            <a:endParaRPr lang="es-ES" dirty="0"/>
          </a:p>
        </p:txBody>
      </p:sp>
      <p:graphicFrame>
        <p:nvGraphicFramePr>
          <p:cNvPr id="4" name="1 Gráfico"/>
          <p:cNvGraphicFramePr/>
          <p:nvPr/>
        </p:nvGraphicFramePr>
        <p:xfrm>
          <a:off x="2643174" y="4214818"/>
          <a:ext cx="3786214" cy="2100258"/>
        </p:xfrm>
        <a:graphic>
          <a:graphicData uri="http://schemas.openxmlformats.org/drawingml/2006/chart">
            <c:chart xmlns:c="http://schemas.openxmlformats.org/drawingml/2006/chart" xmlns:r="http://schemas.openxmlformats.org/officeDocument/2006/relationships" r:id="rId2"/>
          </a:graphicData>
        </a:graphic>
      </p:graphicFrame>
      <p:sp>
        <p:nvSpPr>
          <p:cNvPr id="8" name="7 Marcador de fecha"/>
          <p:cNvSpPr>
            <a:spLocks noGrp="1"/>
          </p:cNvSpPr>
          <p:nvPr>
            <p:ph type="dt" sz="half" idx="10"/>
          </p:nvPr>
        </p:nvSpPr>
        <p:spPr/>
        <p:txBody>
          <a:bodyPr/>
          <a:lstStyle/>
          <a:p>
            <a:pPr algn="just"/>
            <a:fld id="{9DD88485-513B-438B-BE02-5A2B870E2179}" type="datetime8">
              <a:rPr lang="es-ES" sz="1600" smtClean="0">
                <a:effectLst>
                  <a:outerShdw blurRad="38100" dist="38100" dir="2700000" algn="tl">
                    <a:srgbClr val="000000">
                      <a:alpha val="43137"/>
                    </a:srgbClr>
                  </a:outerShdw>
                </a:effectLst>
              </a:rPr>
              <a:pPr algn="just"/>
              <a:t>04/02/2011 15:47</a:t>
            </a:fld>
            <a:endParaRPr lang="es-ES" sz="1600" dirty="0">
              <a:effectLst>
                <a:outerShdw blurRad="38100" dist="38100" dir="2700000" algn="tl">
                  <a:srgbClr val="000000">
                    <a:alpha val="43137"/>
                  </a:srgbClr>
                </a:outerShdw>
              </a:effectLst>
            </a:endParaRPr>
          </a:p>
        </p:txBody>
      </p:sp>
      <p:sp>
        <p:nvSpPr>
          <p:cNvPr id="9" name="8 Marcador de número de diapositiva"/>
          <p:cNvSpPr>
            <a:spLocks noGrp="1"/>
          </p:cNvSpPr>
          <p:nvPr>
            <p:ph type="sldNum" sz="quarter" idx="12"/>
          </p:nvPr>
        </p:nvSpPr>
        <p:spPr/>
        <p:txBody>
          <a:bodyPr/>
          <a:lstStyle/>
          <a:p>
            <a:fld id="{16D207AD-8003-4E5E-A094-388725314D47}" type="slidenum">
              <a:rPr lang="es-ES" smtClean="0"/>
              <a:pPr/>
              <a:t>6</a:t>
            </a:fld>
            <a:endParaRPr lang="es-ES" dirty="0"/>
          </a:p>
        </p:txBody>
      </p:sp>
      <p:sp>
        <p:nvSpPr>
          <p:cNvPr id="10" name="9 Marcador de pie de página"/>
          <p:cNvSpPr>
            <a:spLocks noGrp="1"/>
          </p:cNvSpPr>
          <p:nvPr>
            <p:ph type="ftr" sz="quarter" idx="11"/>
          </p:nvPr>
        </p:nvSpPr>
        <p:spPr/>
        <p:txBody>
          <a:bodyPr/>
          <a:lstStyle/>
          <a:p>
            <a:pPr algn="just"/>
            <a:r>
              <a:rPr lang="es-ES" sz="1800" dirty="0" smtClean="0">
                <a:effectLst>
                  <a:outerShdw blurRad="38100" dist="38100" dir="2700000" algn="tl">
                    <a:srgbClr val="000000">
                      <a:alpha val="43137"/>
                    </a:srgbClr>
                  </a:outerShdw>
                </a:effectLst>
              </a:rPr>
              <a:t>Catherine Villón</a:t>
            </a:r>
            <a:endParaRPr lang="es-ES" sz="1800" dirty="0">
              <a:effectLst>
                <a:outerShdw blurRad="38100" dist="38100" dir="2700000" algn="tl">
                  <a:srgbClr val="000000">
                    <a:alpha val="43137"/>
                  </a:srgbClr>
                </a:outerShdw>
              </a:effectLst>
            </a:endParaRP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58</TotalTime>
  <Words>253</Words>
  <Application>Microsoft Office PowerPoint</Application>
  <PresentationFormat>Presentación en pantalla (4:3)</PresentationFormat>
  <Paragraphs>41</Paragraphs>
  <Slides>6</Slides>
  <Notes>0</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Brío</vt:lpstr>
      <vt:lpstr>Herramientas de colaboración Digital.</vt:lpstr>
      <vt:lpstr>Introducción.-</vt:lpstr>
      <vt:lpstr>Ingresos Mensuales</vt:lpstr>
      <vt:lpstr>Gastos Diarios</vt:lpstr>
      <vt:lpstr>Gastos Mensuales y Anuales</vt:lpstr>
      <vt:lpstr>Gráficos.- Gastos Mensuales y Saldo Anual</vt:lpstr>
    </vt:vector>
  </TitlesOfParts>
  <Company>BIOCAPSULACORP.3047.DC®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Herramientas de colaboración Digital.</dc:title>
  <dc:creator>Katherine</dc:creator>
  <cp:lastModifiedBy>Katherine</cp:lastModifiedBy>
  <cp:revision>13</cp:revision>
  <dcterms:created xsi:type="dcterms:W3CDTF">2011-02-04T16:35:09Z</dcterms:created>
  <dcterms:modified xsi:type="dcterms:W3CDTF">2011-02-04T20:51:25Z</dcterms:modified>
</cp:coreProperties>
</file>