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242AE-666F-48C3-86CB-BFCDEB5ACB30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6B187-ED68-4B64-8AAD-3C759D5824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6B187-ED68-4B64-8AAD-3C759D5824E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D8A08B-1A4C-4258-9FD0-045D7DE9B168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F3504A-92A6-4ED1-A1A8-567FABFAA6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FIX FACE</a:t>
            </a:r>
            <a:endParaRPr lang="en-US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8610600" cy="2133600"/>
          </a:xfrm>
        </p:spPr>
        <p:txBody>
          <a:bodyPr>
            <a:noAutofit/>
          </a:bodyPr>
          <a:lstStyle/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4000" b="1" dirty="0" smtClean="0"/>
              <a:t>Integrantes </a:t>
            </a:r>
            <a:r>
              <a:rPr lang="en-US" sz="4000" b="1" dirty="0" smtClean="0"/>
              <a:t>: </a:t>
            </a:r>
          </a:p>
          <a:p>
            <a:r>
              <a:rPr lang="en-US" sz="4000" dirty="0" smtClean="0"/>
              <a:t>Dennis Valle Vivanco</a:t>
            </a:r>
          </a:p>
          <a:p>
            <a:r>
              <a:rPr lang="en-US" sz="4000" dirty="0" smtClean="0"/>
              <a:t>Edgar Loor Calle</a:t>
            </a:r>
          </a:p>
          <a:p>
            <a:pPr>
              <a:buFont typeface="Arial" pitchFamily="34" charset="0"/>
              <a:buChar char="•"/>
            </a:pP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685800"/>
            <a:ext cx="1314450" cy="12858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3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1960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ANTECEDENTES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990600"/>
            <a:ext cx="830520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En conmemoracion en honor al quincuagesimo aniversario de la ESPOL,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El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Concurso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Semestral de Emprendimiento, Ciencia y Tecnología (CSECT) que se implementó 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el ICQA hace 2 años, esta dedicado a la elaboración de productos y servicios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esto tomando en cuenta las medidas pertinentes para servir a la sociedad, 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salud, el medio ambiente. </a:t>
            </a:r>
            <a:r>
              <a:rPr lang="es-ES" b="1" dirty="0"/>
              <a:t/>
            </a:r>
            <a:br>
              <a:rPr lang="es-ES" b="1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200400"/>
            <a:ext cx="170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INTRODUCCION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3962400"/>
            <a:ext cx="90152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latin typeface="Arial" pitchFamily="34" charset="0"/>
                <a:cs typeface="Arial" pitchFamily="34" charset="0"/>
              </a:rPr>
              <a:t>Este proyecto nos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permitirá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darles a conocer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muchos beneficio para la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imagen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y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presentación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de las personas las cuales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debemos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cuidar día a día para poder dar una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mejor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impresión, ya que hay personas que no dedican tiempo a su cuidado del cuerpo ya que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pasan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ocupados en su vida profesional, laboral, estudiantil y llegan a pasar mucho tiempo en estos 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incluso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sin dormir y entonces es cuando se presentan las famosas ojeras pues bien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nuestro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producto tiene q ver con una crema para eliminar estas ojeras mas a delante les daremos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la</a:t>
            </a:r>
          </a:p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 información.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>
            <a:stCxn id="4" idx="1"/>
          </p:cNvCxnSpPr>
          <p:nvPr/>
        </p:nvCxnSpPr>
        <p:spPr>
          <a:xfrm rot="10800000" flipH="1">
            <a:off x="457200" y="609600"/>
            <a:ext cx="8001000" cy="183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3581400"/>
            <a:ext cx="8153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Objetivos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Objetivos Generales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Usando productos sencillos de conseguir y de un costo no muy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elevado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laborar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una crema eficaz contra las ojeras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la crema sea de bajo costo en el mercado pero de calidad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Objetivos </a:t>
            </a:r>
            <a:r>
              <a:rPr lang="en-US" b="1" dirty="0" smtClean="0">
                <a:solidFill>
                  <a:srgbClr val="FF0000"/>
                </a:solidFill>
              </a:rPr>
              <a:t>Especificos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s-ES" sz="1900" dirty="0" smtClean="0">
                <a:latin typeface="Arial" pitchFamily="34" charset="0"/>
                <a:cs typeface="Arial" pitchFamily="34" charset="0"/>
              </a:rPr>
              <a:t>Incentivar a la sociedad a que </a:t>
            </a:r>
            <a:r>
              <a:rPr lang="es-ES" sz="1900" dirty="0" smtClean="0">
                <a:latin typeface="Arial" pitchFamily="34" charset="0"/>
                <a:cs typeface="Arial" pitchFamily="34" charset="0"/>
              </a:rPr>
              <a:t>usen nuestro producto </a:t>
            </a:r>
            <a:r>
              <a:rPr lang="es-ES" sz="1900" dirty="0" smtClean="0">
                <a:latin typeface="Arial" pitchFamily="34" charset="0"/>
                <a:cs typeface="Arial" pitchFamily="34" charset="0"/>
              </a:rPr>
              <a:t>para mejorar su imagen.</a:t>
            </a:r>
            <a:br>
              <a:rPr lang="es-ES" sz="1900" dirty="0" smtClean="0">
                <a:latin typeface="Arial" pitchFamily="34" charset="0"/>
                <a:cs typeface="Arial" pitchFamily="34" charset="0"/>
              </a:rPr>
            </a:br>
            <a:r>
              <a:rPr lang="es-ES" sz="1900" dirty="0" smtClean="0">
                <a:latin typeface="Arial" pitchFamily="34" charset="0"/>
                <a:cs typeface="Arial" pitchFamily="34" charset="0"/>
              </a:rPr>
              <a:t>Permitir, por medio de la reducción de costo,  que muchas personas puedan acceder al producto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dirty="0" smtClean="0"/>
              <a:t/>
            </a:r>
            <a:br>
              <a:rPr lang="es-ES" sz="5300" b="1" u="sng" dirty="0" smtClean="0"/>
            </a:br>
            <a:r>
              <a:rPr lang="es-ES" sz="5300" b="1" u="sng" cap="none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Producto Elaborado para el CSECT</a:t>
            </a:r>
            <a:r>
              <a:rPr lang="es-ES" b="1" cap="none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es-ES" b="1" cap="none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s-ES" dirty="0" smtClean="0"/>
              <a:t> 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sz="5900" b="1" u="sng" dirty="0" smtClean="0"/>
              <a:t>Descripción del producto:</a:t>
            </a:r>
            <a:endParaRPr lang="es-ES" sz="5900" b="1" dirty="0" smtClean="0"/>
          </a:p>
          <a:p>
            <a:r>
              <a:rPr lang="es-ES" sz="5500" dirty="0" smtClean="0"/>
              <a:t>FIX FACE</a:t>
            </a:r>
          </a:p>
          <a:p>
            <a:r>
              <a:rPr lang="es-ES" sz="5500" dirty="0" smtClean="0"/>
              <a:t>Crema facial para el cuidado de ojeras.</a:t>
            </a:r>
          </a:p>
          <a:p>
            <a:pPr>
              <a:buNone/>
            </a:pPr>
            <a:r>
              <a:rPr lang="es-ES" sz="5500" b="1" u="sng" dirty="0" smtClean="0"/>
              <a:t>Logotipo: </a:t>
            </a:r>
          </a:p>
          <a:p>
            <a:endParaRPr lang="es-ES" sz="5500" b="1" u="sng" dirty="0" smtClean="0"/>
          </a:p>
          <a:p>
            <a:endParaRPr lang="es-EC" sz="5500" b="1" u="sng" dirty="0" smtClean="0"/>
          </a:p>
          <a:p>
            <a:endParaRPr lang="es-EC" sz="5500" b="1" u="sng" dirty="0" smtClean="0"/>
          </a:p>
          <a:p>
            <a:pPr>
              <a:buNone/>
            </a:pPr>
            <a:endParaRPr lang="es-ES" sz="5500" dirty="0" smtClean="0"/>
          </a:p>
          <a:p>
            <a:pPr>
              <a:buNone/>
            </a:pPr>
            <a:r>
              <a:rPr lang="es-ES" sz="5900" b="1" u="sng" dirty="0" smtClean="0"/>
              <a:t>Slogan:</a:t>
            </a:r>
            <a:endParaRPr lang="es-ES" sz="5900" b="1" dirty="0" smtClean="0"/>
          </a:p>
          <a:p>
            <a:r>
              <a:rPr lang="es-ES" sz="5500" dirty="0" smtClean="0"/>
              <a:t>“La belleza perdura en ti”</a:t>
            </a:r>
          </a:p>
          <a:p>
            <a:endParaRPr lang="es-ES" dirty="0"/>
          </a:p>
        </p:txBody>
      </p:sp>
      <p:pic>
        <p:nvPicPr>
          <p:cNvPr id="4" name="3 Imagen" descr="miguel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3048000" y="2875814"/>
            <a:ext cx="2257425" cy="1696186"/>
          </a:xfrm>
          <a:prstGeom prst="roundRect">
            <a:avLst>
              <a:gd name="adj" fmla="val 4167"/>
            </a:avLst>
          </a:prstGeom>
          <a:solidFill>
            <a:schemeClr val="accent1">
              <a:lumMod val="60000"/>
              <a:lumOff val="40000"/>
            </a:schemeClr>
          </a:solidFill>
          <a:ln w="76200" cap="sq">
            <a:solidFill>
              <a:schemeClr val="accent1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isometricTopUp">
              <a:rot lat="20866132" lon="2094205" rev="21169827"/>
            </a:camera>
            <a:lightRig rig="threePt" dir="t">
              <a:rot lat="0" lon="0" rev="2700000"/>
            </a:lightRig>
          </a:scene3d>
          <a:sp3d extrusionH="76200" contourW="6350">
            <a:bevelT h="38100" prst="relaxedInset"/>
            <a:bevelB/>
            <a:extrusionClr>
              <a:schemeClr val="tx1">
                <a:lumMod val="50000"/>
                <a:lumOff val="50000"/>
              </a:schemeClr>
            </a:extrusionClr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"/>
                            </p:stCondLst>
                            <p:childTnLst>
                              <p:par>
                                <p:cTn id="5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3600" b="1" u="sng" dirty="0" smtClean="0"/>
              <a:t>Ingredientes:</a:t>
            </a:r>
            <a:endParaRPr lang="es-ES" sz="3600" dirty="0" smtClean="0"/>
          </a:p>
          <a:p>
            <a:pPr>
              <a:buNone/>
            </a:pPr>
            <a:r>
              <a:rPr lang="es-ES" dirty="0" smtClean="0"/>
              <a:t>    · 30 gotas de esencia de melocotón</a:t>
            </a:r>
          </a:p>
          <a:p>
            <a:pPr>
              <a:buNone/>
            </a:pPr>
            <a:r>
              <a:rPr lang="es-ES" dirty="0" smtClean="0"/>
              <a:t>    · un vasito de los de licor de aceite de germen de trigo(25 gramos) igual de aceite de melocotón(25 gramos)</a:t>
            </a:r>
          </a:p>
          <a:p>
            <a:pPr>
              <a:buNone/>
            </a:pPr>
            <a:r>
              <a:rPr lang="es-ES" dirty="0" smtClean="0"/>
              <a:t>    · 50 gramos de lanolina.</a:t>
            </a:r>
          </a:p>
          <a:p>
            <a:r>
              <a:rPr lang="es-ES" sz="3600" b="1" u="sng" dirty="0" smtClean="0"/>
              <a:t>Preparación:</a:t>
            </a:r>
            <a:endParaRPr lang="es-ES" sz="3600" dirty="0" smtClean="0"/>
          </a:p>
          <a:p>
            <a:pPr>
              <a:buNone/>
            </a:pPr>
            <a:r>
              <a:rPr lang="es-ES" dirty="0" smtClean="0"/>
              <a:t>    Se hace al baño maría, en contacto con un cacharro de aluminio, cuando el agua de la cacerola de fuera rompe a hervir se echa la lanolina, se mueve con una cuchara caliente, se añade el aceite de germen de trigo y el de melocotón. Se vacía a un bote de cristal y se añade la esencia de melocotón y se mueve de nuevo.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"/>
                            </p:stCondLst>
                            <p:childTnLst>
                              <p:par>
                                <p:cTn id="53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u="sng" dirty="0" smtClean="0"/>
              <a:t>Costos de preparación: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Nuestro </a:t>
            </a:r>
            <a:r>
              <a:rPr lang="es-ES" dirty="0" smtClean="0"/>
              <a:t>producto es de costos accesibles  ya que la mayoría de sus ingredientes se los encuentra en tiendas de productos naturales. Aproximadamente 3 dólares</a:t>
            </a:r>
          </a:p>
          <a:p>
            <a:r>
              <a:rPr lang="es-ES" b="1" u="sng" dirty="0" smtClean="0"/>
              <a:t>Conclusiones: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El </a:t>
            </a:r>
            <a:r>
              <a:rPr lang="es-ES" dirty="0" smtClean="0"/>
              <a:t>producto está al alcance de todos ofreciéndolos beneficios que van desde el cuidado de sus ojos hasta el ahorro de su bolsillo.</a:t>
            </a:r>
          </a:p>
          <a:p>
            <a:r>
              <a:rPr lang="es-ES" b="1" u="sng" dirty="0" smtClean="0"/>
              <a:t>Beneficios: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·</a:t>
            </a:r>
            <a:r>
              <a:rPr lang="es-ES" dirty="0" smtClean="0"/>
              <a:t> Protege tu piel alrededor de tus ojos</a:t>
            </a:r>
          </a:p>
          <a:p>
            <a:pPr>
              <a:buNone/>
            </a:pPr>
            <a:r>
              <a:rPr lang="es-ES" dirty="0" smtClean="0"/>
              <a:t>     ·</a:t>
            </a:r>
            <a:r>
              <a:rPr lang="es-ES" dirty="0" smtClean="0"/>
              <a:t>  cuida tu economía </a:t>
            </a:r>
          </a:p>
          <a:p>
            <a:pPr>
              <a:buNone/>
            </a:pPr>
            <a:r>
              <a:rPr lang="es-ES" dirty="0" smtClean="0"/>
              <a:t>     ·</a:t>
            </a:r>
            <a:r>
              <a:rPr lang="es-ES" dirty="0" smtClean="0"/>
              <a:t> agradable crema facial</a:t>
            </a:r>
          </a:p>
          <a:p>
            <a:pPr>
              <a:buNone/>
            </a:pPr>
            <a:r>
              <a:rPr lang="es-ES" dirty="0" smtClean="0"/>
              <a:t>       </a:t>
            </a:r>
            <a:r>
              <a:rPr lang="es-ES" b="1" dirty="0" smtClean="0"/>
              <a:t>     ANIMATE</a:t>
            </a:r>
            <a:r>
              <a:rPr lang="es-ES" b="1" dirty="0" smtClean="0"/>
              <a:t>!!!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50"/>
                            </p:stCondLst>
                            <p:childTnLst>
                              <p:par>
                                <p:cTn id="1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00"/>
                            </p:stCondLst>
                            <p:childTnLst>
                              <p:par>
                                <p:cTn id="2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u="sng" dirty="0" smtClean="0"/>
              <a:t>Modo de empleo:</a:t>
            </a:r>
          </a:p>
          <a:p>
            <a:endParaRPr lang="es-EC" b="1" u="sng" dirty="0" smtClean="0"/>
          </a:p>
          <a:p>
            <a:endParaRPr lang="es-EC" b="1" u="sng" dirty="0" smtClean="0"/>
          </a:p>
          <a:p>
            <a:endParaRPr lang="es-EC" b="1" u="sng" dirty="0" smtClean="0"/>
          </a:p>
          <a:p>
            <a:endParaRPr lang="es-EC" b="1" u="sng" dirty="0" smtClean="0"/>
          </a:p>
          <a:p>
            <a:endParaRPr lang="es-EC" b="1" u="sng" dirty="0" smtClean="0"/>
          </a:p>
          <a:p>
            <a:pPr>
              <a:buNone/>
            </a:pPr>
            <a:endParaRPr lang="es-EC" b="1" u="sng" dirty="0" smtClean="0"/>
          </a:p>
          <a:p>
            <a:r>
              <a:rPr lang="es-ES" dirty="0" smtClean="0"/>
              <a:t>Aplicarse en las mañanas y en las noches la crema con un pañito en movimientos circulares de una manera relajada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3 Imagen" descr="ojer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2550" y="2057400"/>
            <a:ext cx="588645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C" sz="9600" dirty="0" smtClean="0"/>
              <a:t>FIN</a:t>
            </a:r>
            <a:endParaRPr lang="es-E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223</TotalTime>
  <Words>354</Words>
  <Application>Microsoft Office PowerPoint</Application>
  <PresentationFormat>On-screen Show (4:3)</PresentationFormat>
  <Paragraphs>70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FIX FACE</vt:lpstr>
      <vt:lpstr>Slide 2</vt:lpstr>
      <vt:lpstr>Objetivos </vt:lpstr>
      <vt:lpstr>         Producto Elaborado para el CSECT   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FIX FACE</dc:title>
  <dc:creator>Dennis</dc:creator>
  <cp:lastModifiedBy>Dennis</cp:lastModifiedBy>
  <cp:revision>20</cp:revision>
  <dcterms:created xsi:type="dcterms:W3CDTF">2010-12-16T03:41:25Z</dcterms:created>
  <dcterms:modified xsi:type="dcterms:W3CDTF">2010-12-17T02:59:28Z</dcterms:modified>
</cp:coreProperties>
</file>