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3E6DBE74-B9B2-493E-936C-CF1BB68A6C0E}" type="datetimeFigureOut">
              <a:rPr lang="es-EC" smtClean="0"/>
              <a:t>27/10/2014</a:t>
            </a:fld>
            <a:endParaRPr lang="es-EC"/>
          </a:p>
        </p:txBody>
      </p:sp>
      <p:sp>
        <p:nvSpPr>
          <p:cNvPr id="20" name="19 Marcador de pie de página"/>
          <p:cNvSpPr>
            <a:spLocks noGrp="1"/>
          </p:cNvSpPr>
          <p:nvPr>
            <p:ph type="ftr" sz="quarter" idx="11"/>
          </p:nvPr>
        </p:nvSpPr>
        <p:spPr/>
        <p:txBody>
          <a:bodyPr/>
          <a:lstStyle>
            <a:extLst/>
          </a:lstStyle>
          <a:p>
            <a:endParaRPr lang="es-EC"/>
          </a:p>
        </p:txBody>
      </p:sp>
      <p:sp>
        <p:nvSpPr>
          <p:cNvPr id="10" name="9 Marcador de número de diapositiva"/>
          <p:cNvSpPr>
            <a:spLocks noGrp="1"/>
          </p:cNvSpPr>
          <p:nvPr>
            <p:ph type="sldNum" sz="quarter" idx="12"/>
          </p:nvPr>
        </p:nvSpPr>
        <p:spPr/>
        <p:txBody>
          <a:bodyPr/>
          <a:lstStyle>
            <a:extLst/>
          </a:lstStyle>
          <a:p>
            <a:fld id="{48C7FB3C-9E39-4EC0-9809-6FFD40257A46}" type="slidenum">
              <a:rPr lang="es-EC" smtClean="0"/>
              <a:t>‹Nº›</a:t>
            </a:fld>
            <a:endParaRPr lang="es-EC"/>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E6DBE74-B9B2-493E-936C-CF1BB68A6C0E}" type="datetimeFigureOut">
              <a:rPr lang="es-EC" smtClean="0"/>
              <a:t>27/10/2014</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48C7FB3C-9E39-4EC0-9809-6FFD40257A46}"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E6DBE74-B9B2-493E-936C-CF1BB68A6C0E}" type="datetimeFigureOut">
              <a:rPr lang="es-EC" smtClean="0"/>
              <a:t>27/10/2014</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48C7FB3C-9E39-4EC0-9809-6FFD40257A46}"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E6DBE74-B9B2-493E-936C-CF1BB68A6C0E}" type="datetimeFigureOut">
              <a:rPr lang="es-EC" smtClean="0"/>
              <a:t>27/10/2014</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48C7FB3C-9E39-4EC0-9809-6FFD40257A46}"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3E6DBE74-B9B2-493E-936C-CF1BB68A6C0E}" type="datetimeFigureOut">
              <a:rPr lang="es-EC" smtClean="0"/>
              <a:t>27/10/2014</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48C7FB3C-9E39-4EC0-9809-6FFD40257A46}" type="slidenum">
              <a:rPr lang="es-EC" smtClean="0"/>
              <a:t>‹Nº›</a:t>
            </a:fld>
            <a:endParaRPr lang="es-EC"/>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E6DBE74-B9B2-493E-936C-CF1BB68A6C0E}" type="datetimeFigureOut">
              <a:rPr lang="es-EC" smtClean="0"/>
              <a:t>27/10/2014</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48C7FB3C-9E39-4EC0-9809-6FFD40257A46}"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E6DBE74-B9B2-493E-936C-CF1BB68A6C0E}" type="datetimeFigureOut">
              <a:rPr lang="es-EC" smtClean="0"/>
              <a:t>27/10/2014</a:t>
            </a:fld>
            <a:endParaRPr lang="es-EC"/>
          </a:p>
        </p:txBody>
      </p:sp>
      <p:sp>
        <p:nvSpPr>
          <p:cNvPr id="8" name="7 Marcador de pie de página"/>
          <p:cNvSpPr>
            <a:spLocks noGrp="1"/>
          </p:cNvSpPr>
          <p:nvPr>
            <p:ph type="ftr" sz="quarter" idx="11"/>
          </p:nvPr>
        </p:nvSpPr>
        <p:spPr/>
        <p:txBody>
          <a:bodyPr/>
          <a:lstStyle>
            <a:extLst/>
          </a:lstStyle>
          <a:p>
            <a:endParaRPr lang="es-EC"/>
          </a:p>
        </p:txBody>
      </p:sp>
      <p:sp>
        <p:nvSpPr>
          <p:cNvPr id="9" name="8 Marcador de número de diapositiva"/>
          <p:cNvSpPr>
            <a:spLocks noGrp="1"/>
          </p:cNvSpPr>
          <p:nvPr>
            <p:ph type="sldNum" sz="quarter" idx="12"/>
          </p:nvPr>
        </p:nvSpPr>
        <p:spPr/>
        <p:txBody>
          <a:bodyPr/>
          <a:lstStyle>
            <a:extLst/>
          </a:lstStyle>
          <a:p>
            <a:fld id="{48C7FB3C-9E39-4EC0-9809-6FFD40257A46}"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3E6DBE74-B9B2-493E-936C-CF1BB68A6C0E}" type="datetimeFigureOut">
              <a:rPr lang="es-EC" smtClean="0"/>
              <a:t>27/10/2014</a:t>
            </a:fld>
            <a:endParaRPr lang="es-EC"/>
          </a:p>
        </p:txBody>
      </p:sp>
      <p:sp>
        <p:nvSpPr>
          <p:cNvPr id="4" name="3 Marcador de pie de página"/>
          <p:cNvSpPr>
            <a:spLocks noGrp="1"/>
          </p:cNvSpPr>
          <p:nvPr>
            <p:ph type="ftr" sz="quarter" idx="11"/>
          </p:nvPr>
        </p:nvSpPr>
        <p:spPr/>
        <p:txBody>
          <a:bodyPr/>
          <a:lstStyle>
            <a:extLst/>
          </a:lstStyle>
          <a:p>
            <a:endParaRPr lang="es-EC"/>
          </a:p>
        </p:txBody>
      </p:sp>
      <p:sp>
        <p:nvSpPr>
          <p:cNvPr id="5" name="4 Marcador de número de diapositiva"/>
          <p:cNvSpPr>
            <a:spLocks noGrp="1"/>
          </p:cNvSpPr>
          <p:nvPr>
            <p:ph type="sldNum" sz="quarter" idx="12"/>
          </p:nvPr>
        </p:nvSpPr>
        <p:spPr/>
        <p:txBody>
          <a:bodyPr/>
          <a:lstStyle>
            <a:extLst/>
          </a:lstStyle>
          <a:p>
            <a:fld id="{48C7FB3C-9E39-4EC0-9809-6FFD40257A46}"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3E6DBE74-B9B2-493E-936C-CF1BB68A6C0E}" type="datetimeFigureOut">
              <a:rPr lang="es-EC" smtClean="0"/>
              <a:t>27/10/2014</a:t>
            </a:fld>
            <a:endParaRPr lang="es-EC"/>
          </a:p>
        </p:txBody>
      </p:sp>
      <p:sp>
        <p:nvSpPr>
          <p:cNvPr id="3" name="2 Marcador de pie de página"/>
          <p:cNvSpPr>
            <a:spLocks noGrp="1"/>
          </p:cNvSpPr>
          <p:nvPr>
            <p:ph type="ftr" sz="quarter" idx="11"/>
          </p:nvPr>
        </p:nvSpPr>
        <p:spPr/>
        <p:txBody>
          <a:bodyPr/>
          <a:lstStyle>
            <a:extLst/>
          </a:lstStyle>
          <a:p>
            <a:endParaRPr lang="es-EC"/>
          </a:p>
        </p:txBody>
      </p:sp>
      <p:sp>
        <p:nvSpPr>
          <p:cNvPr id="4" name="3 Marcador de número de diapositiva"/>
          <p:cNvSpPr>
            <a:spLocks noGrp="1"/>
          </p:cNvSpPr>
          <p:nvPr>
            <p:ph type="sldNum" sz="quarter" idx="12"/>
          </p:nvPr>
        </p:nvSpPr>
        <p:spPr/>
        <p:txBody>
          <a:bodyPr/>
          <a:lstStyle>
            <a:extLst/>
          </a:lstStyle>
          <a:p>
            <a:fld id="{48C7FB3C-9E39-4EC0-9809-6FFD40257A46}" type="slidenum">
              <a:rPr lang="es-EC" smtClean="0"/>
              <a:t>‹Nº›</a:t>
            </a:fld>
            <a:endParaRPr lang="es-EC"/>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E6DBE74-B9B2-493E-936C-CF1BB68A6C0E}" type="datetimeFigureOut">
              <a:rPr lang="es-EC" smtClean="0"/>
              <a:t>27/10/2014</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48C7FB3C-9E39-4EC0-9809-6FFD40257A46}" type="slidenum">
              <a:rPr lang="es-EC" smtClean="0"/>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3E6DBE74-B9B2-493E-936C-CF1BB68A6C0E}" type="datetimeFigureOut">
              <a:rPr lang="es-EC" smtClean="0"/>
              <a:t>27/10/2014</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48C7FB3C-9E39-4EC0-9809-6FFD40257A46}" type="slidenum">
              <a:rPr lang="es-EC" smtClean="0"/>
              <a:t>‹Nº›</a:t>
            </a:fld>
            <a:endParaRPr lang="es-EC"/>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E6DBE74-B9B2-493E-936C-CF1BB68A6C0E}" type="datetimeFigureOut">
              <a:rPr lang="es-EC" smtClean="0"/>
              <a:t>27/10/2014</a:t>
            </a:fld>
            <a:endParaRPr lang="es-EC"/>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C"/>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8C7FB3C-9E39-4EC0-9809-6FFD40257A46}" type="slidenum">
              <a:rPr lang="es-EC" smtClean="0"/>
              <a:t>‹Nº›</a:t>
            </a:fld>
            <a:endParaRPr lang="es-EC"/>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528" y="12576"/>
            <a:ext cx="9324528"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Título"/>
          <p:cNvSpPr>
            <a:spLocks noGrp="1"/>
          </p:cNvSpPr>
          <p:nvPr>
            <p:ph type="ctrTitle"/>
          </p:nvPr>
        </p:nvSpPr>
        <p:spPr>
          <a:xfrm>
            <a:off x="-324544" y="-53674"/>
            <a:ext cx="9289032" cy="6795041"/>
          </a:xfrm>
        </p:spPr>
        <p:txBody>
          <a:bodyPr>
            <a:noAutofit/>
          </a:bodyPr>
          <a:lstStyle/>
          <a:p>
            <a:r>
              <a:rPr lang="es-EC" sz="9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PLANTAS MEDICINALES Y MÁGICAS</a:t>
            </a:r>
            <a:endParaRPr lang="es-EC" sz="9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198755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it-IT" dirty="0">
                <a:solidFill>
                  <a:srgbClr val="6E6E6E"/>
                </a:solidFill>
                <a:effectLst/>
                <a:latin typeface="Georgia"/>
              </a:rPr>
              <a:t>Receta Natural del Aloe Vera (Sábila)</a:t>
            </a:r>
            <a:endParaRPr lang="es-EC" dirty="0"/>
          </a:p>
        </p:txBody>
      </p:sp>
      <p:sp>
        <p:nvSpPr>
          <p:cNvPr id="3" name="2 Marcador de contenido"/>
          <p:cNvSpPr>
            <a:spLocks noGrp="1"/>
          </p:cNvSpPr>
          <p:nvPr>
            <p:ph idx="1"/>
          </p:nvPr>
        </p:nvSpPr>
        <p:spPr>
          <a:xfrm>
            <a:off x="467544" y="1447800"/>
            <a:ext cx="8466144" cy="4800600"/>
          </a:xfrm>
        </p:spPr>
        <p:txBody>
          <a:bodyPr>
            <a:normAutofit fontScale="70000" lnSpcReduction="20000"/>
          </a:bodyPr>
          <a:lstStyle/>
          <a:p>
            <a:r>
              <a:rPr lang="es-EC" dirty="0">
                <a:solidFill>
                  <a:srgbClr val="97B3C2"/>
                </a:solidFill>
                <a:latin typeface="Georgia"/>
              </a:rPr>
              <a:t>Elementos de la receta</a:t>
            </a:r>
          </a:p>
          <a:p>
            <a:r>
              <a:rPr lang="es-EC" b="1" dirty="0">
                <a:solidFill>
                  <a:srgbClr val="6E6E6E"/>
                </a:solidFill>
                <a:latin typeface="Georgia"/>
              </a:rPr>
              <a:t>Elementos necesarios para la elaboración (Valores aproximados para una botella) :</a:t>
            </a:r>
            <a:endParaRPr lang="es-EC" dirty="0">
              <a:solidFill>
                <a:srgbClr val="6E6E6E"/>
              </a:solidFill>
              <a:latin typeface="Georgia"/>
            </a:endParaRPr>
          </a:p>
          <a:p>
            <a:pPr>
              <a:buFont typeface="Arial"/>
              <a:buChar char="•"/>
            </a:pPr>
            <a:r>
              <a:rPr lang="es-EC" dirty="0">
                <a:solidFill>
                  <a:srgbClr val="6E6E6E"/>
                </a:solidFill>
                <a:latin typeface="Georgia"/>
              </a:rPr>
              <a:t>½ kg. de hojas de Aloe Vera (Sábila).</a:t>
            </a:r>
          </a:p>
          <a:p>
            <a:pPr>
              <a:buFont typeface="Arial"/>
              <a:buChar char="•"/>
            </a:pPr>
            <a:r>
              <a:rPr lang="es-EC" dirty="0">
                <a:solidFill>
                  <a:srgbClr val="6E6E6E"/>
                </a:solidFill>
                <a:latin typeface="Georgia"/>
              </a:rPr>
              <a:t>½ kg. de miel de abeja pura.</a:t>
            </a:r>
          </a:p>
          <a:p>
            <a:pPr>
              <a:buFont typeface="Arial"/>
              <a:buChar char="•"/>
            </a:pPr>
            <a:r>
              <a:rPr lang="es-EC" dirty="0">
                <a:solidFill>
                  <a:srgbClr val="6E6E6E"/>
                </a:solidFill>
                <a:latin typeface="Georgia"/>
              </a:rPr>
              <a:t>1 copa de alguna bebida alcohólica, que sea el más fuerte y de la mejor calidad posible (Pisco, Whisky, Coñac, Tequila, Aguardiente, </a:t>
            </a:r>
            <a:r>
              <a:rPr lang="es-EC" dirty="0" err="1">
                <a:solidFill>
                  <a:srgbClr val="6E6E6E"/>
                </a:solidFill>
                <a:latin typeface="Georgia"/>
              </a:rPr>
              <a:t>etc</a:t>
            </a:r>
            <a:r>
              <a:rPr lang="es-EC" dirty="0">
                <a:solidFill>
                  <a:srgbClr val="6E6E6E"/>
                </a:solidFill>
                <a:latin typeface="Georgia"/>
              </a:rPr>
              <a:t>)</a:t>
            </a:r>
          </a:p>
          <a:p>
            <a:r>
              <a:rPr lang="es-EC" b="1" dirty="0">
                <a:solidFill>
                  <a:srgbClr val="6E6E6E"/>
                </a:solidFill>
                <a:latin typeface="Georgia"/>
              </a:rPr>
              <a:t>Objetos y Herramientas:</a:t>
            </a:r>
            <a:endParaRPr lang="es-EC" dirty="0">
              <a:solidFill>
                <a:srgbClr val="6E6E6E"/>
              </a:solidFill>
              <a:latin typeface="Georgia"/>
            </a:endParaRPr>
          </a:p>
          <a:p>
            <a:pPr>
              <a:buFont typeface="Arial"/>
              <a:buChar char="•"/>
            </a:pPr>
            <a:r>
              <a:rPr lang="es-EC" dirty="0">
                <a:solidFill>
                  <a:srgbClr val="6E6E6E"/>
                </a:solidFill>
                <a:latin typeface="Georgia"/>
              </a:rPr>
              <a:t>1 botella de vidrio tamaño </a:t>
            </a:r>
            <a:r>
              <a:rPr lang="es-EC" dirty="0" smtClean="0">
                <a:solidFill>
                  <a:srgbClr val="6E6E6E"/>
                </a:solidFill>
                <a:latin typeface="Georgia"/>
              </a:rPr>
              <a:t>estándar </a:t>
            </a:r>
            <a:r>
              <a:rPr lang="es-EC" dirty="0">
                <a:solidFill>
                  <a:srgbClr val="6E6E6E"/>
                </a:solidFill>
                <a:latin typeface="Georgia"/>
              </a:rPr>
              <a:t>que no pase la luz a su interior.</a:t>
            </a:r>
          </a:p>
          <a:p>
            <a:pPr>
              <a:buFont typeface="Arial"/>
              <a:buChar char="•"/>
            </a:pPr>
            <a:r>
              <a:rPr lang="es-EC" dirty="0">
                <a:solidFill>
                  <a:srgbClr val="6E6E6E"/>
                </a:solidFill>
                <a:latin typeface="Georgia"/>
              </a:rPr>
              <a:t>Batidora o licuadora.</a:t>
            </a:r>
          </a:p>
          <a:p>
            <a:pPr>
              <a:buFont typeface="Arial"/>
              <a:buChar char="•"/>
            </a:pPr>
            <a:r>
              <a:rPr lang="es-EC" dirty="0">
                <a:solidFill>
                  <a:srgbClr val="6E6E6E"/>
                </a:solidFill>
                <a:latin typeface="Georgia"/>
              </a:rPr>
              <a:t>Mortero, y otras cosas más que usted mismo evidentemente sabrá</a:t>
            </a:r>
            <a:r>
              <a:rPr lang="es-EC" dirty="0" smtClean="0">
                <a:solidFill>
                  <a:srgbClr val="6E6E6E"/>
                </a:solidFill>
                <a:latin typeface="Georgia"/>
              </a:rPr>
              <a:t>.</a:t>
            </a:r>
            <a:endParaRPr lang="es-EC" dirty="0">
              <a:solidFill>
                <a:srgbClr val="6E6E6E"/>
              </a:solidFill>
              <a:latin typeface="Georgia"/>
            </a:endParaRPr>
          </a:p>
        </p:txBody>
      </p:sp>
    </p:spTree>
    <p:extLst>
      <p:ext uri="{BB962C8B-B14F-4D97-AF65-F5344CB8AC3E}">
        <p14:creationId xmlns:p14="http://schemas.microsoft.com/office/powerpoint/2010/main" val="1300870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260648"/>
            <a:ext cx="8034096" cy="5987752"/>
          </a:xfrm>
        </p:spPr>
        <p:txBody>
          <a:bodyPr>
            <a:normAutofit/>
          </a:bodyPr>
          <a:lstStyle/>
          <a:p>
            <a:pPr lvl="0">
              <a:buClr>
                <a:srgbClr val="3891A7"/>
              </a:buClr>
            </a:pPr>
            <a:r>
              <a:rPr lang="es-EC" sz="1400" dirty="0">
                <a:solidFill>
                  <a:srgbClr val="97B3C2"/>
                </a:solidFill>
                <a:latin typeface="Georgia"/>
              </a:rPr>
              <a:t>Preparación y mantenimiento</a:t>
            </a:r>
          </a:p>
          <a:p>
            <a:pPr lvl="0">
              <a:buClr>
                <a:srgbClr val="3891A7"/>
              </a:buClr>
              <a:buFont typeface="+mj-lt"/>
              <a:buAutoNum type="arabicPeriod"/>
            </a:pPr>
            <a:r>
              <a:rPr lang="es-EC" sz="1400" dirty="0">
                <a:solidFill>
                  <a:srgbClr val="6E6E6E"/>
                </a:solidFill>
                <a:latin typeface="Georgia"/>
              </a:rPr>
              <a:t>Usted debe tener de preferencia una planta madura de Aloe Vera hembra, debe estar por lo menos terminando de florear, la planta al estar madura podrá cumplir aún mejor las funciones sanadoras en nuestro organismo. Lavar bien el ½ kg de las hojas de Aloe , luego se le deben sacar las espinas cortándolas con algún cuchillo (las espinas que rodean a la penca), </a:t>
            </a:r>
            <a:r>
              <a:rPr lang="es-EC" sz="1400" dirty="0" err="1">
                <a:solidFill>
                  <a:srgbClr val="6E6E6E"/>
                </a:solidFill>
                <a:latin typeface="Georgia"/>
              </a:rPr>
              <a:t>Tambíén</a:t>
            </a:r>
            <a:r>
              <a:rPr lang="es-EC" sz="1400" dirty="0">
                <a:solidFill>
                  <a:srgbClr val="6E6E6E"/>
                </a:solidFill>
                <a:latin typeface="Georgia"/>
              </a:rPr>
              <a:t> corte la punta de la penca para que pueda vaciarse el Acíbar con más facilidad como indica en el siguiente paso.</a:t>
            </a:r>
          </a:p>
          <a:p>
            <a:pPr lvl="0">
              <a:buClr>
                <a:srgbClr val="3891A7"/>
              </a:buClr>
              <a:buFont typeface="+mj-lt"/>
              <a:buAutoNum type="arabicPeriod"/>
            </a:pPr>
            <a:r>
              <a:rPr lang="es-EC" sz="1400" dirty="0">
                <a:solidFill>
                  <a:srgbClr val="6E6E6E"/>
                </a:solidFill>
                <a:latin typeface="Georgia"/>
              </a:rPr>
              <a:t>La penca se coloca verticalmente en un recipiente con agua que le cubra totalmente, puede cortar la mitad del largo de la penca para que pueda introducirlo dentro del agua con comodidad, de esta forma espere una hora aproximadamente para que se diluya el Acíbar en el agua, luego retire el agua y vuelva a repetir la operación una vez más o cuantas veces sea conveniente hasta retirar completamente el Acíbar. No lo ponga demasiado tiempo porque también podría vaciarse la gel del Aloe en el agua, lo cual es inconveniente para los objetivos del presente tratamiento.</a:t>
            </a:r>
          </a:p>
          <a:p>
            <a:pPr lvl="0">
              <a:buClr>
                <a:srgbClr val="3891A7"/>
              </a:buClr>
              <a:buFont typeface="+mj-lt"/>
              <a:buAutoNum type="arabicPeriod"/>
            </a:pPr>
            <a:r>
              <a:rPr lang="es-EC" sz="1400" dirty="0">
                <a:solidFill>
                  <a:srgbClr val="6E6E6E"/>
                </a:solidFill>
                <a:latin typeface="Georgia"/>
              </a:rPr>
              <a:t>Sin pelar la piel de la penca (sin quitar la cáscara) y cortándola en trozos se le pone en la licuadora junto con ½ kg de miel y una copa de la bebida Alcohólica que haya preferido, luego se continúa a licuarlos por aproximadamente uno o dos minutos hasta que note que haya sido bien licuado.</a:t>
            </a:r>
          </a:p>
          <a:p>
            <a:pPr lvl="0">
              <a:buClr>
                <a:srgbClr val="3891A7"/>
              </a:buClr>
              <a:buFont typeface="+mj-lt"/>
              <a:buAutoNum type="arabicPeriod"/>
            </a:pPr>
            <a:r>
              <a:rPr lang="es-EC" sz="1400" dirty="0">
                <a:solidFill>
                  <a:srgbClr val="6E6E6E"/>
                </a:solidFill>
                <a:latin typeface="Georgia"/>
              </a:rPr>
              <a:t>Después que se note que ya se encuentra bien licuado se llenara este producto en una botella que no pase la luz ambiental en su interior y se procede a taparlo, quedando de esta manera listo para ingerirlo.</a:t>
            </a:r>
          </a:p>
          <a:p>
            <a:pPr marL="82296" indent="0">
              <a:buNone/>
            </a:pPr>
            <a:endParaRPr lang="es-EC"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2345" y="4985729"/>
            <a:ext cx="2143125" cy="1351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96894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TotalTime>
  <Words>413</Words>
  <Application>Microsoft Office PowerPoint</Application>
  <PresentationFormat>Presentación en pantalla (4:3)</PresentationFormat>
  <Paragraphs>16</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Solsticio</vt:lpstr>
      <vt:lpstr>PLANTAS MEDICINALES Y MÁGICAS</vt:lpstr>
      <vt:lpstr>Receta Natural del Aloe Vera (Sábila)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PLANTAS MEDICINALES Y MÁGICAS</dc:title>
  <dc:creator>ALE</dc:creator>
  <cp:lastModifiedBy>ALE</cp:lastModifiedBy>
  <cp:revision>1</cp:revision>
  <dcterms:created xsi:type="dcterms:W3CDTF">2014-10-27T21:37:08Z</dcterms:created>
  <dcterms:modified xsi:type="dcterms:W3CDTF">2014-10-27T21:46:47Z</dcterms:modified>
</cp:coreProperties>
</file>