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BF79-E8DA-42B3-8DC2-6C5DFCBB04E1}" type="datetimeFigureOut">
              <a:rPr lang="es-EC" smtClean="0"/>
              <a:pPr/>
              <a:t>15/02/2014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1CC-44DC-4FCB-9E00-7A6C605DF5D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BF79-E8DA-42B3-8DC2-6C5DFCBB04E1}" type="datetimeFigureOut">
              <a:rPr lang="es-EC" smtClean="0"/>
              <a:pPr/>
              <a:t>15/02/2014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1CC-44DC-4FCB-9E00-7A6C605DF5D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BF79-E8DA-42B3-8DC2-6C5DFCBB04E1}" type="datetimeFigureOut">
              <a:rPr lang="es-EC" smtClean="0"/>
              <a:pPr/>
              <a:t>15/02/2014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1CC-44DC-4FCB-9E00-7A6C605DF5D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BF79-E8DA-42B3-8DC2-6C5DFCBB04E1}" type="datetimeFigureOut">
              <a:rPr lang="es-EC" smtClean="0"/>
              <a:pPr/>
              <a:t>15/02/2014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1CC-44DC-4FCB-9E00-7A6C605DF5D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BF79-E8DA-42B3-8DC2-6C5DFCBB04E1}" type="datetimeFigureOut">
              <a:rPr lang="es-EC" smtClean="0"/>
              <a:pPr/>
              <a:t>15/02/2014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1CC-44DC-4FCB-9E00-7A6C605DF5D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BF79-E8DA-42B3-8DC2-6C5DFCBB04E1}" type="datetimeFigureOut">
              <a:rPr lang="es-EC" smtClean="0"/>
              <a:pPr/>
              <a:t>15/02/2014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1CC-44DC-4FCB-9E00-7A6C605DF5D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BF79-E8DA-42B3-8DC2-6C5DFCBB04E1}" type="datetimeFigureOut">
              <a:rPr lang="es-EC" smtClean="0"/>
              <a:pPr/>
              <a:t>15/02/2014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1CC-44DC-4FCB-9E00-7A6C605DF5D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BF79-E8DA-42B3-8DC2-6C5DFCBB04E1}" type="datetimeFigureOut">
              <a:rPr lang="es-EC" smtClean="0"/>
              <a:pPr/>
              <a:t>15/02/2014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1CC-44DC-4FCB-9E00-7A6C605DF5D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BF79-E8DA-42B3-8DC2-6C5DFCBB04E1}" type="datetimeFigureOut">
              <a:rPr lang="es-EC" smtClean="0"/>
              <a:pPr/>
              <a:t>15/02/2014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1CC-44DC-4FCB-9E00-7A6C605DF5D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BF79-E8DA-42B3-8DC2-6C5DFCBB04E1}" type="datetimeFigureOut">
              <a:rPr lang="es-EC" smtClean="0"/>
              <a:pPr/>
              <a:t>15/02/2014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1CC-44DC-4FCB-9E00-7A6C605DF5D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BF79-E8DA-42B3-8DC2-6C5DFCBB04E1}" type="datetimeFigureOut">
              <a:rPr lang="es-EC" smtClean="0"/>
              <a:pPr/>
              <a:t>15/02/2014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1CC-44DC-4FCB-9E00-7A6C605DF5D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BF79-E8DA-42B3-8DC2-6C5DFCBB04E1}" type="datetimeFigureOut">
              <a:rPr lang="es-EC" smtClean="0"/>
              <a:pPr/>
              <a:t>15/02/2014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11CC-44DC-4FCB-9E00-7A6C605DF5D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2051720" y="33265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nap ITC" pitchFamily="82" charset="0"/>
              </a:rPr>
              <a:t>Configuración Regional </a:t>
            </a:r>
            <a:endParaRPr lang="es-EC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5536" y="2348880"/>
            <a:ext cx="3672408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C" sz="1200" dirty="0" smtClean="0">
                <a:latin typeface="Cambria" pitchFamily="18" charset="0"/>
              </a:rPr>
              <a:t>Para </a:t>
            </a:r>
            <a:r>
              <a:rPr lang="es-EC" sz="1200" dirty="0">
                <a:latin typeface="Cambria" pitchFamily="18" charset="0"/>
              </a:rPr>
              <a:t>abrir Configuración regional y de idioma, haga clic en el botón </a:t>
            </a:r>
            <a:r>
              <a:rPr lang="es-EC" sz="1200" b="1" dirty="0">
                <a:latin typeface="Cambria" pitchFamily="18" charset="0"/>
              </a:rPr>
              <a:t>Inicio</a:t>
            </a:r>
            <a:r>
              <a:rPr lang="es-EC" sz="1200" dirty="0">
                <a:latin typeface="Cambria" pitchFamily="18" charset="0"/>
              </a:rPr>
              <a:t>, después en </a:t>
            </a:r>
            <a:r>
              <a:rPr lang="es-EC" sz="1200" b="1" dirty="0">
                <a:latin typeface="Cambria" pitchFamily="18" charset="0"/>
              </a:rPr>
              <a:t>Panel de control</a:t>
            </a:r>
            <a:r>
              <a:rPr lang="es-EC" sz="1200" dirty="0">
                <a:latin typeface="Cambria" pitchFamily="18" charset="0"/>
              </a:rPr>
              <a:t>, </a:t>
            </a:r>
            <a:r>
              <a:rPr lang="es-EC" sz="1200" b="1" dirty="0">
                <a:latin typeface="Cambria" pitchFamily="18" charset="0"/>
              </a:rPr>
              <a:t>Reloj, idioma y región</a:t>
            </a:r>
            <a:r>
              <a:rPr lang="es-EC" sz="1200" dirty="0">
                <a:latin typeface="Cambria" pitchFamily="18" charset="0"/>
              </a:rPr>
              <a:t> y, a continuación, haga clic en </a:t>
            </a:r>
            <a:r>
              <a:rPr lang="es-EC" sz="1200" b="1" dirty="0">
                <a:latin typeface="Cambria" pitchFamily="18" charset="0"/>
              </a:rPr>
              <a:t>Configuración regional y de idioma</a:t>
            </a:r>
            <a:r>
              <a:rPr lang="es-EC" sz="1200" dirty="0">
                <a:latin typeface="Cambria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C" sz="1200" dirty="0" smtClean="0">
                <a:latin typeface="Cambria" pitchFamily="18" charset="0"/>
              </a:rPr>
              <a:t>Haga clic en la ficha </a:t>
            </a:r>
            <a:r>
              <a:rPr lang="es-EC" sz="1200" b="1" dirty="0" smtClean="0">
                <a:latin typeface="Cambria" pitchFamily="18" charset="0"/>
              </a:rPr>
              <a:t>Administrativo</a:t>
            </a:r>
            <a:r>
              <a:rPr lang="es-EC" sz="1200" dirty="0" smtClean="0">
                <a:latin typeface="Cambria" pitchFamily="18" charset="0"/>
              </a:rPr>
              <a:t> y a continuación, en </a:t>
            </a:r>
            <a:r>
              <a:rPr lang="es-EC" sz="1200" b="1" dirty="0" smtClean="0">
                <a:latin typeface="Cambria" pitchFamily="18" charset="0"/>
              </a:rPr>
              <a:t>Idioma para programas no Unicode</a:t>
            </a:r>
            <a:r>
              <a:rPr lang="es-EC" sz="1200" dirty="0" smtClean="0">
                <a:latin typeface="Cambria" pitchFamily="18" charset="0"/>
              </a:rPr>
              <a:t>, haga clic en </a:t>
            </a:r>
            <a:r>
              <a:rPr lang="es-EC" sz="1200" b="1" dirty="0" smtClean="0">
                <a:latin typeface="Cambria" pitchFamily="18" charset="0"/>
              </a:rPr>
              <a:t>Cambiar la configuración regional del sistema</a:t>
            </a:r>
            <a:r>
              <a:rPr lang="es-EC" sz="1200" dirty="0" smtClean="0">
                <a:latin typeface="Cambria" pitchFamily="18" charset="0"/>
              </a:rPr>
              <a:t>.  Si se le solicita una contraseña de administrador o una confirmación, escriba la contraseña o proporcione la confirmación.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s-EC" sz="1200" dirty="0" smtClean="0">
                <a:latin typeface="Cambria" pitchFamily="18" charset="0"/>
              </a:rPr>
              <a:t>Seleccione el idioma y, a continuación, haga clic en </a:t>
            </a:r>
            <a:r>
              <a:rPr lang="es-EC" sz="1200" b="1" dirty="0" smtClean="0">
                <a:latin typeface="Cambria" pitchFamily="18" charset="0"/>
              </a:rPr>
              <a:t>Aceptar</a:t>
            </a:r>
            <a:r>
              <a:rPr lang="es-EC" sz="1200" dirty="0" smtClean="0">
                <a:latin typeface="Cambria" pitchFamily="18" charset="0"/>
              </a:rPr>
              <a:t>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s-EC" sz="1200" dirty="0" smtClean="0">
                <a:latin typeface="Cambria" pitchFamily="18" charset="0"/>
              </a:rPr>
              <a:t>Para reiniciar el equipo, haga clic en </a:t>
            </a:r>
            <a:r>
              <a:rPr lang="es-EC" sz="1200" b="1" dirty="0" smtClean="0">
                <a:latin typeface="Cambria" pitchFamily="18" charset="0"/>
              </a:rPr>
              <a:t>Reiniciar ahora</a:t>
            </a:r>
            <a:r>
              <a:rPr lang="es-EC" sz="1200" dirty="0" smtClean="0">
                <a:latin typeface="Cambria" pitchFamily="18" charset="0"/>
              </a:rPr>
              <a:t>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27584" y="941819"/>
            <a:ext cx="770485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>
                <a:latin typeface="Cambria" pitchFamily="18" charset="0"/>
              </a:rPr>
              <a:t>La configuración regional determina el formato de números, fechas y horas en </a:t>
            </a:r>
            <a:r>
              <a:rPr lang="es-EC" sz="1600" dirty="0" err="1">
                <a:latin typeface="Cambria" pitchFamily="18" charset="0"/>
              </a:rPr>
              <a:t>Plateau</a:t>
            </a:r>
            <a:r>
              <a:rPr lang="es-EC" sz="1600" dirty="0">
                <a:latin typeface="Cambria" pitchFamily="18" charset="0"/>
              </a:rPr>
              <a:t> </a:t>
            </a:r>
            <a:r>
              <a:rPr lang="es-EC" sz="1600" dirty="0" err="1">
                <a:latin typeface="Cambria" pitchFamily="18" charset="0"/>
              </a:rPr>
              <a:t>Learning</a:t>
            </a:r>
            <a:r>
              <a:rPr lang="es-EC" sz="1600" dirty="0">
                <a:latin typeface="Cambria" pitchFamily="18" charset="0"/>
              </a:rPr>
              <a:t>. También controla la zona horaria en función de la cual se va a mostrar la hora y el idioma de las etiquetas</a:t>
            </a:r>
            <a:endParaRPr lang="es-EC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1952">
            <a:off x="5362406" y="2780073"/>
            <a:ext cx="2830870" cy="239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411760" y="260648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nap ITC" pitchFamily="82" charset="0"/>
              </a:rPr>
              <a:t>Pasos </a:t>
            </a:r>
            <a:endParaRPr lang="es-EC" sz="4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5" name="Picture 5" descr="C:\Users\Juan Carlos\Desktop\Sin título.png"/>
          <p:cNvPicPr>
            <a:picLocks noChangeAspect="1" noChangeArrowheads="1"/>
          </p:cNvPicPr>
          <p:nvPr/>
        </p:nvPicPr>
        <p:blipFill>
          <a:blip r:embed="rId3" cstate="print"/>
          <a:srcRect r="1458" b="5962"/>
          <a:stretch>
            <a:fillRect/>
          </a:stretch>
        </p:blipFill>
        <p:spPr bwMode="auto">
          <a:xfrm>
            <a:off x="179512" y="836712"/>
            <a:ext cx="4464496" cy="312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Juan Carlos\Desktop\Sin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80728"/>
            <a:ext cx="345638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861048"/>
            <a:ext cx="2520280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 l="25903" t="19760" r="47165" b="37400"/>
          <a:stretch>
            <a:fillRect/>
          </a:stretch>
        </p:blipFill>
        <p:spPr bwMode="auto">
          <a:xfrm>
            <a:off x="4716016" y="4077072"/>
            <a:ext cx="309634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187624" y="260648"/>
            <a:ext cx="719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A</a:t>
            </a:r>
            <a:r>
              <a:rPr lang="es-EC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gregar y Desinstalar Programas </a:t>
            </a:r>
            <a:endParaRPr lang="es-EC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864" t="27320" r="46495" b="57560"/>
          <a:stretch>
            <a:fillRect/>
          </a:stretch>
        </p:blipFill>
        <p:spPr bwMode="auto">
          <a:xfrm>
            <a:off x="0" y="3429000"/>
            <a:ext cx="351039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23528" y="980728"/>
            <a:ext cx="4896544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sz="1600" b="1" i="0" dirty="0" smtClean="0">
                <a:solidFill>
                  <a:schemeClr val="tx1"/>
                </a:solidFill>
                <a:latin typeface="Cambria" pitchFamily="18" charset="0"/>
              </a:rPr>
              <a:t>Instalar programas</a:t>
            </a:r>
            <a:endParaRPr lang="es-EC" sz="1600" b="1" dirty="0">
              <a:latin typeface="Cambria" pitchFamily="18" charset="0"/>
            </a:endParaRPr>
          </a:p>
          <a:p>
            <a:pPr lvl="0"/>
            <a:r>
              <a:rPr lang="es-EC" sz="1100" b="0" i="0" dirty="0" smtClean="0">
                <a:solidFill>
                  <a:schemeClr val="tx1"/>
                </a:solidFill>
                <a:latin typeface="Cambria" pitchFamily="18" charset="0"/>
              </a:rPr>
              <a:t>Básicamente se puede  instalar programas de tres formas:</a:t>
            </a:r>
            <a:endParaRPr lang="es-EC" sz="11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84138" lvl="1">
              <a:buFont typeface="Arial" pitchFamily="34" charset="0"/>
              <a:buChar char="•"/>
            </a:pPr>
            <a:r>
              <a:rPr lang="es-EC" sz="1100" b="1" i="0" dirty="0" smtClean="0">
                <a:solidFill>
                  <a:schemeClr val="tx1"/>
                </a:solidFill>
                <a:latin typeface="Cambria" pitchFamily="18" charset="0"/>
              </a:rPr>
              <a:t>Programas en CD o DVD</a:t>
            </a:r>
            <a:r>
              <a:rPr lang="es-EC" sz="1100" b="0" i="0" dirty="0" smtClean="0">
                <a:solidFill>
                  <a:schemeClr val="tx1"/>
                </a:solidFill>
                <a:latin typeface="Cambria" pitchFamily="18" charset="0"/>
              </a:rPr>
              <a:t>. Cuando adquirimos un programa en una tienda, normalmente viene en uno de estos dos formatos.</a:t>
            </a:r>
            <a:endParaRPr lang="es-EC" sz="11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84138" lvl="1">
              <a:buFont typeface="Arial" pitchFamily="34" charset="0"/>
              <a:buChar char="•"/>
            </a:pPr>
            <a:r>
              <a:rPr lang="es-EC" sz="1100" b="1" i="0" dirty="0" smtClean="0">
                <a:solidFill>
                  <a:schemeClr val="tx1"/>
                </a:solidFill>
                <a:latin typeface="Cambria" pitchFamily="18" charset="0"/>
              </a:rPr>
              <a:t>Programas con Instalador</a:t>
            </a:r>
            <a:r>
              <a:rPr lang="es-EC" sz="1100" b="0" i="0" dirty="0" smtClean="0">
                <a:solidFill>
                  <a:schemeClr val="tx1"/>
                </a:solidFill>
                <a:latin typeface="Cambria" pitchFamily="18" charset="0"/>
              </a:rPr>
              <a:t>. Cuando adquirimos programas a través Internet, o descargamos programas gratuitos o versiones de prueba, descargamos un único archivo. Para iniciar la instalación, basta con hacer doble clic sobre este archivo.</a:t>
            </a:r>
          </a:p>
          <a:p>
            <a:pPr marL="84138" lvl="1">
              <a:buFont typeface="Arial" pitchFamily="34" charset="0"/>
              <a:buChar char="•"/>
            </a:pPr>
            <a:r>
              <a:rPr lang="es-EC" sz="1100" b="1" i="0" dirty="0" smtClean="0">
                <a:solidFill>
                  <a:schemeClr val="tx1"/>
                </a:solidFill>
                <a:latin typeface="Cambria" pitchFamily="18" charset="0"/>
              </a:rPr>
              <a:t>Programas sin instalador</a:t>
            </a:r>
            <a:r>
              <a:rPr lang="es-EC" sz="1100" b="0" i="0" dirty="0" smtClean="0">
                <a:solidFill>
                  <a:schemeClr val="tx1"/>
                </a:solidFill>
                <a:latin typeface="Cambria" pitchFamily="18" charset="0"/>
              </a:rPr>
              <a:t>. </a:t>
            </a:r>
            <a:r>
              <a:rPr lang="es-EC" sz="1100" b="0" i="0" dirty="0" smtClean="0">
                <a:latin typeface="Cambria" pitchFamily="18" charset="0"/>
              </a:rPr>
              <a:t>Algunos programas, normalmente aplicaciones más sencillas y gratuitas, ni siquiera requieren ser instalados. Lo único que tendremos que hacer será descomprimir los archivos en una carpeta.</a:t>
            </a:r>
            <a:endParaRPr lang="es-EC" sz="1100" b="0" i="0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4211960" y="4005064"/>
            <a:ext cx="4824536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600" b="1" i="0" dirty="0" smtClean="0">
                <a:latin typeface="Cambria" pitchFamily="18" charset="0"/>
              </a:rPr>
              <a:t>Desinstalar, modificar o cambiar programas</a:t>
            </a:r>
            <a:endParaRPr lang="es-EC" sz="1600" dirty="0">
              <a:solidFill>
                <a:schemeClr val="tx1"/>
              </a:solidFill>
              <a:latin typeface="Cambria" pitchFamily="18" charset="0"/>
            </a:endParaRPr>
          </a:p>
          <a:p>
            <a:pPr lvl="0"/>
            <a:endParaRPr lang="es-EC" sz="1600" dirty="0" smtClean="0">
              <a:solidFill>
                <a:schemeClr val="tx1"/>
              </a:solidFill>
              <a:latin typeface="Cambria" pitchFamily="18" charset="0"/>
            </a:endParaRPr>
          </a:p>
          <a:p>
            <a:pPr lvl="0"/>
            <a:r>
              <a:rPr lang="es-EC" sz="1200" dirty="0" smtClean="0">
                <a:latin typeface="Cambria" pitchFamily="18" charset="0"/>
              </a:rPr>
              <a:t>Para poder desinstalar un programa iremos a </a:t>
            </a:r>
            <a:r>
              <a:rPr lang="es-EC" sz="1200" b="1" dirty="0" smtClean="0">
                <a:latin typeface="Cambria" pitchFamily="18" charset="0"/>
              </a:rPr>
              <a:t>Panel de control</a:t>
            </a:r>
            <a:r>
              <a:rPr lang="es-EC" sz="1200" dirty="0" smtClean="0">
                <a:latin typeface="Cambria" pitchFamily="18" charset="0"/>
              </a:rPr>
              <a:t> &gt; </a:t>
            </a:r>
            <a:r>
              <a:rPr lang="es-EC" sz="1200" b="1" dirty="0" smtClean="0">
                <a:latin typeface="Cambria" pitchFamily="18" charset="0"/>
              </a:rPr>
              <a:t>Programas</a:t>
            </a:r>
            <a:r>
              <a:rPr lang="es-EC" sz="1200" dirty="0" smtClean="0">
                <a:latin typeface="Cambria" pitchFamily="18" charset="0"/>
              </a:rPr>
              <a:t>, hacemos clic en activar o desactivar alguna </a:t>
            </a:r>
            <a:r>
              <a:rPr lang="es-EC" sz="1200" dirty="0" err="1" smtClean="0">
                <a:latin typeface="Cambria" pitchFamily="18" charset="0"/>
              </a:rPr>
              <a:t>caracteristica</a:t>
            </a:r>
            <a:r>
              <a:rPr lang="es-EC" sz="1200" dirty="0" smtClean="0">
                <a:latin typeface="Cambria" pitchFamily="18" charset="0"/>
              </a:rPr>
              <a:t> de </a:t>
            </a:r>
            <a:r>
              <a:rPr lang="es-EC" sz="1200" dirty="0" err="1" smtClean="0">
                <a:latin typeface="Cambria" pitchFamily="18" charset="0"/>
              </a:rPr>
              <a:t>windows</a:t>
            </a:r>
            <a:r>
              <a:rPr lang="es-EC" sz="1200" dirty="0" smtClean="0">
                <a:latin typeface="Cambria" pitchFamily="18" charset="0"/>
              </a:rPr>
              <a:t>, luego se abre una ventana donde se encuentran todos los programas hacemos  clic en le programa que queremos desinstalar y aplastamos el botón desinstalar   aceptamos y empieza la desinstalación</a:t>
            </a:r>
            <a:endParaRPr lang="es-EC" sz="12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1573" t="23540" r="48583" b="55040"/>
          <a:stretch>
            <a:fillRect/>
          </a:stretch>
        </p:blipFill>
        <p:spPr bwMode="auto">
          <a:xfrm>
            <a:off x="1547664" y="4581128"/>
            <a:ext cx="260923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7437" t="29840" r="38699" b="13461"/>
          <a:stretch>
            <a:fillRect/>
          </a:stretch>
        </p:blipFill>
        <p:spPr bwMode="auto">
          <a:xfrm>
            <a:off x="5508104" y="1124744"/>
            <a:ext cx="3024336" cy="17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971600" y="18864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nap ITC" pitchFamily="82" charset="0"/>
              </a:rPr>
              <a:t>Configuración Hora y Fecha </a:t>
            </a:r>
            <a:endParaRPr lang="es-EC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nap ITC" pitchFamily="82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03648" y="908720"/>
            <a:ext cx="6264696" cy="32162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El reloj del equipo se usa para registrar el tiempo cuando crea o modifica archivos en el sistema. Puede cambiar la hora y la zona horaria del reloj.</a:t>
            </a:r>
            <a:endParaRPr kumimoji="0" lang="es-EC" sz="10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 Abra Fecha y hora haciendo clic en el botón 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Inicio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      , en 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Panel de control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, en 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Reloj, idioma y región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 y, por último, en 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Fecha y hora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Haga clic en la ficha 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Fecha y hora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 y, a continuación, haga clic en 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Cambiar fecha y hora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.       Si se le solicita una contraseña de administrador o una confirmación, escriba la contraseña o proporcione la confirmación.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En el cuadro de diálogo 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Valores de fecha y hora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, realice una o varias de las acciones siguientes: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Para cambiar la hora, haga doble clic en la hora y, a continuación, haga clic en las flechas para aumentar o disminuir el valor.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Para cambiar los minutos, haga doble clic en los minutos y, a continuación, haga clic en las flechas para aumentar o disminuir el valor.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Para cambiar los segundos, haga doble clic en los segundos y, a continuación, haga clic en las flechas para aumentar o disminuir el valor.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Cuando haya terminado de cambiar la configuración de hora, haga clic en 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Aceptar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Para cambiar la zona horaria, haga clic en 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Cambiar zona horaria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En el cuadro de diálogo 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Configuración de zona horaria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, haga clic en la zona horaria actual de la lista desplegable y, a continuación, haga clic en </a:t>
            </a:r>
            <a:r>
              <a:rPr kumimoji="0" lang="es-EC" sz="11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Aceptar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1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074" name="Picture 2" descr="Imagen del botón Inic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050" y="-614363"/>
            <a:ext cx="142875" cy="142875"/>
          </a:xfrm>
          <a:prstGeom prst="rect">
            <a:avLst/>
          </a:prstGeom>
          <a:noFill/>
        </p:spPr>
      </p:pic>
      <p:pic>
        <p:nvPicPr>
          <p:cNvPr id="3075" name="Picture 3" descr="Se requiere permiso de administrad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350" y="-477838"/>
            <a:ext cx="123825" cy="1524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563888" y="4581128"/>
            <a:ext cx="4572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C" sz="1600" b="1" dirty="0">
                <a:latin typeface="Cambria" pitchFamily="18" charset="0"/>
              </a:rPr>
              <a:t>Nota</a:t>
            </a:r>
          </a:p>
          <a:p>
            <a:r>
              <a:rPr lang="es-EC" sz="1600" dirty="0">
                <a:latin typeface="Cambria" pitchFamily="18" charset="0"/>
              </a:rPr>
              <a:t>Si la zona horaria cumple el horario de verano y desea que el reloj del equipo se ajuste automáticamente cuando éste cambie, asegúrese de que está activada la casilla </a:t>
            </a:r>
            <a:r>
              <a:rPr lang="es-EC" sz="1600" b="1" dirty="0">
                <a:latin typeface="Cambria" pitchFamily="18" charset="0"/>
              </a:rPr>
              <a:t>Ajustar el reloj automáticamente al horario de verano</a:t>
            </a:r>
            <a:r>
              <a:rPr lang="es-EC" sz="1600" dirty="0">
                <a:latin typeface="Cambria" pitchFamily="18" charset="0"/>
              </a:rPr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18777" t="39920" r="51456" b="23540"/>
          <a:stretch>
            <a:fillRect/>
          </a:stretch>
        </p:blipFill>
        <p:spPr bwMode="auto">
          <a:xfrm>
            <a:off x="467544" y="4293096"/>
            <a:ext cx="30243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2411760" y="260648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nap ITC" pitchFamily="82" charset="0"/>
              </a:rPr>
              <a:t>Pasos </a:t>
            </a:r>
            <a:endParaRPr lang="es-EC" sz="40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nap ITC" pitchFamily="8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9485" t="5901" r="46495" b="8421"/>
          <a:stretch>
            <a:fillRect/>
          </a:stretch>
        </p:blipFill>
        <p:spPr bwMode="auto">
          <a:xfrm>
            <a:off x="251520" y="836712"/>
            <a:ext cx="25922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6591" y="908720"/>
            <a:ext cx="282954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8854" t="3381" r="54291" b="4641"/>
          <a:stretch>
            <a:fillRect/>
          </a:stretch>
        </p:blipFill>
        <p:spPr bwMode="auto">
          <a:xfrm>
            <a:off x="5940152" y="836712"/>
            <a:ext cx="302433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l="7437" t="13461" r="59252" b="17240"/>
          <a:stretch>
            <a:fillRect/>
          </a:stretch>
        </p:blipFill>
        <p:spPr bwMode="auto">
          <a:xfrm>
            <a:off x="3131840" y="4149080"/>
            <a:ext cx="280831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 l="74097" t="58820"/>
          <a:stretch>
            <a:fillRect/>
          </a:stretch>
        </p:blipFill>
        <p:spPr bwMode="auto">
          <a:xfrm>
            <a:off x="323528" y="4315916"/>
            <a:ext cx="2631728" cy="235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257</Words>
  <Application>Microsoft Office PowerPoint</Application>
  <PresentationFormat>Presentación en pantalla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XTRATECH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Carlos</dc:creator>
  <cp:lastModifiedBy>Juan Carlos</cp:lastModifiedBy>
  <cp:revision>3</cp:revision>
  <dcterms:created xsi:type="dcterms:W3CDTF">2014-02-15T20:19:20Z</dcterms:created>
  <dcterms:modified xsi:type="dcterms:W3CDTF">2014-02-15T22:15:19Z</dcterms:modified>
</cp:coreProperties>
</file>