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9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58511-2F62-4DB4-A469-C3DD8C6C1E17}" type="datetimeFigureOut">
              <a:rPr lang="es-EC" smtClean="0"/>
              <a:t>15/02/2014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7DA4A-F04B-4D9C-9694-F9FB6350B4F6}" type="slidenum">
              <a:rPr lang="es-EC" smtClean="0"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67DA4A-F04B-4D9C-9694-F9FB6350B4F6}" type="slidenum">
              <a:rPr lang="es-EC" smtClean="0"/>
              <a:t>5</a:t>
            </a:fld>
            <a:endParaRPr lang="es-EC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0893-14CF-4C14-B79D-63BD27DD4AD6}" type="datetimeFigureOut">
              <a:rPr lang="es-EC" smtClean="0"/>
              <a:t>15/02/2014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36B28-7AA5-49E4-99F8-5F763A720A52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0893-14CF-4C14-B79D-63BD27DD4AD6}" type="datetimeFigureOut">
              <a:rPr lang="es-EC" smtClean="0"/>
              <a:t>15/02/2014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36B28-7AA5-49E4-99F8-5F763A720A52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0893-14CF-4C14-B79D-63BD27DD4AD6}" type="datetimeFigureOut">
              <a:rPr lang="es-EC" smtClean="0"/>
              <a:t>15/02/2014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36B28-7AA5-49E4-99F8-5F763A720A52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0893-14CF-4C14-B79D-63BD27DD4AD6}" type="datetimeFigureOut">
              <a:rPr lang="es-EC" smtClean="0"/>
              <a:t>15/02/2014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36B28-7AA5-49E4-99F8-5F763A720A52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0893-14CF-4C14-B79D-63BD27DD4AD6}" type="datetimeFigureOut">
              <a:rPr lang="es-EC" smtClean="0"/>
              <a:t>15/02/2014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36B28-7AA5-49E4-99F8-5F763A720A52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0893-14CF-4C14-B79D-63BD27DD4AD6}" type="datetimeFigureOut">
              <a:rPr lang="es-EC" smtClean="0"/>
              <a:t>15/02/2014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36B28-7AA5-49E4-99F8-5F763A720A52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0893-14CF-4C14-B79D-63BD27DD4AD6}" type="datetimeFigureOut">
              <a:rPr lang="es-EC" smtClean="0"/>
              <a:t>15/02/2014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36B28-7AA5-49E4-99F8-5F763A720A52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0893-14CF-4C14-B79D-63BD27DD4AD6}" type="datetimeFigureOut">
              <a:rPr lang="es-EC" smtClean="0"/>
              <a:t>15/02/2014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36B28-7AA5-49E4-99F8-5F763A720A52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0893-14CF-4C14-B79D-63BD27DD4AD6}" type="datetimeFigureOut">
              <a:rPr lang="es-EC" smtClean="0"/>
              <a:t>15/02/2014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36B28-7AA5-49E4-99F8-5F763A720A52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0893-14CF-4C14-B79D-63BD27DD4AD6}" type="datetimeFigureOut">
              <a:rPr lang="es-EC" smtClean="0"/>
              <a:t>15/02/2014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36B28-7AA5-49E4-99F8-5F763A720A52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80893-14CF-4C14-B79D-63BD27DD4AD6}" type="datetimeFigureOut">
              <a:rPr lang="es-EC" smtClean="0"/>
              <a:t>15/02/2014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36B28-7AA5-49E4-99F8-5F763A720A52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80893-14CF-4C14-B79D-63BD27DD4AD6}" type="datetimeFigureOut">
              <a:rPr lang="es-EC" smtClean="0"/>
              <a:t>15/02/2014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36B28-7AA5-49E4-99F8-5F763A720A52}" type="slidenum">
              <a:rPr lang="es-EC" smtClean="0"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411760" y="260648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nap ITC" pitchFamily="82" charset="0"/>
              </a:rPr>
              <a:t>Avances </a:t>
            </a:r>
            <a:r>
              <a:rPr lang="es-EC" sz="2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nap ITC" pitchFamily="82" charset="0"/>
              </a:rPr>
              <a:t>Tecnologicos</a:t>
            </a:r>
            <a:r>
              <a:rPr lang="es-EC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nap ITC" pitchFamily="82" charset="0"/>
              </a:rPr>
              <a:t>    </a:t>
            </a:r>
            <a:endParaRPr lang="es-EC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Snap ITC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1396" t="25512" r="20364" b="8421"/>
          <a:stretch>
            <a:fillRect/>
          </a:stretch>
        </p:blipFill>
        <p:spPr bwMode="auto">
          <a:xfrm>
            <a:off x="827584" y="1052736"/>
            <a:ext cx="763284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19136" t="21420" r="19204" b="9281"/>
          <a:stretch>
            <a:fillRect/>
          </a:stretch>
        </p:blipFill>
        <p:spPr bwMode="auto">
          <a:xfrm>
            <a:off x="179512" y="404664"/>
            <a:ext cx="864096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11019" t="18501" r="33699" b="14209"/>
          <a:stretch>
            <a:fillRect/>
          </a:stretch>
        </p:blipFill>
        <p:spPr bwMode="auto">
          <a:xfrm>
            <a:off x="611560" y="548680"/>
            <a:ext cx="799288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8777" t="9681" r="39408" b="52520"/>
          <a:stretch>
            <a:fillRect/>
          </a:stretch>
        </p:blipFill>
        <p:spPr bwMode="auto">
          <a:xfrm>
            <a:off x="323528" y="188640"/>
            <a:ext cx="590465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18107" t="13461" r="39369" b="42880"/>
          <a:stretch>
            <a:fillRect/>
          </a:stretch>
        </p:blipFill>
        <p:spPr bwMode="auto">
          <a:xfrm>
            <a:off x="2339752" y="3573016"/>
            <a:ext cx="640871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17398" t="22280" r="52126" b="9681"/>
          <a:stretch>
            <a:fillRect/>
          </a:stretch>
        </p:blipFill>
        <p:spPr bwMode="auto">
          <a:xfrm>
            <a:off x="539552" y="332656"/>
            <a:ext cx="309634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 l="23815" t="31500" r="20194" b="34481"/>
          <a:stretch>
            <a:fillRect/>
          </a:stretch>
        </p:blipFill>
        <p:spPr bwMode="auto">
          <a:xfrm>
            <a:off x="2699792" y="4365104"/>
            <a:ext cx="6048672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 l="18107" t="27320" r="38660" b="8421"/>
          <a:stretch>
            <a:fillRect/>
          </a:stretch>
        </p:blipFill>
        <p:spPr bwMode="auto">
          <a:xfrm>
            <a:off x="4499992" y="260648"/>
            <a:ext cx="446449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</Words>
  <Application>Microsoft Office PowerPoint</Application>
  <PresentationFormat>Presentación en pantalla (4:3)</PresentationFormat>
  <Paragraphs>2</Paragraphs>
  <Slides>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Diapositiva 1</vt:lpstr>
      <vt:lpstr>Diapositiva 2</vt:lpstr>
      <vt:lpstr>Diapositiva 3</vt:lpstr>
      <vt:lpstr>Diapositiva 4</vt:lpstr>
      <vt:lpstr>Diapositiva 5</vt:lpstr>
    </vt:vector>
  </TitlesOfParts>
  <Company>XTRATECH COMPUTERS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Juan Carlos</dc:creator>
  <cp:lastModifiedBy>Juan Carlos</cp:lastModifiedBy>
  <cp:revision>3</cp:revision>
  <dcterms:created xsi:type="dcterms:W3CDTF">2014-02-15T19:56:18Z</dcterms:created>
  <dcterms:modified xsi:type="dcterms:W3CDTF">2014-02-15T20:18:46Z</dcterms:modified>
</cp:coreProperties>
</file>