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93B52-1EB2-497E-A26C-352A71E03D7F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A9B42-C0EF-484E-9E12-5FD5AED637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A9B42-C0EF-484E-9E12-5FD5AED63713}" type="slidenum">
              <a:rPr lang="es-EC" smtClean="0"/>
              <a:pPr/>
              <a:t>25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3C0B-0042-4F33-A327-49004C0F02E2}" type="datetimeFigureOut">
              <a:rPr lang="es-EC" smtClean="0"/>
              <a:pPr/>
              <a:t>13/01/2011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7D7BF-89B3-4F49-BFA6-0B9598B8C46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Marcador de contenido" descr="imagen_web_2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CuadroTexto"/>
          <p:cNvSpPr txBox="1"/>
          <p:nvPr/>
        </p:nvSpPr>
        <p:spPr>
          <a:xfrm>
            <a:off x="3563888" y="5157192"/>
            <a:ext cx="525658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Lisseth</a:t>
            </a:r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Borbor.</a:t>
            </a:r>
          </a:p>
          <a:p>
            <a:pPr algn="ctr"/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Silvia </a:t>
            </a:r>
            <a:r>
              <a:rPr lang="es-EC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Pazmiño</a:t>
            </a:r>
            <a:r>
              <a:rPr lang="es-EC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s-EC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 descr="esp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401084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web2_go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7774"/>
            <a:ext cx="9144000" cy="581025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85786" y="142852"/>
            <a:ext cx="757242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goowy</a:t>
            </a:r>
            <a:endParaRPr lang="es-EC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85786" y="1988840"/>
            <a:ext cx="77867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err="1"/>
              <a:t>Goowy</a:t>
            </a:r>
            <a:r>
              <a:rPr lang="es-EC" sz="2400" dirty="0"/>
              <a:t> es un SO online que te permite usar aplicaciones como AIM, calendarios o un cliente de correo </a:t>
            </a:r>
            <a:r>
              <a:rPr lang="es-EC" sz="2400" dirty="0" smtClean="0"/>
              <a:t>electrónico.</a:t>
            </a:r>
          </a:p>
          <a:p>
            <a:pPr lvl="0"/>
            <a:r>
              <a:rPr lang="es-EC" sz="2400" dirty="0" smtClean="0"/>
              <a:t>Soporte para arrastrar y soltar, las notificaciones de audio, menús contextuales y hacer más cómoda </a:t>
            </a:r>
            <a:r>
              <a:rPr lang="es-EC" sz="2400" dirty="0" err="1" smtClean="0"/>
              <a:t>Goowy</a:t>
            </a:r>
            <a:r>
              <a:rPr lang="es-EC" sz="2400" dirty="0" smtClean="0"/>
              <a:t> electrónico.</a:t>
            </a:r>
          </a:p>
          <a:p>
            <a:pPr lvl="0"/>
            <a:r>
              <a:rPr lang="es-EC" sz="2400" dirty="0" err="1" smtClean="0"/>
              <a:t>Goowy</a:t>
            </a:r>
            <a:r>
              <a:rPr lang="es-EC" sz="2400" dirty="0" smtClean="0"/>
              <a:t> electrónico le permite escribir correos electrónicos con formato HTML.</a:t>
            </a:r>
          </a:p>
          <a:p>
            <a:pPr lvl="0"/>
            <a:r>
              <a:rPr lang="es-EC" sz="2400" dirty="0" smtClean="0"/>
              <a:t>Permite informar sobre el </a:t>
            </a:r>
            <a:r>
              <a:rPr lang="es-EC" sz="2400" dirty="0" err="1" smtClean="0"/>
              <a:t>spam</a:t>
            </a:r>
            <a:r>
              <a:rPr lang="es-EC" sz="2400" dirty="0" smtClean="0"/>
              <a:t> que se perdió fácilmente.</a:t>
            </a:r>
          </a:p>
          <a:p>
            <a:pPr lvl="0"/>
            <a:r>
              <a:rPr lang="es-EC" sz="2400" dirty="0" smtClean="0"/>
              <a:t>Una versión de escritorio de </a:t>
            </a:r>
            <a:r>
              <a:rPr lang="es-EC" sz="2400" dirty="0" err="1" smtClean="0"/>
              <a:t>Goowy</a:t>
            </a:r>
            <a:r>
              <a:rPr lang="es-EC" sz="2400" dirty="0" smtClean="0"/>
              <a:t> proporciona notificación por correo electrónico instantáneo y le permite colocar </a:t>
            </a:r>
            <a:r>
              <a:rPr lang="es-EC" sz="2400" dirty="0" err="1" smtClean="0"/>
              <a:t>widgets</a:t>
            </a:r>
            <a:r>
              <a:rPr lang="es-EC" sz="2400" dirty="0" smtClean="0"/>
              <a:t> en cualquier lugar.</a:t>
            </a:r>
          </a:p>
          <a:p>
            <a:pPr algn="just"/>
            <a:endParaRPr lang="es-EC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785794"/>
            <a:ext cx="757242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Goowy</a:t>
            </a:r>
            <a:endParaRPr lang="es-EC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43060"/>
            <a:ext cx="8429652" cy="531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57224" y="642918"/>
            <a:ext cx="7572428" cy="707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43</a:t>
            </a:r>
            <a:r>
              <a:rPr lang="es-EC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things</a:t>
            </a:r>
            <a:endParaRPr lang="es-EC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642918"/>
            <a:ext cx="7572428" cy="7078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43</a:t>
            </a:r>
            <a:r>
              <a:rPr lang="es-EC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things</a:t>
            </a:r>
            <a:endParaRPr lang="es-EC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28662" y="2071678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43 </a:t>
            </a:r>
            <a:r>
              <a:rPr lang="es-EC" sz="2400" dirty="0" err="1" smtClean="0"/>
              <a:t>Things</a:t>
            </a:r>
            <a:r>
              <a:rPr lang="es-EC" sz="2400" dirty="0" smtClean="0"/>
              <a:t> es un sitio web de redes sociales que se basa en los principios de etiquetado, en lugar de crear vínculos interpersonales explícitos (como se ve en </a:t>
            </a:r>
            <a:r>
              <a:rPr lang="es-EC" sz="2400" dirty="0" err="1" smtClean="0"/>
              <a:t>Friendster</a:t>
            </a:r>
            <a:r>
              <a:rPr lang="es-EC" sz="2400" dirty="0" smtClean="0"/>
              <a:t> y </a:t>
            </a:r>
            <a:r>
              <a:rPr lang="es-EC" sz="2400" dirty="0" err="1" smtClean="0"/>
              <a:t>Orkut</a:t>
            </a:r>
            <a:r>
              <a:rPr lang="es-EC" sz="2400" dirty="0" smtClean="0"/>
              <a:t>). Crear cuentas de usuario y, a continuación enumera una serie de objetivos o esperanzas, estos objetivos son analizados por un analizador léxico y vinculado a los objetivos de otras personas que se construyen con palabras o ideas similares. Este concepto también se conoce como </a:t>
            </a:r>
            <a:r>
              <a:rPr lang="es-EC" sz="2400" dirty="0" err="1" smtClean="0"/>
              <a:t>folksonomía</a:t>
            </a:r>
            <a:r>
              <a:rPr lang="es-EC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9" y="1000108"/>
            <a:ext cx="9129681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57224" y="214290"/>
            <a:ext cx="757242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C" sz="4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</a:t>
            </a:r>
            <a:r>
              <a:rPr lang="es-EC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echnorati</a:t>
            </a:r>
            <a:endParaRPr lang="es-EC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2000240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 err="1" smtClean="0"/>
              <a:t>Technorati</a:t>
            </a:r>
            <a:r>
              <a:rPr lang="es-EC" sz="2000" dirty="0" smtClean="0"/>
              <a:t> es un motor de búsqueda de Internet para buscar blogs, que compite con Google, Yahoo!, PubSub e IceRocket. En abril de 2006, el índice de </a:t>
            </a:r>
            <a:r>
              <a:rPr lang="es-EC" sz="2000" dirty="0" err="1" smtClean="0"/>
              <a:t>Technorati</a:t>
            </a:r>
            <a:r>
              <a:rPr lang="es-EC" sz="2000" dirty="0" smtClean="0"/>
              <a:t> superaba los 34,5 millones de blogs. En junio de 2008 se contabilizan unos 112.8 millones de blogs.</a:t>
            </a:r>
          </a:p>
          <a:p>
            <a:pPr algn="just"/>
            <a:r>
              <a:rPr lang="es-EC" sz="2000" dirty="0" err="1" smtClean="0"/>
              <a:t>Technorati</a:t>
            </a:r>
            <a:r>
              <a:rPr lang="es-EC" sz="2000" dirty="0" smtClean="0"/>
              <a:t> fue fundada por </a:t>
            </a:r>
            <a:r>
              <a:rPr lang="es-EC" sz="2000" dirty="0" err="1" smtClean="0"/>
              <a:t>Dave</a:t>
            </a:r>
            <a:r>
              <a:rPr lang="es-EC" sz="2000" dirty="0" smtClean="0"/>
              <a:t> </a:t>
            </a:r>
            <a:r>
              <a:rPr lang="es-EC" sz="2000" dirty="0" err="1" smtClean="0"/>
              <a:t>Sifry</a:t>
            </a:r>
            <a:r>
              <a:rPr lang="es-EC" sz="2000" dirty="0" smtClean="0"/>
              <a:t> y su sede principal está en San Francisco, California, Estados Unidos. </a:t>
            </a:r>
            <a:r>
              <a:rPr lang="es-EC" sz="2000" dirty="0" err="1" smtClean="0"/>
              <a:t>Tantek</a:t>
            </a:r>
            <a:r>
              <a:rPr lang="es-EC" sz="2000" dirty="0" smtClean="0"/>
              <a:t> </a:t>
            </a:r>
            <a:r>
              <a:rPr lang="es-EC" sz="2000" dirty="0" err="1" smtClean="0"/>
              <a:t>Çelik</a:t>
            </a:r>
            <a:r>
              <a:rPr lang="es-EC" sz="2000" dirty="0" smtClean="0"/>
              <a:t> es el Jefe Tecnológico de la web.</a:t>
            </a:r>
          </a:p>
          <a:p>
            <a:pPr algn="just"/>
            <a:r>
              <a:rPr lang="es-EC" sz="2000" dirty="0" err="1" smtClean="0"/>
              <a:t>Technorati</a:t>
            </a:r>
            <a:r>
              <a:rPr lang="es-EC" sz="2000" dirty="0" smtClean="0"/>
              <a:t> utiliza y contribuye al software de código abierto. </a:t>
            </a:r>
            <a:r>
              <a:rPr lang="es-EC" sz="2000" dirty="0" err="1" smtClean="0"/>
              <a:t>Technorati</a:t>
            </a:r>
            <a:r>
              <a:rPr lang="es-EC" sz="2000" dirty="0" smtClean="0"/>
              <a:t> tiene una comunidad de desarrolladores activa, a la que pertenecen muchos desarrolladores de la cultura del software libre. </a:t>
            </a:r>
            <a:r>
              <a:rPr lang="es-EC" sz="2000" dirty="0" err="1" smtClean="0"/>
              <a:t>Sifry</a:t>
            </a:r>
            <a:r>
              <a:rPr lang="es-EC" sz="2000" dirty="0" smtClean="0"/>
              <a:t> es un importante defensor del código abierto. Fue uno de los tres fundadores de LinuxCare y más tarde de la empresa de desarrollo de soluciones </a:t>
            </a:r>
            <a:r>
              <a:rPr lang="es-EC" sz="2000" dirty="0" err="1" smtClean="0"/>
              <a:t>Wi</a:t>
            </a:r>
            <a:r>
              <a:rPr lang="es-EC" sz="2000" dirty="0" smtClean="0"/>
              <a:t>-Fi </a:t>
            </a:r>
            <a:r>
              <a:rPr lang="es-EC" sz="2000" dirty="0" err="1" smtClean="0"/>
              <a:t>Sputnik</a:t>
            </a:r>
            <a:r>
              <a:rPr lang="es-EC" sz="2000" dirty="0" smtClean="0"/>
              <a:t>. </a:t>
            </a:r>
            <a:r>
              <a:rPr lang="es-EC" sz="2000" dirty="0" err="1" smtClean="0"/>
              <a:t>Technorati</a:t>
            </a:r>
            <a:r>
              <a:rPr lang="es-EC" sz="2000" dirty="0" smtClean="0"/>
              <a:t> incluye un wiki público para desarrolladores, donde colaboran desarrolladores y contribuidores, además de varias APIs abiertas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500042"/>
            <a:ext cx="757242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C" sz="4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T</a:t>
            </a:r>
            <a:r>
              <a:rPr lang="es-EC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</a:rPr>
              <a:t>echnorati</a:t>
            </a:r>
            <a:endParaRPr lang="es-EC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14348" y="571480"/>
            <a:ext cx="757242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Platial</a:t>
            </a:r>
            <a:endParaRPr lang="es-EC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571480"/>
            <a:ext cx="757242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Platial</a:t>
            </a:r>
            <a:endParaRPr lang="es-EC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2910" y="2285992"/>
            <a:ext cx="79296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err="1" smtClean="0"/>
              <a:t>Platial</a:t>
            </a:r>
            <a:r>
              <a:rPr lang="es-EC" sz="2400" dirty="0" smtClean="0"/>
              <a:t> es una pagina de internet que te deja armar tus propios mapas (mapas al estilo de </a:t>
            </a:r>
            <a:r>
              <a:rPr lang="es-EC" sz="2400" dirty="0" err="1" smtClean="0"/>
              <a:t>google</a:t>
            </a:r>
            <a:r>
              <a:rPr lang="es-EC" sz="2400" dirty="0" smtClean="0"/>
              <a:t> </a:t>
            </a:r>
            <a:r>
              <a:rPr lang="es-EC" sz="2400" dirty="0" err="1" smtClean="0"/>
              <a:t>maps</a:t>
            </a:r>
            <a:r>
              <a:rPr lang="es-EC" sz="2400" dirty="0" smtClean="0"/>
              <a:t> -parecidos a los de </a:t>
            </a:r>
            <a:r>
              <a:rPr lang="es-EC" sz="2400" dirty="0" err="1" smtClean="0"/>
              <a:t>google</a:t>
            </a:r>
            <a:r>
              <a:rPr lang="es-EC" sz="2400" dirty="0" smtClean="0"/>
              <a:t> </a:t>
            </a:r>
            <a:r>
              <a:rPr lang="es-EC" sz="2400" dirty="0" err="1" smtClean="0"/>
              <a:t>earth</a:t>
            </a:r>
            <a:r>
              <a:rPr lang="es-EC" sz="2400" dirty="0" smtClean="0"/>
              <a:t>-) estos mapas los podes poner dentro de tus paginas de internet y desde ahí mismo ir marcando cualquier cosa que te interese y esto ya queda registrado.</a:t>
            </a:r>
          </a:p>
          <a:p>
            <a:pPr algn="just"/>
            <a:r>
              <a:rPr lang="es-EC" sz="2400" dirty="0" smtClean="0"/>
              <a:t>El 18 de octubre de 2007, adquirió </a:t>
            </a:r>
            <a:r>
              <a:rPr lang="es-EC" sz="2400" dirty="0" err="1" smtClean="0"/>
              <a:t>Platial</a:t>
            </a:r>
            <a:r>
              <a:rPr lang="es-EC" sz="2400" dirty="0" smtClean="0"/>
              <a:t> </a:t>
            </a:r>
            <a:r>
              <a:rPr lang="es-EC" sz="2400" dirty="0" err="1" smtClean="0"/>
              <a:t>Frappr</a:t>
            </a:r>
            <a:r>
              <a:rPr lang="es-EC" sz="2400" dirty="0" smtClean="0"/>
              <a:t>, otro sitio web cartografía social, incrementando su generado por el usuario lugares-un total de más de 100 millones de dólares.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399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285728"/>
            <a:ext cx="757242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Backpack</a:t>
            </a:r>
            <a:endParaRPr lang="es-EC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285728"/>
            <a:ext cx="757242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Backpack</a:t>
            </a:r>
            <a:endParaRPr lang="es-EC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10" y="1997839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600" dirty="0" err="1" smtClean="0"/>
              <a:t>Backpack</a:t>
            </a:r>
            <a:r>
              <a:rPr lang="es-EC" sz="3600" dirty="0" smtClean="0"/>
              <a:t> (Mochila) es una intranet fácil para su negocio. Almacenar, compartir, discutir y archivar todo lo que es esencial para su equipo. Seguro y seguro.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85786" y="357166"/>
            <a:ext cx="75724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REMEMBER THE MILK</a:t>
            </a:r>
            <a:endParaRPr lang="es-EC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Mail-U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50"/>
            <a:ext cx="9137063" cy="535785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85786" y="285728"/>
            <a:ext cx="7572428" cy="92333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G</a:t>
            </a:r>
            <a:r>
              <a:rPr lang="es-EC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M</a:t>
            </a:r>
            <a:r>
              <a:rPr lang="es-EC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a</a:t>
            </a:r>
            <a:r>
              <a:rPr lang="es-EC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s-EC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l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285728"/>
            <a:ext cx="7572428" cy="923330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G</a:t>
            </a:r>
            <a:r>
              <a:rPr lang="es-EC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M</a:t>
            </a:r>
            <a:r>
              <a:rPr lang="es-EC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a</a:t>
            </a:r>
            <a:r>
              <a:rPr lang="es-EC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i</a:t>
            </a:r>
            <a:r>
              <a:rPr lang="es-EC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l</a:t>
            </a:r>
            <a:endParaRPr lang="es-EC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85786" y="2071678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Gmail está basado en la idea de hacer que el correo electrónico resulte más intuitivo, eficiente y útil, e incluso divertido. Después de todo, Gmail tiene: </a:t>
            </a:r>
            <a:endParaRPr lang="es-EC" dirty="0" smtClean="0"/>
          </a:p>
          <a:p>
            <a:r>
              <a:rPr lang="es-EC" b="1" dirty="0"/>
              <a:t>Mucho espacio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>Más de 7539.704885 megabytes (y sigue en aumento) de almacenamiento </a:t>
            </a:r>
            <a:r>
              <a:rPr lang="es-EC" dirty="0" smtClean="0"/>
              <a:t>gratuito</a:t>
            </a:r>
          </a:p>
          <a:p>
            <a:r>
              <a:rPr lang="es-EC" b="1" dirty="0"/>
              <a:t>Menos </a:t>
            </a:r>
            <a:r>
              <a:rPr lang="es-EC" b="1" dirty="0" err="1"/>
              <a:t>spam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>Evita que los mensajes no deseados lleguen a la bandeja de entrada</a:t>
            </a:r>
            <a:r>
              <a:rPr lang="es-EC" dirty="0" smtClean="0"/>
              <a:t>.</a:t>
            </a:r>
          </a:p>
          <a:p>
            <a:r>
              <a:rPr lang="es-EC" b="1" dirty="0"/>
              <a:t>Acceso para móviles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>Para leer mensajes de Gmail desde tu teléfono móvil, introduce http://gmail.com en el navegador web de tu móvil.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7686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285728"/>
            <a:ext cx="750099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Shozu</a:t>
            </a:r>
            <a:endParaRPr lang="es-EC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285728"/>
            <a:ext cx="750099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Shozu</a:t>
            </a:r>
            <a:endParaRPr lang="es-EC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84482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Shozu es una aplicación </a:t>
            </a:r>
            <a:r>
              <a:rPr lang="es-EC" b="1" dirty="0"/>
              <a:t>gratuita</a:t>
            </a:r>
            <a:r>
              <a:rPr lang="es-EC" dirty="0"/>
              <a:t> que </a:t>
            </a:r>
            <a:r>
              <a:rPr lang="es-EC" dirty="0" smtClean="0"/>
              <a:t>puedes </a:t>
            </a:r>
            <a:r>
              <a:rPr lang="es-EC" dirty="0"/>
              <a:t>descargar a tu celular y que, una vez instalada, te preguntará automáticamente cuando </a:t>
            </a:r>
            <a:r>
              <a:rPr lang="es-EC" dirty="0" smtClean="0"/>
              <a:t>sacas una </a:t>
            </a:r>
            <a:r>
              <a:rPr lang="es-EC" dirty="0"/>
              <a:t>foto si la </a:t>
            </a:r>
            <a:r>
              <a:rPr lang="es-EC" dirty="0" smtClean="0"/>
              <a:t>quieres </a:t>
            </a:r>
            <a:r>
              <a:rPr lang="es-EC" dirty="0"/>
              <a:t>“subir” a Flickr</a:t>
            </a:r>
            <a:r>
              <a:rPr lang="es-EC" dirty="0" smtClean="0"/>
              <a:t>.</a:t>
            </a:r>
          </a:p>
          <a:p>
            <a:pPr algn="just"/>
            <a:r>
              <a:rPr lang="es-EC" dirty="0"/>
              <a:t>Lo interesante es que la envía a través de tu conexión de datos GPRS o EDGE o 3G sin caer en mensajes MMS que, muchas veces no funcionan como deberían, tienen costos asociados y/o necesitan un número al que enviar el archivo.</a:t>
            </a:r>
          </a:p>
          <a:p>
            <a:pPr algn="just"/>
            <a:r>
              <a:rPr lang="es-EC" dirty="0"/>
              <a:t>Otra ventaja es que el menú </a:t>
            </a:r>
            <a:r>
              <a:rPr lang="es-EC" i="1" dirty="0"/>
              <a:t>(Screenshot)</a:t>
            </a:r>
            <a:r>
              <a:rPr lang="es-EC" dirty="0"/>
              <a:t> te permite </a:t>
            </a:r>
            <a:r>
              <a:rPr lang="es-EC" dirty="0" err="1"/>
              <a:t>taggear</a:t>
            </a:r>
            <a:r>
              <a:rPr lang="es-EC" dirty="0"/>
              <a:t> las imágenes, agregarles descripciones y todas las funciones típicas de Flickr. </a:t>
            </a:r>
          </a:p>
          <a:p>
            <a:pPr algn="just"/>
            <a:r>
              <a:rPr lang="es-EC" dirty="0" smtClean="0"/>
              <a:t>Actualmente </a:t>
            </a:r>
            <a:r>
              <a:rPr lang="es-EC" dirty="0"/>
              <a:t>funciona con unos 12 teléfonos pero se irán agregando otros a la lista.</a:t>
            </a:r>
          </a:p>
          <a:p>
            <a:pPr algn="just"/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 smtClean="0"/>
          </a:p>
          <a:p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285728"/>
            <a:ext cx="7500990" cy="83099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003">
            <a:schemeClr val="dk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800" b="1" dirty="0" err="1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feedmarker</a:t>
            </a:r>
            <a:endParaRPr lang="es-EC" sz="4800" b="1" dirty="0">
              <a:ln w="1905"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285728"/>
            <a:ext cx="7500990" cy="83099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003">
            <a:schemeClr val="dk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4800" b="1" dirty="0" err="1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feedmarker</a:t>
            </a:r>
            <a:endParaRPr lang="es-EC" sz="4800" b="1" dirty="0">
              <a:ln w="1905"/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7224" y="228599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/>
              <a:t> </a:t>
            </a:r>
            <a:r>
              <a:rPr lang="es-ES" sz="3200" dirty="0" smtClean="0"/>
              <a:t>Es un punto de lectura y lector de noticias con </a:t>
            </a:r>
            <a:r>
              <a:rPr lang="es-ES" sz="3200" dirty="0"/>
              <a:t> </a:t>
            </a:r>
            <a:r>
              <a:rPr lang="es-ES" sz="3200" dirty="0" smtClean="0"/>
              <a:t>etiquetado.</a:t>
            </a:r>
            <a:endParaRPr lang="es-EC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Spinspy.com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t="10876" r="1392" b="11480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Spinspy.com</a:t>
            </a:r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1844824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</a:t>
            </a:r>
            <a:r>
              <a:rPr lang="es-EC" sz="2400" dirty="0" err="1" smtClean="0"/>
              <a:t>SpinSpy</a:t>
            </a:r>
            <a:r>
              <a:rPr lang="es-EC" sz="2400" dirty="0" smtClean="0"/>
              <a:t> puede ser otro sitio de marcadores sociales (bostezo), pero tiene una característica notable: se puede clasificar las historias en función de su sesgo político. La propaganda:</a:t>
            </a:r>
          </a:p>
          <a:p>
            <a:r>
              <a:rPr lang="es-EC" sz="2400" dirty="0" err="1" smtClean="0"/>
              <a:t>SpinSpy</a:t>
            </a:r>
            <a:r>
              <a:rPr lang="es-EC" sz="2400" dirty="0" smtClean="0"/>
              <a:t> es un sitio de marcadores sociales con un toque. Usando </a:t>
            </a:r>
            <a:r>
              <a:rPr lang="es-EC" sz="2400" dirty="0" err="1" smtClean="0"/>
              <a:t>SpinSpy</a:t>
            </a:r>
            <a:r>
              <a:rPr lang="es-EC" sz="2400" dirty="0" smtClean="0"/>
              <a:t> no sólo puede enviar historias y ayudar a promover otras historias presentadas, pero también se puede clasificar la cantidad de "spin" o sesgo usted piensa que una historia de ciertas noticias y lo ha hecho.</a:t>
            </a:r>
          </a:p>
          <a:p>
            <a:r>
              <a:rPr lang="es-EC" sz="2400" dirty="0" err="1" smtClean="0"/>
              <a:t>Spinspy</a:t>
            </a:r>
            <a:r>
              <a:rPr lang="es-EC" sz="2400" dirty="0" smtClean="0"/>
              <a:t> tiene una interfaz atractiva y tal vez voy a ganar algo de tracción entre los </a:t>
            </a:r>
            <a:r>
              <a:rPr lang="es-EC" sz="2400" dirty="0" err="1" smtClean="0"/>
              <a:t>bloggers</a:t>
            </a:r>
            <a:r>
              <a:rPr lang="es-EC" sz="2400" dirty="0" smtClean="0"/>
              <a:t> políticos. Pero ciertamente no es un rival de yahoo.icio.us , </a:t>
            </a:r>
            <a:r>
              <a:rPr lang="es-EC" sz="2400" dirty="0" err="1" smtClean="0"/>
              <a:t>BlinkList</a:t>
            </a:r>
            <a:r>
              <a:rPr lang="es-EC" sz="2400" dirty="0" smtClean="0"/>
              <a:t> y el resto.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s-EC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Wrickr.com</a:t>
            </a:r>
            <a:endParaRPr lang="es-EC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6280" t="26586" r="6822" b="7553"/>
          <a:stretch>
            <a:fillRect/>
          </a:stretch>
        </p:blipFill>
        <p:spPr bwMode="auto">
          <a:xfrm>
            <a:off x="0" y="1556792"/>
            <a:ext cx="9144000" cy="530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s-EC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Wrickr.com</a:t>
            </a:r>
            <a:endParaRPr lang="es-EC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249289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wrickr.com es un portafolio en línea de trabajos de diseño Web </a:t>
            </a:r>
            <a:r>
              <a:rPr lang="es-ES" sz="3600" dirty="0" err="1" smtClean="0"/>
              <a:t>ygráfico</a:t>
            </a:r>
            <a:r>
              <a:rPr lang="es-ES" sz="3600" dirty="0" smtClean="0"/>
              <a:t> Christopher </a:t>
            </a:r>
            <a:r>
              <a:rPr lang="es-ES" sz="3600" dirty="0" err="1" smtClean="0"/>
              <a:t>Witko</a:t>
            </a:r>
            <a:endParaRPr lang="es-ES" sz="3600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C" dirty="0" smtClean="0"/>
              <a:t> </a:t>
            </a:r>
            <a:endParaRPr lang="es-EC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C" dirty="0" smtClean="0"/>
              <a:t>	</a:t>
            </a:r>
            <a:r>
              <a:rPr lang="es-EC" dirty="0" err="1" smtClean="0"/>
              <a:t>Remember</a:t>
            </a:r>
            <a:r>
              <a:rPr lang="es-EC" dirty="0" smtClean="0"/>
              <a:t>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Milk</a:t>
            </a:r>
            <a:r>
              <a:rPr lang="es-EC" dirty="0" smtClean="0"/>
              <a:t> permite a los usuarios crear listar de tareas múltiples. Las tareas añadidas pueden ser editadas: asignarle prioridades, ser aplazadas, organizarlas por etiquetas,... Etc. Permite añadir ubicaciones, teniendo una característica integrada de Google </a:t>
            </a:r>
            <a:r>
              <a:rPr lang="es-EC" dirty="0" err="1" smtClean="0"/>
              <a:t>Maps</a:t>
            </a:r>
            <a:r>
              <a:rPr lang="es-EC" dirty="0" smtClean="0"/>
              <a:t> que permite que los usuarios puedan guardar lugares de uso común.</a:t>
            </a:r>
          </a:p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357166"/>
            <a:ext cx="75724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REMEMBER THE MILK</a:t>
            </a:r>
            <a:endParaRPr lang="es-EC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s-EC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HomePortals</a:t>
            </a:r>
            <a:endParaRPr lang="es-EC" b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0012" t="26888" r="10055" b="9366"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s-EC" b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HomePortals</a:t>
            </a:r>
            <a:endParaRPr lang="es-EC" b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2204864"/>
            <a:ext cx="8352928" cy="345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err="1" smtClean="0"/>
              <a:t>HomePortals</a:t>
            </a:r>
            <a:r>
              <a:rPr lang="es-EC" sz="2400" dirty="0" smtClean="0"/>
              <a:t> es un motor de </a:t>
            </a:r>
            <a:r>
              <a:rPr lang="es-EC" sz="2400" dirty="0" err="1" smtClean="0"/>
              <a:t>renderizado</a:t>
            </a:r>
            <a:r>
              <a:rPr lang="es-EC" sz="2400" dirty="0" smtClean="0"/>
              <a:t> y el diseño de las aplicaciones web, CFML.</a:t>
            </a:r>
          </a:p>
          <a:p>
            <a:pPr lvl="0"/>
            <a:r>
              <a:rPr lang="es-EC" sz="2400" dirty="0" smtClean="0"/>
              <a:t>Funciona como un marco autónomo o como una colección de ayuda para su propio </a:t>
            </a:r>
            <a:r>
              <a:rPr lang="es-EC" sz="2400" dirty="0" err="1" smtClean="0"/>
              <a:t>framework</a:t>
            </a:r>
            <a:r>
              <a:rPr lang="es-EC" sz="2400" dirty="0" smtClean="0"/>
              <a:t> MVC / arquitectura.</a:t>
            </a:r>
          </a:p>
          <a:p>
            <a:pPr lvl="0"/>
            <a:r>
              <a:rPr lang="es-EC" sz="2400" dirty="0" smtClean="0"/>
              <a:t>medida extensible a través de </a:t>
            </a:r>
            <a:r>
              <a:rPr lang="es-EC" sz="2400" dirty="0" err="1" smtClean="0"/>
              <a:t>plugins</a:t>
            </a:r>
            <a:r>
              <a:rPr lang="es-EC" sz="2400" dirty="0" smtClean="0"/>
              <a:t>, prestadores de contenido personalizado, y las plantillas.</a:t>
            </a:r>
          </a:p>
          <a:p>
            <a:pPr lvl="0"/>
            <a:r>
              <a:rPr lang="es-EC" sz="2400" dirty="0" smtClean="0"/>
              <a:t>Mantiene el contenido del sitio y recursos organizados con bibliotecas de recursos.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QUIDO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71501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85786" y="357166"/>
            <a:ext cx="75724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SQUIDOO</a:t>
            </a:r>
            <a:endParaRPr lang="es-EC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357166"/>
            <a:ext cx="75724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SQUIDOO</a:t>
            </a:r>
            <a:endParaRPr lang="es-EC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28662" y="1571612"/>
            <a:ext cx="7143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dirty="0" smtClean="0"/>
              <a:t>Es un sitio web de la comunidad que permite a los clientes crear paginas (llamadas lentes) para temas de interés. SQUIDOO es de los 100 sitios mas visitados en los EE.UU. En el 2008 creció 91% y tenía 1,5 millones de lentes hechas a mano a partir de octubre de 2010.</a:t>
            </a:r>
          </a:p>
          <a:p>
            <a:pPr algn="just"/>
            <a:r>
              <a:rPr lang="es-EC" sz="3200" dirty="0" smtClean="0"/>
              <a:t> 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357166"/>
            <a:ext cx="757242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PICTURE CLOUD</a:t>
            </a:r>
            <a:endParaRPr lang="es-EC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785927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4000" i="1" dirty="0"/>
              <a:t>Picture Cloud</a:t>
            </a:r>
            <a:r>
              <a:rPr lang="es-EC" sz="4000" dirty="0"/>
              <a:t> es un sistema sencillo para crear vistas en 360º a partir de nuestras fotos. Con esta aplicación podrás anunciar un </a:t>
            </a:r>
            <a:r>
              <a:rPr lang="es-EC" sz="4000" dirty="0" smtClean="0"/>
              <a:t>producto. </a:t>
            </a:r>
            <a:endParaRPr lang="es-EC" sz="4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85786" y="357166"/>
            <a:ext cx="757242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PICTURE CLOUD</a:t>
            </a:r>
            <a:endParaRPr lang="es-EC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399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85786" y="357166"/>
            <a:ext cx="7572428" cy="646331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net</a:t>
            </a:r>
            <a:r>
              <a:rPr lang="es-EC" sz="3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vibes</a:t>
            </a:r>
            <a:endParaRPr lang="es-EC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502688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err="1" smtClean="0"/>
              <a:t>Netvibes</a:t>
            </a:r>
            <a:r>
              <a:rPr lang="es-EC" sz="1600" dirty="0" smtClean="0"/>
              <a:t> es un servicio web que actúa a modo de escritorio virtual personalizado, similar a la Página Principal Personalizada de Google (iGoogle), MSN Live o Inicio.es.</a:t>
            </a:r>
          </a:p>
          <a:p>
            <a:pPr algn="just"/>
            <a:r>
              <a:rPr lang="es-EC" sz="1600" dirty="0" smtClean="0"/>
              <a:t>Visualmente está organizada en solapas o pestañas (</a:t>
            </a:r>
            <a:r>
              <a:rPr lang="es-EC" sz="1600" i="1" dirty="0" err="1" smtClean="0"/>
              <a:t>tabs</a:t>
            </a:r>
            <a:r>
              <a:rPr lang="es-EC" sz="1600" dirty="0" smtClean="0"/>
              <a:t>), donde cada solapa por lo general es en sí un agregado de diversos módulos y widgets desplazables previamente definidos por el usuario. Estos módulos, a su vez, actúan como pequeñas ventanas cuyo contenido es generado por otro servicio web o ser mini aplicaciones.</a:t>
            </a:r>
          </a:p>
          <a:p>
            <a:pPr algn="just"/>
            <a:r>
              <a:rPr lang="es-EC" sz="1600" dirty="0" smtClean="0"/>
              <a:t>Algunos ejemplos de los servicios que puede contener son multibuscadores para varios servidores (Google, Yahoo!...), webmails tipo Gmail, fotos y videos de YouTube, Google Video o Flickr y muchos servicios más, de los cuales algunos son verdaderos </a:t>
            </a:r>
            <a:r>
              <a:rPr lang="es-EC" sz="1600" dirty="0" err="1" smtClean="0"/>
              <a:t>gadgets</a:t>
            </a:r>
            <a:r>
              <a:rPr lang="es-EC" sz="1600" dirty="0" smtClean="0"/>
              <a:t>, como una pecera con peces virtuales o mini juegos como sudoku.</a:t>
            </a:r>
          </a:p>
          <a:p>
            <a:pPr algn="just"/>
            <a:r>
              <a:rPr lang="es-EC" sz="1600" dirty="0" smtClean="0"/>
              <a:t>Hay módulos que permiten desplegar el contenido generado por otras páginas que funcionan como fuentes web de RSS/</a:t>
            </a:r>
            <a:r>
              <a:rPr lang="es-EC" sz="1600" dirty="0" err="1" smtClean="0"/>
              <a:t>Atom</a:t>
            </a:r>
            <a:r>
              <a:rPr lang="es-EC" sz="1600" dirty="0" smtClean="0"/>
              <a:t>; por ejemplo, los diarios y los blogs.</a:t>
            </a:r>
          </a:p>
          <a:p>
            <a:pPr algn="just"/>
            <a:r>
              <a:rPr lang="es-EC" sz="1600" dirty="0" smtClean="0"/>
              <a:t>También existen pestañas que no son </a:t>
            </a:r>
            <a:r>
              <a:rPr lang="es-EC" sz="1600" dirty="0" err="1" smtClean="0"/>
              <a:t>agregadores</a:t>
            </a:r>
            <a:r>
              <a:rPr lang="es-EC" sz="1600" dirty="0" smtClean="0"/>
              <a:t> y que permiten acceder a un servicio completo de otra página, como Joomla.</a:t>
            </a:r>
          </a:p>
          <a:p>
            <a:pPr algn="just"/>
            <a:r>
              <a:rPr lang="es-EC" sz="1600" dirty="0" smtClean="0"/>
              <a:t>Desde el punto de vista comercial, están los llamados Universos, que son páginas creadas principalmente por empresas o grupos musicales y en que se muestran diversas fuentes web, imágenes y otros materiales relacionados con el creador. En el momento de escribir esto, esta característica no esta disponible para los usuarios independientes, aunque posiblemente se empiece a distribuir mediante invitaciones.</a:t>
            </a:r>
            <a:endParaRPr lang="es-EC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85786" y="357166"/>
            <a:ext cx="7572428" cy="646331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net</a:t>
            </a:r>
            <a:r>
              <a:rPr lang="es-EC" sz="36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vibes</a:t>
            </a:r>
            <a:endParaRPr lang="es-EC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1007</Words>
  <Application>Microsoft Office PowerPoint</Application>
  <PresentationFormat>Presentación en pantalla (4:3)</PresentationFormat>
  <Paragraphs>75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Spinspy.com</vt:lpstr>
      <vt:lpstr>Spinspy.com</vt:lpstr>
      <vt:lpstr>Wrickr.com</vt:lpstr>
      <vt:lpstr>Wrickr.com</vt:lpstr>
      <vt:lpstr>HomePortals</vt:lpstr>
      <vt:lpstr>HomePortals</vt:lpstr>
    </vt:vector>
  </TitlesOfParts>
  <Company>ICM - 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betalab</dc:creator>
  <cp:lastModifiedBy>Sonnia</cp:lastModifiedBy>
  <cp:revision>19</cp:revision>
  <dcterms:created xsi:type="dcterms:W3CDTF">2011-01-11T14:36:23Z</dcterms:created>
  <dcterms:modified xsi:type="dcterms:W3CDTF">2011-01-13T16:08:21Z</dcterms:modified>
</cp:coreProperties>
</file>