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sldIdLst>
    <p:sldId id="256" r:id="rId2"/>
    <p:sldId id="289" r:id="rId3"/>
    <p:sldId id="259" r:id="rId4"/>
    <p:sldId id="263" r:id="rId5"/>
    <p:sldId id="257" r:id="rId6"/>
    <p:sldId id="293" r:id="rId7"/>
    <p:sldId id="294" r:id="rId8"/>
    <p:sldId id="295" r:id="rId9"/>
    <p:sldId id="296" r:id="rId10"/>
    <p:sldId id="260" r:id="rId11"/>
    <p:sldId id="258" r:id="rId12"/>
    <p:sldId id="264" r:id="rId13"/>
    <p:sldId id="298" r:id="rId14"/>
    <p:sldId id="265" r:id="rId15"/>
    <p:sldId id="266" r:id="rId16"/>
    <p:sldId id="267" r:id="rId17"/>
    <p:sldId id="290" r:id="rId18"/>
    <p:sldId id="291" r:id="rId19"/>
    <p:sldId id="288" r:id="rId20"/>
    <p:sldId id="269" r:id="rId21"/>
    <p:sldId id="270" r:id="rId22"/>
    <p:sldId id="271" r:id="rId23"/>
    <p:sldId id="277" r:id="rId24"/>
    <p:sldId id="272" r:id="rId25"/>
    <p:sldId id="278" r:id="rId26"/>
    <p:sldId id="273" r:id="rId27"/>
    <p:sldId id="292" r:id="rId28"/>
    <p:sldId id="274" r:id="rId29"/>
    <p:sldId id="276" r:id="rId30"/>
    <p:sldId id="275" r:id="rId31"/>
    <p:sldId id="280" r:id="rId32"/>
    <p:sldId id="279" r:id="rId33"/>
    <p:sldId id="282" r:id="rId34"/>
    <p:sldId id="297" r:id="rId35"/>
    <p:sldId id="281" r:id="rId36"/>
    <p:sldId id="283" r:id="rId37"/>
    <p:sldId id="285" r:id="rId38"/>
    <p:sldId id="286" r:id="rId39"/>
    <p:sldId id="284" r:id="rId40"/>
    <p:sldId id="287" r:id="rId41"/>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Arial" charset="0"/>
        <a:ea typeface="+mn-ea"/>
        <a:cs typeface="Arial" charset="0"/>
      </a:defRPr>
    </a:lvl1pPr>
    <a:lvl2pPr marL="457200" algn="l" rtl="0" fontAlgn="base">
      <a:spcBef>
        <a:spcPct val="0"/>
      </a:spcBef>
      <a:spcAft>
        <a:spcPct val="0"/>
      </a:spcAft>
      <a:defRPr sz="4000" kern="1200">
        <a:solidFill>
          <a:schemeClr val="tx1"/>
        </a:solidFill>
        <a:latin typeface="Arial" charset="0"/>
        <a:ea typeface="+mn-ea"/>
        <a:cs typeface="Arial" charset="0"/>
      </a:defRPr>
    </a:lvl2pPr>
    <a:lvl3pPr marL="914400" algn="l" rtl="0" fontAlgn="base">
      <a:spcBef>
        <a:spcPct val="0"/>
      </a:spcBef>
      <a:spcAft>
        <a:spcPct val="0"/>
      </a:spcAft>
      <a:defRPr sz="4000" kern="1200">
        <a:solidFill>
          <a:schemeClr val="tx1"/>
        </a:solidFill>
        <a:latin typeface="Arial" charset="0"/>
        <a:ea typeface="+mn-ea"/>
        <a:cs typeface="Arial" charset="0"/>
      </a:defRPr>
    </a:lvl3pPr>
    <a:lvl4pPr marL="1371600" algn="l" rtl="0" fontAlgn="base">
      <a:spcBef>
        <a:spcPct val="0"/>
      </a:spcBef>
      <a:spcAft>
        <a:spcPct val="0"/>
      </a:spcAft>
      <a:defRPr sz="4000" kern="1200">
        <a:solidFill>
          <a:schemeClr val="tx1"/>
        </a:solidFill>
        <a:latin typeface="Arial" charset="0"/>
        <a:ea typeface="+mn-ea"/>
        <a:cs typeface="Arial" charset="0"/>
      </a:defRPr>
    </a:lvl4pPr>
    <a:lvl5pPr marL="1828800" algn="l" rtl="0" fontAlgn="base">
      <a:spcBef>
        <a:spcPct val="0"/>
      </a:spcBef>
      <a:spcAft>
        <a:spcPct val="0"/>
      </a:spcAft>
      <a:defRPr sz="4000" kern="1200">
        <a:solidFill>
          <a:schemeClr val="tx1"/>
        </a:solidFill>
        <a:latin typeface="Arial" charset="0"/>
        <a:ea typeface="+mn-ea"/>
        <a:cs typeface="Arial" charset="0"/>
      </a:defRPr>
    </a:lvl5pPr>
    <a:lvl6pPr marL="2286000" algn="l" defTabSz="914400" rtl="0" eaLnBrk="1" latinLnBrk="0" hangingPunct="1">
      <a:defRPr sz="4000" kern="1200">
        <a:solidFill>
          <a:schemeClr val="tx1"/>
        </a:solidFill>
        <a:latin typeface="Arial" charset="0"/>
        <a:ea typeface="+mn-ea"/>
        <a:cs typeface="Arial" charset="0"/>
      </a:defRPr>
    </a:lvl6pPr>
    <a:lvl7pPr marL="2743200" algn="l" defTabSz="914400" rtl="0" eaLnBrk="1" latinLnBrk="0" hangingPunct="1">
      <a:defRPr sz="4000" kern="1200">
        <a:solidFill>
          <a:schemeClr val="tx1"/>
        </a:solidFill>
        <a:latin typeface="Arial" charset="0"/>
        <a:ea typeface="+mn-ea"/>
        <a:cs typeface="Arial" charset="0"/>
      </a:defRPr>
    </a:lvl7pPr>
    <a:lvl8pPr marL="3200400" algn="l" defTabSz="914400" rtl="0" eaLnBrk="1" latinLnBrk="0" hangingPunct="1">
      <a:defRPr sz="4000" kern="1200">
        <a:solidFill>
          <a:schemeClr val="tx1"/>
        </a:solidFill>
        <a:latin typeface="Arial" charset="0"/>
        <a:ea typeface="+mn-ea"/>
        <a:cs typeface="Arial" charset="0"/>
      </a:defRPr>
    </a:lvl8pPr>
    <a:lvl9pPr marL="3657600" algn="l" defTabSz="914400" rtl="0" eaLnBrk="1" latinLnBrk="0" hangingPunct="1">
      <a:defRPr sz="4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FEA7"/>
    <a:srgbClr val="CC0000"/>
    <a:srgbClr val="FF0000"/>
    <a:srgbClr val="33CC33"/>
    <a:srgbClr val="66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367" autoAdjust="0"/>
    <p:restoredTop sz="94360" autoAdjust="0"/>
  </p:normalViewPr>
  <p:slideViewPr>
    <p:cSldViewPr>
      <p:cViewPr>
        <p:scale>
          <a:sx n="100" d="100"/>
          <a:sy n="100" d="100"/>
        </p:scale>
        <p:origin x="-88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72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A21ABED7-E33E-49E7-84B6-A701D83A45F8}" type="slidenum">
              <a:rPr lang="en-US"/>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7E560FD6-3814-4776-8A1A-60C762E7BA25}" type="slidenum">
              <a:rPr lang="en-US"/>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B6FE0838-2F9B-48D4-87A5-436801480BE4}" type="slidenum">
              <a:rPr lang="en-US"/>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fecha"/>
          <p:cNvSpPr>
            <a:spLocks noGrp="1"/>
          </p:cNvSpPr>
          <p:nvPr>
            <p:ph type="dt" sz="half" idx="10"/>
          </p:nvPr>
        </p:nvSpPr>
        <p:spPr>
          <a:xfrm>
            <a:off x="457200" y="6245225"/>
            <a:ext cx="2133600" cy="476250"/>
          </a:xfrm>
        </p:spPr>
        <p:txBody>
          <a:bodyPr/>
          <a:lstStyle>
            <a:lvl1pPr>
              <a:defRPr/>
            </a:lvl1pPr>
          </a:lstStyle>
          <a:p>
            <a:endParaRPr lang="en-US"/>
          </a:p>
        </p:txBody>
      </p:sp>
      <p:sp>
        <p:nvSpPr>
          <p:cNvPr id="7" name="6 Marcador de pie de página"/>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7 Marcador de número de diapositiva"/>
          <p:cNvSpPr>
            <a:spLocks noGrp="1"/>
          </p:cNvSpPr>
          <p:nvPr>
            <p:ph type="sldNum" sz="quarter" idx="12"/>
          </p:nvPr>
        </p:nvSpPr>
        <p:spPr>
          <a:xfrm>
            <a:off x="6553200" y="6245225"/>
            <a:ext cx="2133600" cy="476250"/>
          </a:xfrm>
        </p:spPr>
        <p:txBody>
          <a:bodyPr/>
          <a:lstStyle>
            <a:lvl1pPr>
              <a:defRPr/>
            </a:lvl1pPr>
          </a:lstStyle>
          <a:p>
            <a:fld id="{15C5E992-8625-4A7C-AD1C-11139FD288D0}" type="slidenum">
              <a:rPr lang="en-US"/>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457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57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contenido"/>
          <p:cNvSpPr>
            <a:spLocks noGrp="1"/>
          </p:cNvSpPr>
          <p:nvPr>
            <p:ph sz="quarter" idx="4"/>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a:xfrm>
            <a:off x="457200" y="6245225"/>
            <a:ext cx="2133600" cy="476250"/>
          </a:xfrm>
        </p:spPr>
        <p:txBody>
          <a:bodyPr/>
          <a:lstStyle>
            <a:lvl1pPr>
              <a:defRPr/>
            </a:lvl1pPr>
          </a:lstStyle>
          <a:p>
            <a:endParaRPr lang="en-US"/>
          </a:p>
        </p:txBody>
      </p:sp>
      <p:sp>
        <p:nvSpPr>
          <p:cNvPr id="8" name="7 Marcador de pie de página"/>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8 Marcador de número de diapositiva"/>
          <p:cNvSpPr>
            <a:spLocks noGrp="1"/>
          </p:cNvSpPr>
          <p:nvPr>
            <p:ph type="sldNum" sz="quarter" idx="12"/>
          </p:nvPr>
        </p:nvSpPr>
        <p:spPr>
          <a:xfrm>
            <a:off x="6553200" y="6245225"/>
            <a:ext cx="2133600" cy="476250"/>
          </a:xfrm>
        </p:spPr>
        <p:txBody>
          <a:bodyPr/>
          <a:lstStyle>
            <a:lvl1pPr>
              <a:defRPr/>
            </a:lvl1pPr>
          </a:lstStyle>
          <a:p>
            <a:fld id="{96BD1626-5CA6-49F7-99B0-D506A2E3CD28}" type="slidenum">
              <a:rPr lang="en-US"/>
              <a:pPr/>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fecha"/>
          <p:cNvSpPr>
            <a:spLocks noGrp="1"/>
          </p:cNvSpPr>
          <p:nvPr>
            <p:ph type="dt" sz="half" idx="10"/>
          </p:nvPr>
        </p:nvSpPr>
        <p:spPr>
          <a:xfrm>
            <a:off x="457200" y="6245225"/>
            <a:ext cx="2133600" cy="476250"/>
          </a:xfrm>
        </p:spPr>
        <p:txBody>
          <a:bodyPr/>
          <a:lstStyle>
            <a:lvl1pPr>
              <a:defRPr/>
            </a:lvl1pPr>
          </a:lstStyle>
          <a:p>
            <a:endParaRPr lang="en-US"/>
          </a:p>
        </p:txBody>
      </p:sp>
      <p:sp>
        <p:nvSpPr>
          <p:cNvPr id="7" name="6 Marcador de pie de página"/>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7 Marcador de número de diapositiva"/>
          <p:cNvSpPr>
            <a:spLocks noGrp="1"/>
          </p:cNvSpPr>
          <p:nvPr>
            <p:ph type="sldNum" sz="quarter" idx="12"/>
          </p:nvPr>
        </p:nvSpPr>
        <p:spPr>
          <a:xfrm>
            <a:off x="6553200" y="6245225"/>
            <a:ext cx="2133600" cy="476250"/>
          </a:xfrm>
        </p:spPr>
        <p:txBody>
          <a:bodyPr/>
          <a:lstStyle>
            <a:lvl1pPr>
              <a:defRPr/>
            </a:lvl1pPr>
          </a:lstStyle>
          <a:p>
            <a:fld id="{322CB77D-4D08-402D-91B5-ED63EE9081ED}" type="slidenum">
              <a:rPr lang="en-US"/>
              <a:pPr/>
              <a:t>‹Nº›</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600200"/>
            <a:ext cx="8229600" cy="4525963"/>
          </a:xfrm>
        </p:spPr>
        <p:txBody>
          <a:bodyPr/>
          <a:lstStyle/>
          <a:p>
            <a:endParaRPr lang="es-ES"/>
          </a:p>
        </p:txBody>
      </p:sp>
      <p:sp>
        <p:nvSpPr>
          <p:cNvPr id="4" name="3 Marcador de fecha"/>
          <p:cNvSpPr>
            <a:spLocks noGrp="1"/>
          </p:cNvSpPr>
          <p:nvPr>
            <p:ph type="dt" sz="half" idx="10"/>
          </p:nvPr>
        </p:nvSpPr>
        <p:spPr>
          <a:xfrm>
            <a:off x="457200" y="6245225"/>
            <a:ext cx="2133600" cy="476250"/>
          </a:xfrm>
        </p:spPr>
        <p:txBody>
          <a:bodyPr/>
          <a:lstStyle>
            <a:lvl1pPr>
              <a:defRPr/>
            </a:lvl1pPr>
          </a:lstStyle>
          <a:p>
            <a:endParaRPr lang="en-US"/>
          </a:p>
        </p:txBody>
      </p:sp>
      <p:sp>
        <p:nvSpPr>
          <p:cNvPr id="5" name="4 Marcador de pie de página"/>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5 Marcador de número de diapositiva"/>
          <p:cNvSpPr>
            <a:spLocks noGrp="1"/>
          </p:cNvSpPr>
          <p:nvPr>
            <p:ph type="sldNum" sz="quarter" idx="12"/>
          </p:nvPr>
        </p:nvSpPr>
        <p:spPr>
          <a:xfrm>
            <a:off x="6553200" y="6245225"/>
            <a:ext cx="2133600" cy="476250"/>
          </a:xfrm>
        </p:spPr>
        <p:txBody>
          <a:bodyPr/>
          <a:lstStyle>
            <a:lvl1pPr>
              <a:defRPr/>
            </a:lvl1pPr>
          </a:lstStyle>
          <a:p>
            <a:fld id="{1383DE87-A08B-4FF7-814C-007DD20DCC50}" type="slidenum">
              <a:rPr lang="en-US"/>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57D080A2-04A2-4EDF-91EF-5F199A63B718}" type="slidenum">
              <a:rPr lang="en-US"/>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3F01B1DB-E91C-4B21-B695-100360D07066}" type="slidenum">
              <a:rPr lang="en-US"/>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CC0E5D3B-C559-4386-BE1C-B509017A8B62}" type="slidenum">
              <a:rPr lang="en-US"/>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n-US"/>
          </a:p>
        </p:txBody>
      </p:sp>
      <p:sp>
        <p:nvSpPr>
          <p:cNvPr id="8" name="7 Marcador de pie de página"/>
          <p:cNvSpPr>
            <a:spLocks noGrp="1"/>
          </p:cNvSpPr>
          <p:nvPr>
            <p:ph type="ftr" sz="quarter" idx="11"/>
          </p:nvPr>
        </p:nvSpPr>
        <p:spPr/>
        <p:txBody>
          <a:bodyPr/>
          <a:lstStyle>
            <a:lvl1pPr>
              <a:defRPr/>
            </a:lvl1pPr>
          </a:lstStyle>
          <a:p>
            <a:endParaRPr lang="en-US"/>
          </a:p>
        </p:txBody>
      </p:sp>
      <p:sp>
        <p:nvSpPr>
          <p:cNvPr id="9" name="8 Marcador de número de diapositiva"/>
          <p:cNvSpPr>
            <a:spLocks noGrp="1"/>
          </p:cNvSpPr>
          <p:nvPr>
            <p:ph type="sldNum" sz="quarter" idx="12"/>
          </p:nvPr>
        </p:nvSpPr>
        <p:spPr/>
        <p:txBody>
          <a:bodyPr/>
          <a:lstStyle>
            <a:lvl1pPr>
              <a:defRPr/>
            </a:lvl1pPr>
          </a:lstStyle>
          <a:p>
            <a:fld id="{A89A3BFA-8935-417E-B637-01F337C75C44}" type="slidenum">
              <a:rPr lang="en-US"/>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n-US"/>
          </a:p>
        </p:txBody>
      </p:sp>
      <p:sp>
        <p:nvSpPr>
          <p:cNvPr id="4" name="3 Marcador de pie de página"/>
          <p:cNvSpPr>
            <a:spLocks noGrp="1"/>
          </p:cNvSpPr>
          <p:nvPr>
            <p:ph type="ftr" sz="quarter" idx="11"/>
          </p:nvPr>
        </p:nvSpPr>
        <p:spPr/>
        <p:txBody>
          <a:bodyPr/>
          <a:lstStyle>
            <a:lvl1pPr>
              <a:defRPr/>
            </a:lvl1pPr>
          </a:lstStyle>
          <a:p>
            <a:endParaRPr lang="en-US"/>
          </a:p>
        </p:txBody>
      </p:sp>
      <p:sp>
        <p:nvSpPr>
          <p:cNvPr id="5" name="4 Marcador de número de diapositiva"/>
          <p:cNvSpPr>
            <a:spLocks noGrp="1"/>
          </p:cNvSpPr>
          <p:nvPr>
            <p:ph type="sldNum" sz="quarter" idx="12"/>
          </p:nvPr>
        </p:nvSpPr>
        <p:spPr/>
        <p:txBody>
          <a:bodyPr/>
          <a:lstStyle>
            <a:lvl1pPr>
              <a:defRPr/>
            </a:lvl1pPr>
          </a:lstStyle>
          <a:p>
            <a:fld id="{17338A72-0C7F-4CB1-A37E-214CB89D28A6}" type="slidenum">
              <a:rPr lang="en-US"/>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p>
        </p:txBody>
      </p:sp>
      <p:sp>
        <p:nvSpPr>
          <p:cNvPr id="3" name="2 Marcador de pie de página"/>
          <p:cNvSpPr>
            <a:spLocks noGrp="1"/>
          </p:cNvSpPr>
          <p:nvPr>
            <p:ph type="ftr" sz="quarter" idx="11"/>
          </p:nvPr>
        </p:nvSpPr>
        <p:spPr/>
        <p:txBody>
          <a:bodyPr/>
          <a:lstStyle>
            <a:lvl1pPr>
              <a:defRPr/>
            </a:lvl1pPr>
          </a:lstStyle>
          <a:p>
            <a:endParaRPr lang="en-US"/>
          </a:p>
        </p:txBody>
      </p:sp>
      <p:sp>
        <p:nvSpPr>
          <p:cNvPr id="4" name="3 Marcador de número de diapositiva"/>
          <p:cNvSpPr>
            <a:spLocks noGrp="1"/>
          </p:cNvSpPr>
          <p:nvPr>
            <p:ph type="sldNum" sz="quarter" idx="12"/>
          </p:nvPr>
        </p:nvSpPr>
        <p:spPr/>
        <p:txBody>
          <a:bodyPr/>
          <a:lstStyle>
            <a:lvl1pPr>
              <a:defRPr/>
            </a:lvl1pPr>
          </a:lstStyle>
          <a:p>
            <a:fld id="{ACF02CAD-A261-44B8-8382-50CFBF6CECED}" type="slidenum">
              <a:rPr lang="en-US"/>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DDB91408-69B2-4366-90AC-521F63D696E4}" type="slidenum">
              <a:rPr lang="en-US"/>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3D43F0DC-62EC-4510-BF57-C4113CD2FE57}" type="slidenum">
              <a:rPr lang="en-US"/>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373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737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737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E630734-5B22-42FD-9AD6-9806FAF5AF97}" type="slidenum">
              <a:rPr lang="en-US"/>
              <a:pPr/>
              <a:t>‹Nº›</a:t>
            </a:fld>
            <a:endParaRPr lang="en-US"/>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4.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5" Type="http://schemas.openxmlformats.org/officeDocument/2006/relationships/image" Target="../media/image21.jpe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4.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14.xml"/><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0.jpeg"/><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57222" y="285728"/>
            <a:ext cx="8572560" cy="1143000"/>
          </a:xfrm>
        </p:spPr>
        <p:txBody>
          <a:bodyPr/>
          <a:lstStyle/>
          <a:p>
            <a:r>
              <a:rPr lang="es-ES" sz="3600" kern="10" dirty="0" smtClean="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outerShdw>
                </a:effectLst>
                <a:latin typeface="Snap ITC"/>
              </a:rPr>
              <a:t>5º Ventajas y desventajas</a:t>
            </a:r>
            <a:endParaRPr lang="es-ES" sz="3600" kern="10" dirty="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outerShdw>
              </a:effectLst>
              <a:latin typeface="Snap ITC"/>
            </a:endParaRPr>
          </a:p>
        </p:txBody>
      </p:sp>
      <p:sp>
        <p:nvSpPr>
          <p:cNvPr id="79875" name="Rectangle 3"/>
          <p:cNvSpPr>
            <a:spLocks noGrp="1" noChangeArrowheads="1"/>
          </p:cNvSpPr>
          <p:nvPr>
            <p:ph type="body" idx="1"/>
          </p:nvPr>
        </p:nvSpPr>
        <p:spPr>
          <a:xfrm>
            <a:off x="395288" y="1916113"/>
            <a:ext cx="8137525" cy="1873250"/>
          </a:xfrm>
        </p:spPr>
        <p:txBody>
          <a:bodyPr/>
          <a:lstStyle/>
          <a:p>
            <a:pPr>
              <a:buClr>
                <a:srgbClr val="33CC33"/>
              </a:buClr>
              <a:buFont typeface="Wingdings" pitchFamily="2" charset="2"/>
              <a:buChar char="ü"/>
            </a:pPr>
            <a:r>
              <a:rPr lang="es-ES_tradnl" dirty="0"/>
              <a:t>El sol es una fuente inagotable de energía</a:t>
            </a:r>
          </a:p>
          <a:p>
            <a:pPr>
              <a:buClr>
                <a:srgbClr val="33CC33"/>
              </a:buClr>
              <a:buFont typeface="Wingdings" pitchFamily="2" charset="2"/>
              <a:buChar char="ü"/>
            </a:pPr>
            <a:r>
              <a:rPr lang="es-ES_tradnl" dirty="0"/>
              <a:t>Se puede aprovechar en casi todos sitios</a:t>
            </a:r>
          </a:p>
          <a:p>
            <a:pPr>
              <a:buClr>
                <a:srgbClr val="33CC33"/>
              </a:buClr>
              <a:buFont typeface="Wingdings" pitchFamily="2" charset="2"/>
              <a:buChar char="ü"/>
            </a:pPr>
            <a:r>
              <a:rPr lang="es-ES_tradnl" dirty="0"/>
              <a:t>Adaptado para usos a pequeña escala.</a:t>
            </a:r>
          </a:p>
        </p:txBody>
      </p:sp>
      <p:sp>
        <p:nvSpPr>
          <p:cNvPr id="79877" name="Text Box 5"/>
          <p:cNvSpPr txBox="1">
            <a:spLocks noChangeArrowheads="1"/>
          </p:cNvSpPr>
          <p:nvPr/>
        </p:nvSpPr>
        <p:spPr bwMode="auto">
          <a:xfrm>
            <a:off x="468313" y="4221163"/>
            <a:ext cx="7613650" cy="1651000"/>
          </a:xfrm>
          <a:prstGeom prst="rect">
            <a:avLst/>
          </a:prstGeom>
          <a:noFill/>
          <a:ln w="9525" algn="ctr">
            <a:noFill/>
            <a:miter lim="800000"/>
            <a:headEnd/>
            <a:tailEnd/>
          </a:ln>
          <a:effectLst/>
        </p:spPr>
        <p:txBody>
          <a:bodyPr wrap="none">
            <a:spAutoFit/>
          </a:bodyPr>
          <a:lstStyle/>
          <a:p>
            <a:pPr>
              <a:spcBef>
                <a:spcPct val="20000"/>
              </a:spcBef>
              <a:buClr>
                <a:srgbClr val="FF0000"/>
              </a:buClr>
              <a:buFont typeface="Wingdings" pitchFamily="2" charset="2"/>
              <a:buChar char="û"/>
            </a:pPr>
            <a:r>
              <a:rPr lang="es-ES_tradnl" sz="3200"/>
              <a:t> Varia dependiendo de la época del año</a:t>
            </a:r>
          </a:p>
          <a:p>
            <a:pPr>
              <a:spcBef>
                <a:spcPct val="20000"/>
              </a:spcBef>
              <a:buClr>
                <a:srgbClr val="FF0000"/>
              </a:buClr>
              <a:buFont typeface="Wingdings" pitchFamily="2" charset="2"/>
              <a:buChar char="û"/>
            </a:pPr>
            <a:r>
              <a:rPr lang="es-ES_tradnl" sz="3200"/>
              <a:t> Varia según la climatología</a:t>
            </a:r>
            <a:endParaRPr lang="en-US" sz="3200"/>
          </a:p>
          <a:p>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checkerboard(across)">
                                      <p:cBhvr>
                                        <p:cTn id="7" dur="1000"/>
                                        <p:tgtEl>
                                          <p:spTgt spid="79875">
                                            <p:txEl>
                                              <p:pRg st="0" end="0"/>
                                            </p:txEl>
                                          </p:spTgt>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79875">
                                            <p:txEl>
                                              <p:pRg st="1" end="1"/>
                                            </p:txEl>
                                          </p:spTgt>
                                        </p:tgtEl>
                                        <p:attrNameLst>
                                          <p:attrName>style.visibility</p:attrName>
                                        </p:attrNameLst>
                                      </p:cBhvr>
                                      <p:to>
                                        <p:strVal val="visible"/>
                                      </p:to>
                                    </p:set>
                                    <p:animEffect transition="in" filter="checkerboard(across)">
                                      <p:cBhvr>
                                        <p:cTn id="11" dur="1000"/>
                                        <p:tgtEl>
                                          <p:spTgt spid="79875">
                                            <p:txEl>
                                              <p:pRg st="1" end="1"/>
                                            </p:txEl>
                                          </p:spTgt>
                                        </p:tgtEl>
                                      </p:cBhvr>
                                    </p:animEffect>
                                  </p:childTnLst>
                                </p:cTn>
                              </p:par>
                            </p:childTnLst>
                          </p:cTn>
                        </p:par>
                        <p:par>
                          <p:cTn id="12" fill="hold">
                            <p:stCondLst>
                              <p:cond delay="2000"/>
                            </p:stCondLst>
                            <p:childTnLst>
                              <p:par>
                                <p:cTn id="13" presetID="5" presetClass="entr" presetSubtype="10" fill="hold" grpId="0" nodeType="afterEffect">
                                  <p:stCondLst>
                                    <p:cond delay="0"/>
                                  </p:stCondLst>
                                  <p:childTnLst>
                                    <p:set>
                                      <p:cBhvr>
                                        <p:cTn id="14" dur="1" fill="hold">
                                          <p:stCondLst>
                                            <p:cond delay="0"/>
                                          </p:stCondLst>
                                        </p:cTn>
                                        <p:tgtEl>
                                          <p:spTgt spid="79875">
                                            <p:txEl>
                                              <p:pRg st="2" end="2"/>
                                            </p:txEl>
                                          </p:spTgt>
                                        </p:tgtEl>
                                        <p:attrNameLst>
                                          <p:attrName>style.visibility</p:attrName>
                                        </p:attrNameLst>
                                      </p:cBhvr>
                                      <p:to>
                                        <p:strVal val="visible"/>
                                      </p:to>
                                    </p:set>
                                    <p:animEffect transition="in" filter="checkerboard(across)">
                                      <p:cBhvr>
                                        <p:cTn id="15" dur="1000"/>
                                        <p:tgtEl>
                                          <p:spTgt spid="7987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79877"/>
                                        </p:tgtEl>
                                        <p:attrNameLst>
                                          <p:attrName>style.visibility</p:attrName>
                                        </p:attrNameLst>
                                      </p:cBhvr>
                                      <p:to>
                                        <p:strVal val="visible"/>
                                      </p:to>
                                    </p:set>
                                    <p:animEffect transition="in" filter="box(in)">
                                      <p:cBhvr>
                                        <p:cTn id="20" dur="500"/>
                                        <p:tgtEl>
                                          <p:spTgt spid="79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uiExpand="1" build="p"/>
      <p:bldP spid="7987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23" name="Rectangle 23"/>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marL="838200" indent="-838200" algn="ctr"/>
            <a:r>
              <a:rPr lang="es-ES_tradnl">
                <a:solidFill>
                  <a:schemeClr val="tx2"/>
                </a:solidFill>
              </a:rPr>
              <a:t>Aplicaciones</a:t>
            </a:r>
            <a:endParaRPr lang="en-US">
              <a:solidFill>
                <a:schemeClr val="tx2"/>
              </a:solidFill>
            </a:endParaRPr>
          </a:p>
        </p:txBody>
      </p:sp>
      <p:sp>
        <p:nvSpPr>
          <p:cNvPr id="76878" name="AutoShape 78"/>
          <p:cNvSpPr>
            <a:spLocks noChangeArrowheads="1"/>
          </p:cNvSpPr>
          <p:nvPr/>
        </p:nvSpPr>
        <p:spPr bwMode="auto">
          <a:xfrm>
            <a:off x="3203575" y="1557338"/>
            <a:ext cx="2808288" cy="792162"/>
          </a:xfrm>
          <a:prstGeom prst="flowChartAlternateProcess">
            <a:avLst/>
          </a:prstGeom>
          <a:solidFill>
            <a:srgbClr val="FFFFFF">
              <a:alpha val="50000"/>
            </a:srgbClr>
          </a:solidFill>
          <a:ln w="9525">
            <a:solidFill>
              <a:schemeClr val="tx1"/>
            </a:solidFill>
            <a:miter lim="800000"/>
            <a:headEnd/>
            <a:tailEnd/>
          </a:ln>
          <a:effectLst/>
        </p:spPr>
        <p:txBody>
          <a:bodyPr wrap="none" anchor="ctr"/>
          <a:lstStyle/>
          <a:p>
            <a:pPr algn="ctr"/>
            <a:r>
              <a:rPr lang="es-ES_tradnl" sz="3200"/>
              <a:t>Energía solar</a:t>
            </a:r>
            <a:endParaRPr lang="en-US" sz="3200"/>
          </a:p>
        </p:txBody>
      </p:sp>
      <p:sp>
        <p:nvSpPr>
          <p:cNvPr id="76879" name="AutoShape 79"/>
          <p:cNvSpPr>
            <a:spLocks noChangeArrowheads="1"/>
          </p:cNvSpPr>
          <p:nvPr/>
        </p:nvSpPr>
        <p:spPr bwMode="auto">
          <a:xfrm>
            <a:off x="250825" y="3141663"/>
            <a:ext cx="4895850" cy="936625"/>
          </a:xfrm>
          <a:prstGeom prst="roundRect">
            <a:avLst>
              <a:gd name="adj" fmla="val 16667"/>
            </a:avLst>
          </a:prstGeom>
          <a:solidFill>
            <a:srgbClr val="FFFFFF">
              <a:alpha val="50000"/>
            </a:srgbClr>
          </a:solidFill>
          <a:ln w="9525" algn="ctr">
            <a:solidFill>
              <a:schemeClr val="tx1"/>
            </a:solidFill>
            <a:round/>
            <a:headEnd/>
            <a:tailEnd/>
          </a:ln>
          <a:effectLst/>
        </p:spPr>
        <p:txBody>
          <a:bodyPr wrap="none" anchor="ctr"/>
          <a:lstStyle/>
          <a:p>
            <a:pPr algn="ctr"/>
            <a:r>
              <a:rPr lang="es-ES_tradnl" sz="3200"/>
              <a:t>Calentar o enfriar cosas</a:t>
            </a:r>
            <a:endParaRPr lang="en-US" sz="3200"/>
          </a:p>
        </p:txBody>
      </p:sp>
      <p:sp>
        <p:nvSpPr>
          <p:cNvPr id="76880" name="AutoShape 80"/>
          <p:cNvSpPr>
            <a:spLocks noChangeArrowheads="1"/>
          </p:cNvSpPr>
          <p:nvPr/>
        </p:nvSpPr>
        <p:spPr bwMode="auto">
          <a:xfrm>
            <a:off x="4643438" y="4724400"/>
            <a:ext cx="4105275" cy="1008063"/>
          </a:xfrm>
          <a:prstGeom prst="roundRect">
            <a:avLst>
              <a:gd name="adj" fmla="val 16667"/>
            </a:avLst>
          </a:prstGeom>
          <a:solidFill>
            <a:srgbClr val="FFFFFF">
              <a:alpha val="50000"/>
            </a:srgbClr>
          </a:solidFill>
          <a:ln w="9525" algn="ctr">
            <a:solidFill>
              <a:schemeClr val="tx1"/>
            </a:solidFill>
            <a:round/>
            <a:headEnd/>
            <a:tailEnd/>
          </a:ln>
          <a:effectLst/>
        </p:spPr>
        <p:txBody>
          <a:bodyPr wrap="none" anchor="ctr"/>
          <a:lstStyle/>
          <a:p>
            <a:pPr algn="ctr"/>
            <a:r>
              <a:rPr lang="es-ES_tradnl" sz="3200"/>
              <a:t>Generar electricidad</a:t>
            </a:r>
            <a:endParaRPr lang="en-US" sz="3200"/>
          </a:p>
        </p:txBody>
      </p:sp>
      <p:cxnSp>
        <p:nvCxnSpPr>
          <p:cNvPr id="76882" name="AutoShape 82"/>
          <p:cNvCxnSpPr>
            <a:cxnSpLocks noChangeShapeType="1"/>
            <a:stCxn id="76878" idx="1"/>
            <a:endCxn id="76879" idx="0"/>
          </p:cNvCxnSpPr>
          <p:nvPr/>
        </p:nvCxnSpPr>
        <p:spPr bwMode="auto">
          <a:xfrm rot="10800000" flipV="1">
            <a:off x="2698750" y="1954213"/>
            <a:ext cx="504825" cy="1187450"/>
          </a:xfrm>
          <a:prstGeom prst="bentConnector2">
            <a:avLst/>
          </a:prstGeom>
          <a:noFill/>
          <a:ln w="9525">
            <a:solidFill>
              <a:schemeClr val="tx1"/>
            </a:solidFill>
            <a:miter lim="800000"/>
            <a:headEnd/>
            <a:tailEnd type="triangle" w="med" len="med"/>
          </a:ln>
          <a:effectLst/>
        </p:spPr>
      </p:cxnSp>
      <p:cxnSp>
        <p:nvCxnSpPr>
          <p:cNvPr id="76883" name="AutoShape 83"/>
          <p:cNvCxnSpPr>
            <a:cxnSpLocks noChangeShapeType="1"/>
            <a:stCxn id="76878" idx="3"/>
            <a:endCxn id="76880" idx="0"/>
          </p:cNvCxnSpPr>
          <p:nvPr/>
        </p:nvCxnSpPr>
        <p:spPr bwMode="auto">
          <a:xfrm>
            <a:off x="6011863" y="1954213"/>
            <a:ext cx="684212" cy="2770187"/>
          </a:xfrm>
          <a:prstGeom prst="bentConnector2">
            <a:avLst/>
          </a:prstGeom>
          <a:noFill/>
          <a:ln w="9525">
            <a:solidFill>
              <a:schemeClr val="tx1"/>
            </a:solidFill>
            <a:miter lim="800000"/>
            <a:headEnd/>
            <a:tailEnd type="triangle" w="med" len="med"/>
          </a:ln>
          <a:effectLst/>
        </p:spPr>
      </p:cxnSp>
      <p:pic>
        <p:nvPicPr>
          <p:cNvPr id="76897" name="Picture 97" descr="planta vacilona"/>
          <p:cNvPicPr>
            <a:picLocks noChangeAspect="1" noChangeArrowheads="1"/>
          </p:cNvPicPr>
          <p:nvPr>
            <p:ph sz="half" idx="1"/>
          </p:nvPr>
        </p:nvPicPr>
        <p:blipFill>
          <a:blip r:embed="rId2"/>
          <a:srcRect/>
          <a:stretch>
            <a:fillRect/>
          </a:stretch>
        </p:blipFill>
        <p:spPr>
          <a:xfrm>
            <a:off x="1116013" y="3933825"/>
            <a:ext cx="2174875" cy="2674938"/>
          </a:xfrm>
          <a:noFill/>
          <a:ln/>
        </p:spPr>
      </p:pic>
      <p:pic>
        <p:nvPicPr>
          <p:cNvPr id="76900" name="Picture 100" descr="maplanta"/>
          <p:cNvPicPr>
            <a:picLocks noChangeAspect="1" noChangeArrowheads="1"/>
          </p:cNvPicPr>
          <p:nvPr>
            <p:ph sz="half" idx="2"/>
          </p:nvPr>
        </p:nvPicPr>
        <p:blipFill>
          <a:blip r:embed="rId3"/>
          <a:srcRect/>
          <a:stretch>
            <a:fillRect/>
          </a:stretch>
        </p:blipFill>
        <p:spPr>
          <a:xfrm>
            <a:off x="1979613" y="5157788"/>
            <a:ext cx="700087" cy="7810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79"/>
                                        </p:tgtEl>
                                        <p:attrNameLst>
                                          <p:attrName>style.visibility</p:attrName>
                                        </p:attrNameLst>
                                      </p:cBhvr>
                                      <p:to>
                                        <p:strVal val="visible"/>
                                      </p:to>
                                    </p:set>
                                    <p:anim calcmode="lin" valueType="num">
                                      <p:cBhvr additive="base">
                                        <p:cTn id="7" dur="500" fill="hold"/>
                                        <p:tgtEl>
                                          <p:spTgt spid="76879"/>
                                        </p:tgtEl>
                                        <p:attrNameLst>
                                          <p:attrName>ppt_x</p:attrName>
                                        </p:attrNameLst>
                                      </p:cBhvr>
                                      <p:tavLst>
                                        <p:tav tm="0">
                                          <p:val>
                                            <p:strVal val="#ppt_x"/>
                                          </p:val>
                                        </p:tav>
                                        <p:tav tm="100000">
                                          <p:val>
                                            <p:strVal val="#ppt_x"/>
                                          </p:val>
                                        </p:tav>
                                      </p:tavLst>
                                    </p:anim>
                                    <p:anim calcmode="lin" valueType="num">
                                      <p:cBhvr additive="base">
                                        <p:cTn id="8" dur="500" fill="hold"/>
                                        <p:tgtEl>
                                          <p:spTgt spid="76879"/>
                                        </p:tgtEl>
                                        <p:attrNameLst>
                                          <p:attrName>ppt_y</p:attrName>
                                        </p:attrNameLst>
                                      </p:cBhvr>
                                      <p:tavLst>
                                        <p:tav tm="0">
                                          <p:val>
                                            <p:strVal val="1+#ppt_h/2"/>
                                          </p:val>
                                        </p:tav>
                                        <p:tav tm="100000">
                                          <p:val>
                                            <p:strVal val="#ppt_y"/>
                                          </p:val>
                                        </p:tav>
                                      </p:tavLst>
                                    </p:anim>
                                  </p:childTnLst>
                                </p:cTn>
                              </p:par>
                              <p:par>
                                <p:cTn id="9" presetID="5" presetClass="entr" presetSubtype="10" fill="hold" nodeType="withEffect">
                                  <p:stCondLst>
                                    <p:cond delay="0"/>
                                  </p:stCondLst>
                                  <p:childTnLst>
                                    <p:set>
                                      <p:cBhvr>
                                        <p:cTn id="10" dur="1" fill="hold">
                                          <p:stCondLst>
                                            <p:cond delay="0"/>
                                          </p:stCondLst>
                                        </p:cTn>
                                        <p:tgtEl>
                                          <p:spTgt spid="76882"/>
                                        </p:tgtEl>
                                        <p:attrNameLst>
                                          <p:attrName>style.visibility</p:attrName>
                                        </p:attrNameLst>
                                      </p:cBhvr>
                                      <p:to>
                                        <p:strVal val="visible"/>
                                      </p:to>
                                    </p:set>
                                    <p:animEffect transition="in" filter="checkerboard(across)">
                                      <p:cBhvr>
                                        <p:cTn id="11" dur="500"/>
                                        <p:tgtEl>
                                          <p:spTgt spid="76882"/>
                                        </p:tgtEl>
                                      </p:cBhvr>
                                    </p:animEffect>
                                  </p:childTnLst>
                                </p:cTn>
                              </p:par>
                            </p:childTnLst>
                          </p:cTn>
                        </p:par>
                        <p:par>
                          <p:cTn id="12" fill="hold">
                            <p:stCondLst>
                              <p:cond delay="500"/>
                            </p:stCondLst>
                            <p:childTnLst>
                              <p:par>
                                <p:cTn id="13" presetID="42" presetClass="entr" presetSubtype="0" fill="hold" nodeType="afterEffect">
                                  <p:stCondLst>
                                    <p:cond delay="0"/>
                                  </p:stCondLst>
                                  <p:childTnLst>
                                    <p:set>
                                      <p:cBhvr>
                                        <p:cTn id="14" dur="1" fill="hold">
                                          <p:stCondLst>
                                            <p:cond delay="0"/>
                                          </p:stCondLst>
                                        </p:cTn>
                                        <p:tgtEl>
                                          <p:spTgt spid="76897"/>
                                        </p:tgtEl>
                                        <p:attrNameLst>
                                          <p:attrName>style.visibility</p:attrName>
                                        </p:attrNameLst>
                                      </p:cBhvr>
                                      <p:to>
                                        <p:strVal val="visible"/>
                                      </p:to>
                                    </p:set>
                                    <p:animEffect transition="in" filter="fade">
                                      <p:cBhvr>
                                        <p:cTn id="15" dur="1000"/>
                                        <p:tgtEl>
                                          <p:spTgt spid="76897"/>
                                        </p:tgtEl>
                                      </p:cBhvr>
                                    </p:animEffect>
                                    <p:anim calcmode="lin" valueType="num">
                                      <p:cBhvr>
                                        <p:cTn id="16" dur="1000" fill="hold"/>
                                        <p:tgtEl>
                                          <p:spTgt spid="76897"/>
                                        </p:tgtEl>
                                        <p:attrNameLst>
                                          <p:attrName>ppt_x</p:attrName>
                                        </p:attrNameLst>
                                      </p:cBhvr>
                                      <p:tavLst>
                                        <p:tav tm="0">
                                          <p:val>
                                            <p:strVal val="#ppt_x"/>
                                          </p:val>
                                        </p:tav>
                                        <p:tav tm="100000">
                                          <p:val>
                                            <p:strVal val="#ppt_x"/>
                                          </p:val>
                                        </p:tav>
                                      </p:tavLst>
                                    </p:anim>
                                    <p:anim calcmode="lin" valueType="num">
                                      <p:cBhvr>
                                        <p:cTn id="17" dur="1000" fill="hold"/>
                                        <p:tgtEl>
                                          <p:spTgt spid="76897"/>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76900"/>
                                        </p:tgtEl>
                                        <p:attrNameLst>
                                          <p:attrName>style.visibility</p:attrName>
                                        </p:attrNameLst>
                                      </p:cBhvr>
                                      <p:to>
                                        <p:strVal val="visible"/>
                                      </p:to>
                                    </p:set>
                                    <p:animEffect transition="in" filter="fade">
                                      <p:cBhvr>
                                        <p:cTn id="20" dur="1000"/>
                                        <p:tgtEl>
                                          <p:spTgt spid="76900"/>
                                        </p:tgtEl>
                                      </p:cBhvr>
                                    </p:animEffect>
                                    <p:anim calcmode="lin" valueType="num">
                                      <p:cBhvr>
                                        <p:cTn id="21" dur="1000" fill="hold"/>
                                        <p:tgtEl>
                                          <p:spTgt spid="76900"/>
                                        </p:tgtEl>
                                        <p:attrNameLst>
                                          <p:attrName>ppt_x</p:attrName>
                                        </p:attrNameLst>
                                      </p:cBhvr>
                                      <p:tavLst>
                                        <p:tav tm="0">
                                          <p:val>
                                            <p:strVal val="#ppt_x"/>
                                          </p:val>
                                        </p:tav>
                                        <p:tav tm="100000">
                                          <p:val>
                                            <p:strVal val="#ppt_x"/>
                                          </p:val>
                                        </p:tav>
                                      </p:tavLst>
                                    </p:anim>
                                    <p:anim calcmode="lin" valueType="num">
                                      <p:cBhvr>
                                        <p:cTn id="22" dur="1000" fill="hold"/>
                                        <p:tgtEl>
                                          <p:spTgt spid="76900"/>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6" presetClass="emph" presetSubtype="0" repeatCount="5000" fill="hold" nodeType="afterEffect">
                                  <p:stCondLst>
                                    <p:cond delay="0"/>
                                  </p:stCondLst>
                                  <p:childTnLst>
                                    <p:animEffect transition="out" filter="fade">
                                      <p:cBhvr>
                                        <p:cTn id="25" dur="500" tmFilter="0, 0; .2, .5; .8, .5; 1, 0"/>
                                        <p:tgtEl>
                                          <p:spTgt spid="76900"/>
                                        </p:tgtEl>
                                      </p:cBhvr>
                                    </p:animEffect>
                                    <p:animScale>
                                      <p:cBhvr>
                                        <p:cTn id="26" dur="250" autoRev="1" fill="hold"/>
                                        <p:tgtEl>
                                          <p:spTgt spid="76900"/>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76883"/>
                                        </p:tgtEl>
                                        <p:attrNameLst>
                                          <p:attrName>style.visibility</p:attrName>
                                        </p:attrNameLst>
                                      </p:cBhvr>
                                      <p:to>
                                        <p:strVal val="visible"/>
                                      </p:to>
                                    </p:set>
                                    <p:animEffect transition="in" filter="blinds(horizontal)">
                                      <p:cBhvr>
                                        <p:cTn id="31" dur="500"/>
                                        <p:tgtEl>
                                          <p:spTgt spid="7688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76880"/>
                                        </p:tgtEl>
                                        <p:attrNameLst>
                                          <p:attrName>style.visibility</p:attrName>
                                        </p:attrNameLst>
                                      </p:cBhvr>
                                      <p:to>
                                        <p:strVal val="visible"/>
                                      </p:to>
                                    </p:set>
                                    <p:animEffect transition="in" filter="blinds(horizontal)">
                                      <p:cBhvr>
                                        <p:cTn id="34" dur="500"/>
                                        <p:tgtEl>
                                          <p:spTgt spid="768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79" grpId="0" animBg="1"/>
      <p:bldP spid="7688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s-ES_tradnl"/>
              <a:t>Índice</a:t>
            </a:r>
            <a:endParaRPr lang="en-US"/>
          </a:p>
        </p:txBody>
      </p:sp>
      <p:sp>
        <p:nvSpPr>
          <p:cNvPr id="84995" name="Rectangle 3"/>
          <p:cNvSpPr>
            <a:spLocks noGrp="1" noChangeArrowheads="1"/>
          </p:cNvSpPr>
          <p:nvPr>
            <p:ph type="body" idx="1"/>
          </p:nvPr>
        </p:nvSpPr>
        <p:spPr/>
        <p:txBody>
          <a:bodyPr/>
          <a:lstStyle/>
          <a:p>
            <a:pPr marL="609600" indent="-609600">
              <a:lnSpc>
                <a:spcPct val="90000"/>
              </a:lnSpc>
              <a:buFontTx/>
              <a:buAutoNum type="arabicPeriod"/>
            </a:pPr>
            <a:r>
              <a:rPr lang="es-ES_tradnl" sz="2400"/>
              <a:t>La energía solar</a:t>
            </a:r>
          </a:p>
          <a:p>
            <a:pPr marL="990600" lvl="1" indent="-533400">
              <a:lnSpc>
                <a:spcPct val="90000"/>
              </a:lnSpc>
              <a:buFontTx/>
              <a:buChar char="•"/>
            </a:pPr>
            <a:r>
              <a:rPr lang="es-ES_tradnl" sz="2000"/>
              <a:t>Comportamiento del recurso solar</a:t>
            </a:r>
          </a:p>
          <a:p>
            <a:pPr marL="990600" lvl="1" indent="-533400">
              <a:lnSpc>
                <a:spcPct val="90000"/>
              </a:lnSpc>
              <a:buFontTx/>
              <a:buChar char="•"/>
            </a:pPr>
            <a:r>
              <a:rPr lang="es-ES_tradnl" sz="2000"/>
              <a:t>Aplicaciones</a:t>
            </a:r>
          </a:p>
          <a:p>
            <a:pPr marL="990600" lvl="1" indent="-533400">
              <a:lnSpc>
                <a:spcPct val="90000"/>
              </a:lnSpc>
              <a:buFontTx/>
              <a:buChar char="•"/>
            </a:pPr>
            <a:r>
              <a:rPr lang="es-ES_tradnl" sz="2000"/>
              <a:t>Ventajas y desventajas</a:t>
            </a:r>
          </a:p>
          <a:p>
            <a:pPr marL="609600" indent="-609600">
              <a:lnSpc>
                <a:spcPct val="90000"/>
              </a:lnSpc>
              <a:buFontTx/>
              <a:buAutoNum type="arabicPeriod"/>
            </a:pPr>
            <a:r>
              <a:rPr lang="es-ES_tradnl" b="1">
                <a:solidFill>
                  <a:srgbClr val="CC0000"/>
                </a:solidFill>
                <a:effectLst>
                  <a:outerShdw blurRad="38100" dist="38100" dir="2700000" algn="tl">
                    <a:srgbClr val="C0C0C0"/>
                  </a:outerShdw>
                </a:effectLst>
              </a:rPr>
              <a:t>Tecnologías solares</a:t>
            </a:r>
          </a:p>
          <a:p>
            <a:pPr marL="990600" lvl="1" indent="-533400">
              <a:lnSpc>
                <a:spcPct val="90000"/>
              </a:lnSpc>
              <a:buFontTx/>
              <a:buAutoNum type="arabicPeriod"/>
            </a:pPr>
            <a:r>
              <a:rPr lang="es-ES_tradnl" sz="2400" b="1">
                <a:solidFill>
                  <a:srgbClr val="CC0000"/>
                </a:solidFill>
                <a:effectLst>
                  <a:outerShdw blurRad="38100" dist="38100" dir="2700000" algn="tl">
                    <a:srgbClr val="C0C0C0"/>
                  </a:outerShdw>
                </a:effectLst>
              </a:rPr>
              <a:t>Energía térmica</a:t>
            </a:r>
          </a:p>
          <a:p>
            <a:pPr marL="1371600" lvl="2" indent="-457200">
              <a:lnSpc>
                <a:spcPct val="90000"/>
              </a:lnSpc>
            </a:pPr>
            <a:r>
              <a:rPr lang="es-ES_tradnl" sz="1800"/>
              <a:t>Cocinas solares</a:t>
            </a:r>
          </a:p>
          <a:p>
            <a:pPr marL="1371600" lvl="2" indent="-457200">
              <a:lnSpc>
                <a:spcPct val="90000"/>
              </a:lnSpc>
            </a:pPr>
            <a:r>
              <a:rPr lang="es-ES_tradnl" sz="1800"/>
              <a:t>Secadores</a:t>
            </a:r>
          </a:p>
          <a:p>
            <a:pPr marL="1371600" lvl="2" indent="-457200">
              <a:lnSpc>
                <a:spcPct val="90000"/>
              </a:lnSpc>
            </a:pPr>
            <a:r>
              <a:rPr lang="es-ES_tradnl" sz="1800"/>
              <a:t>Destilador </a:t>
            </a:r>
          </a:p>
          <a:p>
            <a:pPr marL="1371600" lvl="2" indent="-457200">
              <a:lnSpc>
                <a:spcPct val="90000"/>
              </a:lnSpc>
            </a:pPr>
            <a:r>
              <a:rPr lang="es-ES_tradnl" sz="1800"/>
              <a:t>Terma solar</a:t>
            </a:r>
          </a:p>
          <a:p>
            <a:pPr marL="1371600" lvl="2" indent="-457200">
              <a:lnSpc>
                <a:spcPct val="90000"/>
              </a:lnSpc>
            </a:pPr>
            <a:r>
              <a:rPr lang="es-ES_tradnl" sz="1800"/>
              <a:t>Refrigeración por absorción</a:t>
            </a:r>
          </a:p>
          <a:p>
            <a:pPr marL="1371600" lvl="2" indent="-457200">
              <a:lnSpc>
                <a:spcPct val="90000"/>
              </a:lnSpc>
            </a:pPr>
            <a:r>
              <a:rPr lang="es-ES_tradnl" sz="1800"/>
              <a:t>Generación termoeléctrica</a:t>
            </a:r>
          </a:p>
          <a:p>
            <a:pPr marL="990600" lvl="1" indent="-533400">
              <a:lnSpc>
                <a:spcPct val="90000"/>
              </a:lnSpc>
              <a:buFontTx/>
              <a:buAutoNum type="arabicPeriod"/>
            </a:pPr>
            <a:r>
              <a:rPr lang="es-ES_tradnl" sz="2000"/>
              <a:t>Energía fotovoltaica</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nodeType="withEffect">
                                  <p:stCondLst>
                                    <p:cond delay="0"/>
                                  </p:stCondLst>
                                  <p:iterate type="lt">
                                    <p:tmPct val="10000"/>
                                  </p:iterate>
                                  <p:childTnLst>
                                    <p:animScale>
                                      <p:cBhvr>
                                        <p:cTn id="6" dur="250" autoRev="1" fill="hold">
                                          <p:stCondLst>
                                            <p:cond delay="0"/>
                                          </p:stCondLst>
                                        </p:cTn>
                                        <p:tgtEl>
                                          <p:spTgt spid="84995">
                                            <p:txEl>
                                              <p:pRg st="4" end="4"/>
                                            </p:txEl>
                                          </p:spTgt>
                                        </p:tgtEl>
                                      </p:cBhvr>
                                      <p:to x="80000" y="100000"/>
                                    </p:animScale>
                                    <p:anim by="(#ppt_w*0.10)" calcmode="lin" valueType="num">
                                      <p:cBhvr>
                                        <p:cTn id="7" dur="250" autoRev="1" fill="hold">
                                          <p:stCondLst>
                                            <p:cond delay="0"/>
                                          </p:stCondLst>
                                        </p:cTn>
                                        <p:tgtEl>
                                          <p:spTgt spid="84995">
                                            <p:txEl>
                                              <p:pRg st="4" end="4"/>
                                            </p:txEl>
                                          </p:spTgt>
                                        </p:tgtEl>
                                        <p:attrNameLst>
                                          <p:attrName>ppt_x</p:attrName>
                                        </p:attrNameLst>
                                      </p:cBhvr>
                                    </p:anim>
                                    <p:anim by="(-#ppt_w*0.10)" calcmode="lin" valueType="num">
                                      <p:cBhvr>
                                        <p:cTn id="8" dur="250" autoRev="1" fill="hold">
                                          <p:stCondLst>
                                            <p:cond delay="0"/>
                                          </p:stCondLst>
                                        </p:cTn>
                                        <p:tgtEl>
                                          <p:spTgt spid="84995">
                                            <p:txEl>
                                              <p:pRg st="4" end="4"/>
                                            </p:txEl>
                                          </p:spTgt>
                                        </p:tgtEl>
                                        <p:attrNameLst>
                                          <p:attrName>ppt_y</p:attrName>
                                        </p:attrNameLst>
                                      </p:cBhvr>
                                    </p:anim>
                                    <p:animRot by="-480000">
                                      <p:cBhvr>
                                        <p:cTn id="9" dur="250" autoRev="1" fill="hold">
                                          <p:stCondLst>
                                            <p:cond delay="0"/>
                                          </p:stCondLst>
                                        </p:cTn>
                                        <p:tgtEl>
                                          <p:spTgt spid="84995">
                                            <p:txEl>
                                              <p:pRg st="4" end="4"/>
                                            </p:txEl>
                                          </p:spTgt>
                                        </p:tgtEl>
                                        <p:attrNameLst>
                                          <p:attrName>r</p:attrName>
                                        </p:attrNameLst>
                                      </p:cBhvr>
                                    </p:animRot>
                                  </p:childTnLst>
                                </p:cTn>
                              </p:par>
                              <p:par>
                                <p:cTn id="10" presetID="36" presetClass="emph" presetSubtype="0" fill="hold" nodeType="withEffect">
                                  <p:stCondLst>
                                    <p:cond delay="0"/>
                                  </p:stCondLst>
                                  <p:iterate type="lt">
                                    <p:tmPct val="10000"/>
                                  </p:iterate>
                                  <p:childTnLst>
                                    <p:animScale>
                                      <p:cBhvr>
                                        <p:cTn id="11" dur="250" autoRev="1" fill="hold">
                                          <p:stCondLst>
                                            <p:cond delay="0"/>
                                          </p:stCondLst>
                                        </p:cTn>
                                        <p:tgtEl>
                                          <p:spTgt spid="84995">
                                            <p:txEl>
                                              <p:pRg st="5" end="5"/>
                                            </p:txEl>
                                          </p:spTgt>
                                        </p:tgtEl>
                                      </p:cBhvr>
                                      <p:to x="80000" y="100000"/>
                                    </p:animScale>
                                    <p:anim by="(#ppt_w*0.10)" calcmode="lin" valueType="num">
                                      <p:cBhvr>
                                        <p:cTn id="12" dur="250" autoRev="1" fill="hold">
                                          <p:stCondLst>
                                            <p:cond delay="0"/>
                                          </p:stCondLst>
                                        </p:cTn>
                                        <p:tgtEl>
                                          <p:spTgt spid="84995">
                                            <p:txEl>
                                              <p:pRg st="5" end="5"/>
                                            </p:txEl>
                                          </p:spTgt>
                                        </p:tgtEl>
                                        <p:attrNameLst>
                                          <p:attrName>ppt_x</p:attrName>
                                        </p:attrNameLst>
                                      </p:cBhvr>
                                    </p:anim>
                                    <p:anim by="(-#ppt_w*0.10)" calcmode="lin" valueType="num">
                                      <p:cBhvr>
                                        <p:cTn id="13" dur="250" autoRev="1" fill="hold">
                                          <p:stCondLst>
                                            <p:cond delay="0"/>
                                          </p:stCondLst>
                                        </p:cTn>
                                        <p:tgtEl>
                                          <p:spTgt spid="84995">
                                            <p:txEl>
                                              <p:pRg st="5" end="5"/>
                                            </p:txEl>
                                          </p:spTgt>
                                        </p:tgtEl>
                                        <p:attrNameLst>
                                          <p:attrName>ppt_y</p:attrName>
                                        </p:attrNameLst>
                                      </p:cBhvr>
                                    </p:anim>
                                    <p:animRot by="-480000">
                                      <p:cBhvr>
                                        <p:cTn id="14" dur="250" autoRev="1" fill="hold">
                                          <p:stCondLst>
                                            <p:cond delay="0"/>
                                          </p:stCondLst>
                                        </p:cTn>
                                        <p:tgtEl>
                                          <p:spTgt spid="84995">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71472" y="1785926"/>
            <a:ext cx="7215238" cy="1815882"/>
          </a:xfrm>
          <a:prstGeom prst="rect">
            <a:avLst/>
          </a:prstGeom>
          <a:noFill/>
        </p:spPr>
        <p:txBody>
          <a:bodyPr wrap="square" rtlCol="0">
            <a:spAutoFit/>
          </a:bodyPr>
          <a:lstStyle/>
          <a:p>
            <a:r>
              <a:rPr lang="es-ES" sz="1600" dirty="0" smtClean="0"/>
              <a:t>1-Conversión térmica: cuando un cuerpo se expone al sol, parte de las radiaciones que inciden sobre él son reflejadas y otra parte son absorbidas. Debido a esto se puede aprovechar la energía mediante:</a:t>
            </a:r>
          </a:p>
          <a:p>
            <a:r>
              <a:rPr lang="es-ES" sz="1600" dirty="0"/>
              <a:t>	</a:t>
            </a:r>
            <a:r>
              <a:rPr lang="es-ES" sz="1600" dirty="0" smtClean="0"/>
              <a:t>-Planos: consiste en una caja metálica, dentro de la cual hay una 	lámina pintada de negro, que absorbe la radiación solar. Sobre la 	lámina hay una serie de tubos por los que circula agua, la cual es 	calentada y pasa directamente a uso personal.</a:t>
            </a:r>
            <a:endParaRPr lang="es-ES" sz="1600" dirty="0"/>
          </a:p>
        </p:txBody>
      </p:sp>
      <p:sp>
        <p:nvSpPr>
          <p:cNvPr id="6" name="5 CuadroTexto"/>
          <p:cNvSpPr txBox="1"/>
          <p:nvPr/>
        </p:nvSpPr>
        <p:spPr>
          <a:xfrm>
            <a:off x="642910" y="3786190"/>
            <a:ext cx="7786742" cy="2062103"/>
          </a:xfrm>
          <a:prstGeom prst="rect">
            <a:avLst/>
          </a:prstGeom>
          <a:noFill/>
        </p:spPr>
        <p:txBody>
          <a:bodyPr wrap="square" rtlCol="0">
            <a:spAutoFit/>
          </a:bodyPr>
          <a:lstStyle/>
          <a:p>
            <a:r>
              <a:rPr lang="es-ES" sz="1600" dirty="0" smtClean="0"/>
              <a:t>	-De concentración: los rayos solares  rebotan en una lámina para llegar 	a un tubo por el cual circula agua.</a:t>
            </a:r>
          </a:p>
          <a:p>
            <a:r>
              <a:rPr lang="es-ES" sz="1600" dirty="0"/>
              <a:t>	</a:t>
            </a:r>
            <a:endParaRPr lang="es-ES" sz="1600" dirty="0" smtClean="0"/>
          </a:p>
          <a:p>
            <a:r>
              <a:rPr lang="es-ES" sz="1600" dirty="0"/>
              <a:t>	</a:t>
            </a:r>
            <a:r>
              <a:rPr lang="es-ES" sz="1600" dirty="0" smtClean="0"/>
              <a:t>-Hornos solares: consta de grandes espejos parabólicos que alcanzan 	temperaturas de 6000ºC  que se utiliza para fines experimentales</a:t>
            </a:r>
          </a:p>
          <a:p>
            <a:endParaRPr lang="es-ES" sz="1600" dirty="0"/>
          </a:p>
          <a:p>
            <a:r>
              <a:rPr lang="es-ES" sz="1600" dirty="0" smtClean="0"/>
              <a:t>	-Centrales solares: son instalaciones que transforman energía solar en 	eléctrica.</a:t>
            </a:r>
            <a:endParaRPr lang="es-ES" sz="1600" dirty="0"/>
          </a:p>
        </p:txBody>
      </p:sp>
      <p:sp>
        <p:nvSpPr>
          <p:cNvPr id="7" name="WordArt 2" descr="Bolsa de papel"/>
          <p:cNvSpPr>
            <a:spLocks noChangeArrowheads="1" noChangeShapeType="1" noTextEdit="1"/>
          </p:cNvSpPr>
          <p:nvPr/>
        </p:nvSpPr>
        <p:spPr bwMode="auto">
          <a:xfrm>
            <a:off x="1676400" y="762000"/>
            <a:ext cx="5438775" cy="523875"/>
          </a:xfrm>
          <a:prstGeom prst="rect">
            <a:avLst/>
          </a:prstGeom>
        </p:spPr>
        <p:txBody>
          <a:bodyPr wrap="none" fromWordArt="1">
            <a:prstTxWarp prst="textPlain">
              <a:avLst>
                <a:gd name="adj" fmla="val 50000"/>
              </a:avLst>
            </a:prstTxWarp>
          </a:bodyPr>
          <a:lstStyle/>
          <a:p>
            <a:pPr algn="ctr"/>
            <a:r>
              <a:rPr lang="es-ES" sz="2800" kern="10" dirty="0" smtClean="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outerShdw>
                </a:effectLst>
                <a:latin typeface="Snap ITC"/>
              </a:rPr>
              <a:t>Energía térmica</a:t>
            </a:r>
            <a:endParaRPr lang="es-ES" sz="2800" kern="10" dirty="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outerShdw>
              </a:effectLst>
              <a:latin typeface="Snap IT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s-ES_tradnl"/>
              <a:t>Tecnologías energía térmica</a:t>
            </a:r>
            <a:endParaRPr lang="en-US"/>
          </a:p>
        </p:txBody>
      </p:sp>
      <p:sp>
        <p:nvSpPr>
          <p:cNvPr id="86019" name="Rectangle 3"/>
          <p:cNvSpPr>
            <a:spLocks noGrp="1" noChangeArrowheads="1"/>
          </p:cNvSpPr>
          <p:nvPr>
            <p:ph type="body" sz="half" idx="1"/>
          </p:nvPr>
        </p:nvSpPr>
        <p:spPr>
          <a:xfrm>
            <a:off x="1331913" y="1484313"/>
            <a:ext cx="6419850" cy="533400"/>
          </a:xfrm>
        </p:spPr>
        <p:txBody>
          <a:bodyPr/>
          <a:lstStyle/>
          <a:p>
            <a:pPr>
              <a:buFontTx/>
              <a:buNone/>
            </a:pPr>
            <a:r>
              <a:rPr lang="es-ES_tradnl" sz="2800" b="1">
                <a:effectLst>
                  <a:outerShdw blurRad="38100" dist="38100" dir="2700000" algn="tl">
                    <a:srgbClr val="C0C0C0"/>
                  </a:outerShdw>
                </a:effectLst>
              </a:rPr>
              <a:t>Energía solar térmica = calor del sol</a:t>
            </a:r>
            <a:endParaRPr lang="en-US" sz="2800" b="1">
              <a:effectLst>
                <a:outerShdw blurRad="38100" dist="38100" dir="2700000" algn="tl">
                  <a:srgbClr val="C0C0C0"/>
                </a:outerShdw>
              </a:effectLst>
            </a:endParaRPr>
          </a:p>
        </p:txBody>
      </p:sp>
      <p:pic>
        <p:nvPicPr>
          <p:cNvPr id="86024" name="Picture 8" descr="collector serpentin"/>
          <p:cNvPicPr>
            <a:picLocks noChangeAspect="1" noChangeArrowheads="1"/>
          </p:cNvPicPr>
          <p:nvPr>
            <p:ph sz="quarter" idx="2"/>
          </p:nvPr>
        </p:nvPicPr>
        <p:blipFill>
          <a:blip r:embed="rId2"/>
          <a:srcRect/>
          <a:stretch>
            <a:fillRect/>
          </a:stretch>
        </p:blipFill>
        <p:spPr>
          <a:xfrm>
            <a:off x="6588125" y="3716338"/>
            <a:ext cx="2339975" cy="1711325"/>
          </a:xfrm>
          <a:noFill/>
          <a:ln/>
        </p:spPr>
      </p:pic>
      <p:sp>
        <p:nvSpPr>
          <p:cNvPr id="86020" name="Text Box 4"/>
          <p:cNvSpPr txBox="1">
            <a:spLocks noChangeArrowheads="1"/>
          </p:cNvSpPr>
          <p:nvPr/>
        </p:nvSpPr>
        <p:spPr bwMode="auto">
          <a:xfrm>
            <a:off x="539750" y="2420938"/>
            <a:ext cx="7632700" cy="579437"/>
          </a:xfrm>
          <a:prstGeom prst="rect">
            <a:avLst/>
          </a:prstGeom>
          <a:noFill/>
          <a:ln w="9525" algn="ctr">
            <a:noFill/>
            <a:miter lim="800000"/>
            <a:headEnd/>
            <a:tailEnd/>
          </a:ln>
          <a:effectLst/>
        </p:spPr>
        <p:txBody>
          <a:bodyPr>
            <a:spAutoFit/>
          </a:bodyPr>
          <a:lstStyle/>
          <a:p>
            <a:r>
              <a:rPr lang="es-ES_tradnl" sz="3200"/>
              <a:t>Herramientas básicas para aprovecharla:</a:t>
            </a:r>
            <a:endParaRPr lang="en-US" sz="3200"/>
          </a:p>
        </p:txBody>
      </p:sp>
      <p:sp>
        <p:nvSpPr>
          <p:cNvPr id="86021" name="Text Box 5"/>
          <p:cNvSpPr txBox="1">
            <a:spLocks noChangeArrowheads="1"/>
          </p:cNvSpPr>
          <p:nvPr/>
        </p:nvSpPr>
        <p:spPr bwMode="auto">
          <a:xfrm>
            <a:off x="4932363" y="3213100"/>
            <a:ext cx="2687637" cy="579438"/>
          </a:xfrm>
          <a:prstGeom prst="rect">
            <a:avLst/>
          </a:prstGeom>
          <a:noFill/>
          <a:ln w="9525" algn="ctr">
            <a:noFill/>
            <a:miter lim="800000"/>
            <a:headEnd/>
            <a:tailEnd/>
          </a:ln>
          <a:effectLst/>
        </p:spPr>
        <p:txBody>
          <a:bodyPr wrap="none">
            <a:spAutoFit/>
          </a:bodyPr>
          <a:lstStyle/>
          <a:p>
            <a:r>
              <a:rPr lang="es-ES_tradnl" sz="3200"/>
              <a:t>Colector solar</a:t>
            </a:r>
            <a:endParaRPr lang="en-US" sz="3200"/>
          </a:p>
        </p:txBody>
      </p:sp>
      <p:sp>
        <p:nvSpPr>
          <p:cNvPr id="86022" name="Text Box 6"/>
          <p:cNvSpPr txBox="1">
            <a:spLocks noChangeArrowheads="1"/>
          </p:cNvSpPr>
          <p:nvPr/>
        </p:nvSpPr>
        <p:spPr bwMode="auto">
          <a:xfrm>
            <a:off x="0" y="3500438"/>
            <a:ext cx="2236788" cy="579437"/>
          </a:xfrm>
          <a:prstGeom prst="rect">
            <a:avLst/>
          </a:prstGeom>
          <a:noFill/>
          <a:ln w="9525" algn="ctr">
            <a:noFill/>
            <a:miter lim="800000"/>
            <a:headEnd/>
            <a:tailEnd/>
          </a:ln>
          <a:effectLst/>
        </p:spPr>
        <p:txBody>
          <a:bodyPr wrap="none">
            <a:spAutoFit/>
          </a:bodyPr>
          <a:lstStyle/>
          <a:p>
            <a:pPr algn="r" rtl="1"/>
            <a:r>
              <a:rPr lang="es-ES_tradnl" sz="3200"/>
              <a:t>Reflectores</a:t>
            </a:r>
            <a:endParaRPr lang="en-US" sz="3200"/>
          </a:p>
        </p:txBody>
      </p:sp>
      <p:sp>
        <p:nvSpPr>
          <p:cNvPr id="86023" name="Text Box 7"/>
          <p:cNvSpPr txBox="1">
            <a:spLocks noChangeArrowheads="1"/>
          </p:cNvSpPr>
          <p:nvPr/>
        </p:nvSpPr>
        <p:spPr bwMode="auto">
          <a:xfrm>
            <a:off x="1908175" y="6092825"/>
            <a:ext cx="2282825" cy="579438"/>
          </a:xfrm>
          <a:prstGeom prst="rect">
            <a:avLst/>
          </a:prstGeom>
          <a:noFill/>
          <a:ln w="9525" algn="ctr">
            <a:noFill/>
            <a:miter lim="800000"/>
            <a:headEnd/>
            <a:tailEnd/>
          </a:ln>
          <a:effectLst/>
        </p:spPr>
        <p:txBody>
          <a:bodyPr wrap="none">
            <a:spAutoFit/>
          </a:bodyPr>
          <a:lstStyle/>
          <a:p>
            <a:r>
              <a:rPr lang="es-ES_tradnl" sz="3200"/>
              <a:t>Aislamiento</a:t>
            </a:r>
            <a:endParaRPr lang="en-US" sz="3200"/>
          </a:p>
        </p:txBody>
      </p:sp>
      <p:pic>
        <p:nvPicPr>
          <p:cNvPr id="86026" name="Picture 10" descr="cocinasolar"/>
          <p:cNvPicPr>
            <a:picLocks noChangeAspect="1" noChangeArrowheads="1"/>
          </p:cNvPicPr>
          <p:nvPr>
            <p:ph sz="quarter" idx="3"/>
          </p:nvPr>
        </p:nvPicPr>
        <p:blipFill>
          <a:blip r:embed="rId3"/>
          <a:srcRect/>
          <a:stretch>
            <a:fillRect/>
          </a:stretch>
        </p:blipFill>
        <p:spPr>
          <a:xfrm>
            <a:off x="792163" y="4076700"/>
            <a:ext cx="2451100" cy="1581150"/>
          </a:xfrm>
          <a:noFill/>
          <a:ln/>
        </p:spPr>
      </p:pic>
      <p:sp>
        <p:nvSpPr>
          <p:cNvPr id="86038" name="AutoShape 22"/>
          <p:cNvSpPr>
            <a:spLocks noChangeArrowheads="1"/>
          </p:cNvSpPr>
          <p:nvPr/>
        </p:nvSpPr>
        <p:spPr bwMode="auto">
          <a:xfrm>
            <a:off x="3995738" y="2060575"/>
            <a:ext cx="720725" cy="360363"/>
          </a:xfrm>
          <a:prstGeom prst="downArrow">
            <a:avLst>
              <a:gd name="adj1" fmla="val 50000"/>
              <a:gd name="adj2" fmla="val 25000"/>
            </a:avLst>
          </a:prstGeom>
          <a:solidFill>
            <a:schemeClr val="accent1"/>
          </a:solidFill>
          <a:ln w="9525" algn="ctr">
            <a:solidFill>
              <a:schemeClr val="tx1"/>
            </a:solidFill>
            <a:miter lim="800000"/>
            <a:headEnd/>
            <a:tailEnd/>
          </a:ln>
          <a:effectLst/>
        </p:spPr>
        <p:txBody>
          <a:bodyPr wrap="none" anchor="ctr"/>
          <a:lstStyle/>
          <a:p>
            <a:endParaRPr lang="es-ES"/>
          </a:p>
        </p:txBody>
      </p:sp>
      <p:pic>
        <p:nvPicPr>
          <p:cNvPr id="86039" name="Picture 23" descr="Untitled-2 copy"/>
          <p:cNvPicPr>
            <a:picLocks noChangeAspect="1" noChangeArrowheads="1"/>
          </p:cNvPicPr>
          <p:nvPr/>
        </p:nvPicPr>
        <p:blipFill>
          <a:blip r:embed="rId4"/>
          <a:srcRect/>
          <a:stretch>
            <a:fillRect/>
          </a:stretch>
        </p:blipFill>
        <p:spPr bwMode="auto">
          <a:xfrm>
            <a:off x="4284663" y="4652963"/>
            <a:ext cx="1895475" cy="2047875"/>
          </a:xfrm>
          <a:prstGeom prst="rect">
            <a:avLst/>
          </a:prstGeom>
          <a:noFill/>
        </p:spPr>
      </p:pic>
      <p:pic>
        <p:nvPicPr>
          <p:cNvPr id="86040" name="Picture 24" descr="solestufa"/>
          <p:cNvPicPr>
            <a:picLocks noChangeAspect="1" noChangeArrowheads="1"/>
          </p:cNvPicPr>
          <p:nvPr/>
        </p:nvPicPr>
        <p:blipFill>
          <a:blip r:embed="rId5"/>
          <a:srcRect/>
          <a:stretch>
            <a:fillRect/>
          </a:stretch>
        </p:blipFill>
        <p:spPr bwMode="auto">
          <a:xfrm>
            <a:off x="2484438" y="1989138"/>
            <a:ext cx="4132262" cy="46529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3000" fill="hold" grpId="0" nodeType="withEffect">
                                  <p:stCondLst>
                                    <p:cond delay="0"/>
                                  </p:stCondLst>
                                  <p:childTnLst>
                                    <p:animClr clrSpc="rgb" dir="cw">
                                      <p:cBhvr override="childStyle">
                                        <p:cTn id="6" dur="250" autoRev="1" fill="hold"/>
                                        <p:tgtEl>
                                          <p:spTgt spid="86019">
                                            <p:txEl>
                                              <p:pRg st="0" end="0"/>
                                            </p:txEl>
                                          </p:spTgt>
                                        </p:tgtEl>
                                        <p:attrNameLst>
                                          <p:attrName>style.color</p:attrName>
                                        </p:attrNameLst>
                                      </p:cBhvr>
                                      <p:to>
                                        <a:schemeClr val="bg1"/>
                                      </p:to>
                                    </p:animClr>
                                    <p:animClr clrSpc="rgb" dir="cw">
                                      <p:cBhvr>
                                        <p:cTn id="7" dur="250" autoRev="1" fill="hold"/>
                                        <p:tgtEl>
                                          <p:spTgt spid="86019">
                                            <p:txEl>
                                              <p:pRg st="0" end="0"/>
                                            </p:txEl>
                                          </p:spTgt>
                                        </p:tgtEl>
                                        <p:attrNameLst>
                                          <p:attrName>fillcolor</p:attrName>
                                        </p:attrNameLst>
                                      </p:cBhvr>
                                      <p:to>
                                        <a:schemeClr val="bg1"/>
                                      </p:to>
                                    </p:animClr>
                                    <p:set>
                                      <p:cBhvr>
                                        <p:cTn id="8" dur="250" autoRev="1" fill="hold"/>
                                        <p:tgtEl>
                                          <p:spTgt spid="86019">
                                            <p:txEl>
                                              <p:pRg st="0" end="0"/>
                                            </p:txEl>
                                          </p:spTgt>
                                        </p:tgtEl>
                                        <p:attrNameLst>
                                          <p:attrName>fill.type</p:attrName>
                                        </p:attrNameLst>
                                      </p:cBhvr>
                                      <p:to>
                                        <p:strVal val="solid"/>
                                      </p:to>
                                    </p:set>
                                    <p:set>
                                      <p:cBhvr>
                                        <p:cTn id="9" dur="250" autoRev="1" fill="hold"/>
                                        <p:tgtEl>
                                          <p:spTgt spid="86019">
                                            <p:txEl>
                                              <p:pRg st="0" end="0"/>
                                            </p:txEl>
                                          </p:spTgt>
                                        </p:tgtEl>
                                        <p:attrNameLst>
                                          <p:attrName>fill.on</p:attrName>
                                        </p:attrNameLst>
                                      </p:cBhvr>
                                      <p:to>
                                        <p:strVal val="true"/>
                                      </p:to>
                                    </p:set>
                                  </p:childTnLst>
                                </p:cTn>
                              </p:par>
                            </p:childTnLst>
                          </p:cTn>
                        </p:par>
                        <p:par>
                          <p:cTn id="10" fill="hold">
                            <p:stCondLst>
                              <p:cond delay="1500"/>
                            </p:stCondLst>
                            <p:childTnLst>
                              <p:par>
                                <p:cTn id="11" presetID="10" presetClass="entr" presetSubtype="0" fill="hold" nodeType="afterEffect">
                                  <p:stCondLst>
                                    <p:cond delay="0"/>
                                  </p:stCondLst>
                                  <p:childTnLst>
                                    <p:set>
                                      <p:cBhvr>
                                        <p:cTn id="12" dur="1" fill="hold">
                                          <p:stCondLst>
                                            <p:cond delay="0"/>
                                          </p:stCondLst>
                                        </p:cTn>
                                        <p:tgtEl>
                                          <p:spTgt spid="86040"/>
                                        </p:tgtEl>
                                        <p:attrNameLst>
                                          <p:attrName>style.visibility</p:attrName>
                                        </p:attrNameLst>
                                      </p:cBhvr>
                                      <p:to>
                                        <p:strVal val="visible"/>
                                      </p:to>
                                    </p:set>
                                    <p:animEffect transition="in" filter="fade">
                                      <p:cBhvr>
                                        <p:cTn id="13" dur="500"/>
                                        <p:tgtEl>
                                          <p:spTgt spid="86040"/>
                                        </p:tgtEl>
                                      </p:cBhvr>
                                    </p:animEffect>
                                  </p:childTnLst>
                                </p:cTn>
                              </p:par>
                            </p:childTnLst>
                          </p:cTn>
                        </p:par>
                        <p:par>
                          <p:cTn id="14" fill="hold">
                            <p:stCondLst>
                              <p:cond delay="2000"/>
                            </p:stCondLst>
                            <p:childTnLst>
                              <p:par>
                                <p:cTn id="15" presetID="10" presetClass="exit" presetSubtype="0" fill="hold" nodeType="afterEffect">
                                  <p:stCondLst>
                                    <p:cond delay="3000"/>
                                  </p:stCondLst>
                                  <p:childTnLst>
                                    <p:animEffect transition="out" filter="fade">
                                      <p:cBhvr>
                                        <p:cTn id="16" dur="500"/>
                                        <p:tgtEl>
                                          <p:spTgt spid="86040"/>
                                        </p:tgtEl>
                                      </p:cBhvr>
                                    </p:animEffect>
                                    <p:set>
                                      <p:cBhvr>
                                        <p:cTn id="17" dur="1" fill="hold">
                                          <p:stCondLst>
                                            <p:cond delay="499"/>
                                          </p:stCondLst>
                                        </p:cTn>
                                        <p:tgtEl>
                                          <p:spTgt spid="86040"/>
                                        </p:tgtEl>
                                        <p:attrNameLst>
                                          <p:attrName>style.visibility</p:attrName>
                                        </p:attrNameLst>
                                      </p:cBhvr>
                                      <p:to>
                                        <p:strVal val="hidden"/>
                                      </p:to>
                                    </p:set>
                                  </p:childTnLst>
                                </p:cTn>
                              </p:par>
                            </p:childTnLst>
                          </p:cTn>
                        </p:par>
                        <p:par>
                          <p:cTn id="18" fill="hold">
                            <p:stCondLst>
                              <p:cond delay="5500"/>
                            </p:stCondLst>
                            <p:childTnLst>
                              <p:par>
                                <p:cTn id="19" presetID="4" presetClass="entr" presetSubtype="16" fill="hold" grpId="0" nodeType="afterEffect">
                                  <p:stCondLst>
                                    <p:cond delay="0"/>
                                  </p:stCondLst>
                                  <p:childTnLst>
                                    <p:set>
                                      <p:cBhvr>
                                        <p:cTn id="20" dur="1" fill="hold">
                                          <p:stCondLst>
                                            <p:cond delay="0"/>
                                          </p:stCondLst>
                                        </p:cTn>
                                        <p:tgtEl>
                                          <p:spTgt spid="86038"/>
                                        </p:tgtEl>
                                        <p:attrNameLst>
                                          <p:attrName>style.visibility</p:attrName>
                                        </p:attrNameLst>
                                      </p:cBhvr>
                                      <p:to>
                                        <p:strVal val="visible"/>
                                      </p:to>
                                    </p:set>
                                    <p:animEffect transition="in" filter="box(in)">
                                      <p:cBhvr>
                                        <p:cTn id="21" dur="500"/>
                                        <p:tgtEl>
                                          <p:spTgt spid="86038"/>
                                        </p:tgtEl>
                                      </p:cBhvr>
                                    </p:animEffect>
                                  </p:childTnLst>
                                </p:cTn>
                              </p:par>
                              <p:par>
                                <p:cTn id="22" presetID="23" presetClass="entr" presetSubtype="16" fill="hold" grpId="0" nodeType="withEffect">
                                  <p:stCondLst>
                                    <p:cond delay="0"/>
                                  </p:stCondLst>
                                  <p:childTnLst>
                                    <p:set>
                                      <p:cBhvr>
                                        <p:cTn id="23" dur="1" fill="hold">
                                          <p:stCondLst>
                                            <p:cond delay="0"/>
                                          </p:stCondLst>
                                        </p:cTn>
                                        <p:tgtEl>
                                          <p:spTgt spid="86020"/>
                                        </p:tgtEl>
                                        <p:attrNameLst>
                                          <p:attrName>style.visibility</p:attrName>
                                        </p:attrNameLst>
                                      </p:cBhvr>
                                      <p:to>
                                        <p:strVal val="visible"/>
                                      </p:to>
                                    </p:set>
                                    <p:anim calcmode="lin" valueType="num">
                                      <p:cBhvr>
                                        <p:cTn id="24" dur="500" fill="hold"/>
                                        <p:tgtEl>
                                          <p:spTgt spid="86020"/>
                                        </p:tgtEl>
                                        <p:attrNameLst>
                                          <p:attrName>ppt_w</p:attrName>
                                        </p:attrNameLst>
                                      </p:cBhvr>
                                      <p:tavLst>
                                        <p:tav tm="0">
                                          <p:val>
                                            <p:fltVal val="0"/>
                                          </p:val>
                                        </p:tav>
                                        <p:tav tm="100000">
                                          <p:val>
                                            <p:strVal val="#ppt_w"/>
                                          </p:val>
                                        </p:tav>
                                      </p:tavLst>
                                    </p:anim>
                                    <p:anim calcmode="lin" valueType="num">
                                      <p:cBhvr>
                                        <p:cTn id="25" dur="500" fill="hold"/>
                                        <p:tgtEl>
                                          <p:spTgt spid="86020"/>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34" presetClass="entr" presetSubtype="0" fill="hold" grpId="0" nodeType="clickEffect">
                                  <p:stCondLst>
                                    <p:cond delay="0"/>
                                  </p:stCondLst>
                                  <p:childTnLst>
                                    <p:set>
                                      <p:cBhvr>
                                        <p:cTn id="29" dur="1" fill="hold">
                                          <p:stCondLst>
                                            <p:cond delay="0"/>
                                          </p:stCondLst>
                                        </p:cTn>
                                        <p:tgtEl>
                                          <p:spTgt spid="86022"/>
                                        </p:tgtEl>
                                        <p:attrNameLst>
                                          <p:attrName>style.visibility</p:attrName>
                                        </p:attrNameLst>
                                      </p:cBhvr>
                                      <p:to>
                                        <p:strVal val="visible"/>
                                      </p:to>
                                    </p:set>
                                    <p:anim from="(-#ppt_w/2)" to="(#ppt_x)" calcmode="lin" valueType="num">
                                      <p:cBhvr>
                                        <p:cTn id="30" dur="600" fill="hold">
                                          <p:stCondLst>
                                            <p:cond delay="0"/>
                                          </p:stCondLst>
                                        </p:cTn>
                                        <p:tgtEl>
                                          <p:spTgt spid="86022"/>
                                        </p:tgtEl>
                                        <p:attrNameLst>
                                          <p:attrName>ppt_x</p:attrName>
                                        </p:attrNameLst>
                                      </p:cBhvr>
                                    </p:anim>
                                    <p:anim from="0" to="-1.0" calcmode="lin" valueType="num">
                                      <p:cBhvr>
                                        <p:cTn id="31" dur="200" decel="50000" autoRev="1" fill="hold">
                                          <p:stCondLst>
                                            <p:cond delay="600"/>
                                          </p:stCondLst>
                                        </p:cTn>
                                        <p:tgtEl>
                                          <p:spTgt spid="86022"/>
                                        </p:tgtEl>
                                        <p:attrNameLst>
                                          <p:attrName>xshear</p:attrName>
                                        </p:attrNameLst>
                                      </p:cBhvr>
                                    </p:anim>
                                    <p:animScale>
                                      <p:cBhvr>
                                        <p:cTn id="32" dur="200" decel="100000" autoRev="1" fill="hold">
                                          <p:stCondLst>
                                            <p:cond delay="600"/>
                                          </p:stCondLst>
                                        </p:cTn>
                                        <p:tgtEl>
                                          <p:spTgt spid="86022"/>
                                        </p:tgtEl>
                                      </p:cBhvr>
                                      <p:from x="100000" y="100000"/>
                                      <p:to x="80000" y="100000"/>
                                    </p:animScale>
                                    <p:anim by="(#ppt_h/3+#ppt_w*0.1)" calcmode="lin" valueType="num">
                                      <p:cBhvr additive="sum">
                                        <p:cTn id="33" dur="200" decel="100000" autoRev="1" fill="hold">
                                          <p:stCondLst>
                                            <p:cond delay="600"/>
                                          </p:stCondLst>
                                        </p:cTn>
                                        <p:tgtEl>
                                          <p:spTgt spid="86022"/>
                                        </p:tgtEl>
                                        <p:attrNameLst>
                                          <p:attrName>ppt_x</p:attrName>
                                        </p:attrNameLst>
                                      </p:cBhvr>
                                    </p:anim>
                                  </p:childTnLst>
                                </p:cTn>
                              </p:par>
                              <p:par>
                                <p:cTn id="34" presetID="35" presetClass="entr" presetSubtype="0" fill="hold" nodeType="withEffect">
                                  <p:stCondLst>
                                    <p:cond delay="0"/>
                                  </p:stCondLst>
                                  <p:childTnLst>
                                    <p:set>
                                      <p:cBhvr>
                                        <p:cTn id="35" dur="1" fill="hold">
                                          <p:stCondLst>
                                            <p:cond delay="0"/>
                                          </p:stCondLst>
                                        </p:cTn>
                                        <p:tgtEl>
                                          <p:spTgt spid="86026"/>
                                        </p:tgtEl>
                                        <p:attrNameLst>
                                          <p:attrName>style.visibility</p:attrName>
                                        </p:attrNameLst>
                                      </p:cBhvr>
                                      <p:to>
                                        <p:strVal val="visible"/>
                                      </p:to>
                                    </p:set>
                                    <p:animEffect transition="in" filter="fade">
                                      <p:cBhvr>
                                        <p:cTn id="36" dur="2000"/>
                                        <p:tgtEl>
                                          <p:spTgt spid="86026"/>
                                        </p:tgtEl>
                                      </p:cBhvr>
                                    </p:animEffect>
                                    <p:anim calcmode="lin" valueType="num">
                                      <p:cBhvr>
                                        <p:cTn id="37" dur="2000" fill="hold"/>
                                        <p:tgtEl>
                                          <p:spTgt spid="86026"/>
                                        </p:tgtEl>
                                        <p:attrNameLst>
                                          <p:attrName>style.rotation</p:attrName>
                                        </p:attrNameLst>
                                      </p:cBhvr>
                                      <p:tavLst>
                                        <p:tav tm="0">
                                          <p:val>
                                            <p:fltVal val="720"/>
                                          </p:val>
                                        </p:tav>
                                        <p:tav tm="100000">
                                          <p:val>
                                            <p:fltVal val="0"/>
                                          </p:val>
                                        </p:tav>
                                      </p:tavLst>
                                    </p:anim>
                                    <p:anim calcmode="lin" valueType="num">
                                      <p:cBhvr>
                                        <p:cTn id="38" dur="2000" fill="hold"/>
                                        <p:tgtEl>
                                          <p:spTgt spid="86026"/>
                                        </p:tgtEl>
                                        <p:attrNameLst>
                                          <p:attrName>ppt_h</p:attrName>
                                        </p:attrNameLst>
                                      </p:cBhvr>
                                      <p:tavLst>
                                        <p:tav tm="0">
                                          <p:val>
                                            <p:fltVal val="0"/>
                                          </p:val>
                                        </p:tav>
                                        <p:tav tm="100000">
                                          <p:val>
                                            <p:strVal val="#ppt_h"/>
                                          </p:val>
                                        </p:tav>
                                      </p:tavLst>
                                    </p:anim>
                                    <p:anim calcmode="lin" valueType="num">
                                      <p:cBhvr>
                                        <p:cTn id="39" dur="2000" fill="hold"/>
                                        <p:tgtEl>
                                          <p:spTgt spid="86026"/>
                                        </p:tgtEl>
                                        <p:attrNameLst>
                                          <p:attrName>ppt_w</p:attrName>
                                        </p:attrNameLst>
                                      </p:cBhvr>
                                      <p:tavLst>
                                        <p:tav tm="0">
                                          <p:val>
                                            <p:fltVal val="0"/>
                                          </p:val>
                                        </p:tav>
                                        <p:tav tm="100000">
                                          <p:val>
                                            <p:strVal val="#ppt_w"/>
                                          </p:val>
                                        </p:tav>
                                      </p:tavLst>
                                    </p:anim>
                                  </p:childTnLst>
                                </p:cTn>
                              </p:par>
                            </p:childTnLst>
                          </p:cTn>
                        </p:par>
                      </p:childTnLst>
                    </p:cTn>
                  </p:par>
                  <p:par>
                    <p:cTn id="40" fill="hold">
                      <p:stCondLst>
                        <p:cond delay="indefinite"/>
                      </p:stCondLst>
                      <p:childTnLst>
                        <p:par>
                          <p:cTn id="41" fill="hold">
                            <p:stCondLst>
                              <p:cond delay="0"/>
                            </p:stCondLst>
                            <p:childTnLst>
                              <p:par>
                                <p:cTn id="42" presetID="54" presetClass="entr" presetSubtype="0" accel="100000" fill="hold" grpId="0" nodeType="clickEffect">
                                  <p:stCondLst>
                                    <p:cond delay="0"/>
                                  </p:stCondLst>
                                  <p:childTnLst>
                                    <p:set>
                                      <p:cBhvr>
                                        <p:cTn id="43" dur="1" fill="hold">
                                          <p:stCondLst>
                                            <p:cond delay="0"/>
                                          </p:stCondLst>
                                        </p:cTn>
                                        <p:tgtEl>
                                          <p:spTgt spid="86021"/>
                                        </p:tgtEl>
                                        <p:attrNameLst>
                                          <p:attrName>style.visibility</p:attrName>
                                        </p:attrNameLst>
                                      </p:cBhvr>
                                      <p:to>
                                        <p:strVal val="visible"/>
                                      </p:to>
                                    </p:set>
                                    <p:anim calcmode="lin" valueType="num">
                                      <p:cBhvr>
                                        <p:cTn id="44" dur="500" fill="hold"/>
                                        <p:tgtEl>
                                          <p:spTgt spid="86021"/>
                                        </p:tgtEl>
                                        <p:attrNameLst>
                                          <p:attrName>ppt_w</p:attrName>
                                        </p:attrNameLst>
                                      </p:cBhvr>
                                      <p:tavLst>
                                        <p:tav tm="0">
                                          <p:val>
                                            <p:strVal val="#ppt_w*0.05"/>
                                          </p:val>
                                        </p:tav>
                                        <p:tav tm="100000">
                                          <p:val>
                                            <p:strVal val="#ppt_w"/>
                                          </p:val>
                                        </p:tav>
                                      </p:tavLst>
                                    </p:anim>
                                    <p:anim calcmode="lin" valueType="num">
                                      <p:cBhvr>
                                        <p:cTn id="45" dur="500" fill="hold"/>
                                        <p:tgtEl>
                                          <p:spTgt spid="86021"/>
                                        </p:tgtEl>
                                        <p:attrNameLst>
                                          <p:attrName>ppt_h</p:attrName>
                                        </p:attrNameLst>
                                      </p:cBhvr>
                                      <p:tavLst>
                                        <p:tav tm="0">
                                          <p:val>
                                            <p:strVal val="#ppt_h"/>
                                          </p:val>
                                        </p:tav>
                                        <p:tav tm="100000">
                                          <p:val>
                                            <p:strVal val="#ppt_h"/>
                                          </p:val>
                                        </p:tav>
                                      </p:tavLst>
                                    </p:anim>
                                    <p:anim calcmode="lin" valueType="num">
                                      <p:cBhvr>
                                        <p:cTn id="46" dur="500" fill="hold"/>
                                        <p:tgtEl>
                                          <p:spTgt spid="86021"/>
                                        </p:tgtEl>
                                        <p:attrNameLst>
                                          <p:attrName>ppt_x</p:attrName>
                                        </p:attrNameLst>
                                      </p:cBhvr>
                                      <p:tavLst>
                                        <p:tav tm="0">
                                          <p:val>
                                            <p:strVal val="#ppt_x-.2"/>
                                          </p:val>
                                        </p:tav>
                                        <p:tav tm="100000">
                                          <p:val>
                                            <p:strVal val="#ppt_x"/>
                                          </p:val>
                                        </p:tav>
                                      </p:tavLst>
                                    </p:anim>
                                    <p:anim calcmode="lin" valueType="num">
                                      <p:cBhvr>
                                        <p:cTn id="47" dur="500" fill="hold"/>
                                        <p:tgtEl>
                                          <p:spTgt spid="86021"/>
                                        </p:tgtEl>
                                        <p:attrNameLst>
                                          <p:attrName>ppt_y</p:attrName>
                                        </p:attrNameLst>
                                      </p:cBhvr>
                                      <p:tavLst>
                                        <p:tav tm="0">
                                          <p:val>
                                            <p:strVal val="#ppt_y"/>
                                          </p:val>
                                        </p:tav>
                                        <p:tav tm="100000">
                                          <p:val>
                                            <p:strVal val="#ppt_y"/>
                                          </p:val>
                                        </p:tav>
                                      </p:tavLst>
                                    </p:anim>
                                    <p:animEffect transition="in" filter="fade">
                                      <p:cBhvr>
                                        <p:cTn id="48" dur="500"/>
                                        <p:tgtEl>
                                          <p:spTgt spid="86021"/>
                                        </p:tgtEl>
                                      </p:cBhvr>
                                    </p:animEffect>
                                  </p:childTnLst>
                                </p:cTn>
                              </p:par>
                              <p:par>
                                <p:cTn id="49" presetID="31" presetClass="entr" presetSubtype="0" fill="hold" nodeType="withEffect">
                                  <p:stCondLst>
                                    <p:cond delay="0"/>
                                  </p:stCondLst>
                                  <p:iterate type="lt">
                                    <p:tmPct val="5000"/>
                                  </p:iterate>
                                  <p:childTnLst>
                                    <p:set>
                                      <p:cBhvr>
                                        <p:cTn id="50" dur="1" fill="hold">
                                          <p:stCondLst>
                                            <p:cond delay="0"/>
                                          </p:stCondLst>
                                        </p:cTn>
                                        <p:tgtEl>
                                          <p:spTgt spid="86024"/>
                                        </p:tgtEl>
                                        <p:attrNameLst>
                                          <p:attrName>style.visibility</p:attrName>
                                        </p:attrNameLst>
                                      </p:cBhvr>
                                      <p:to>
                                        <p:strVal val="visible"/>
                                      </p:to>
                                    </p:set>
                                    <p:anim calcmode="lin" valueType="num">
                                      <p:cBhvr>
                                        <p:cTn id="51" dur="1000" fill="hold"/>
                                        <p:tgtEl>
                                          <p:spTgt spid="86024"/>
                                        </p:tgtEl>
                                        <p:attrNameLst>
                                          <p:attrName>ppt_w</p:attrName>
                                        </p:attrNameLst>
                                      </p:cBhvr>
                                      <p:tavLst>
                                        <p:tav tm="0">
                                          <p:val>
                                            <p:fltVal val="0"/>
                                          </p:val>
                                        </p:tav>
                                        <p:tav tm="100000">
                                          <p:val>
                                            <p:strVal val="#ppt_w"/>
                                          </p:val>
                                        </p:tav>
                                      </p:tavLst>
                                    </p:anim>
                                    <p:anim calcmode="lin" valueType="num">
                                      <p:cBhvr>
                                        <p:cTn id="52" dur="1000" fill="hold"/>
                                        <p:tgtEl>
                                          <p:spTgt spid="86024"/>
                                        </p:tgtEl>
                                        <p:attrNameLst>
                                          <p:attrName>ppt_h</p:attrName>
                                        </p:attrNameLst>
                                      </p:cBhvr>
                                      <p:tavLst>
                                        <p:tav tm="0">
                                          <p:val>
                                            <p:fltVal val="0"/>
                                          </p:val>
                                        </p:tav>
                                        <p:tav tm="100000">
                                          <p:val>
                                            <p:strVal val="#ppt_h"/>
                                          </p:val>
                                        </p:tav>
                                      </p:tavLst>
                                    </p:anim>
                                    <p:anim calcmode="lin" valueType="num">
                                      <p:cBhvr>
                                        <p:cTn id="53" dur="1000" fill="hold"/>
                                        <p:tgtEl>
                                          <p:spTgt spid="86024"/>
                                        </p:tgtEl>
                                        <p:attrNameLst>
                                          <p:attrName>style.rotation</p:attrName>
                                        </p:attrNameLst>
                                      </p:cBhvr>
                                      <p:tavLst>
                                        <p:tav tm="0">
                                          <p:val>
                                            <p:fltVal val="90"/>
                                          </p:val>
                                        </p:tav>
                                        <p:tav tm="100000">
                                          <p:val>
                                            <p:fltVal val="0"/>
                                          </p:val>
                                        </p:tav>
                                      </p:tavLst>
                                    </p:anim>
                                    <p:animEffect transition="in" filter="fade">
                                      <p:cBhvr>
                                        <p:cTn id="54" dur="1000"/>
                                        <p:tgtEl>
                                          <p:spTgt spid="86024"/>
                                        </p:tgtEl>
                                      </p:cBhvr>
                                    </p:animEffect>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nodeType="clickEffect">
                                  <p:stCondLst>
                                    <p:cond delay="0"/>
                                  </p:stCondLst>
                                  <p:childTnLst>
                                    <p:set>
                                      <p:cBhvr>
                                        <p:cTn id="58" dur="1" fill="hold">
                                          <p:stCondLst>
                                            <p:cond delay="0"/>
                                          </p:stCondLst>
                                        </p:cTn>
                                        <p:tgtEl>
                                          <p:spTgt spid="86039"/>
                                        </p:tgtEl>
                                        <p:attrNameLst>
                                          <p:attrName>style.visibility</p:attrName>
                                        </p:attrNameLst>
                                      </p:cBhvr>
                                      <p:to>
                                        <p:strVal val="visible"/>
                                      </p:to>
                                    </p:set>
                                    <p:animEffect transition="in" filter="fade">
                                      <p:cBhvr>
                                        <p:cTn id="59" dur="1000"/>
                                        <p:tgtEl>
                                          <p:spTgt spid="86039"/>
                                        </p:tgtEl>
                                      </p:cBhvr>
                                    </p:animEffect>
                                    <p:anim calcmode="lin" valueType="num">
                                      <p:cBhvr>
                                        <p:cTn id="60" dur="1000" fill="hold"/>
                                        <p:tgtEl>
                                          <p:spTgt spid="86039"/>
                                        </p:tgtEl>
                                        <p:attrNameLst>
                                          <p:attrName>ppt_x</p:attrName>
                                        </p:attrNameLst>
                                      </p:cBhvr>
                                      <p:tavLst>
                                        <p:tav tm="0">
                                          <p:val>
                                            <p:strVal val="#ppt_x"/>
                                          </p:val>
                                        </p:tav>
                                        <p:tav tm="100000">
                                          <p:val>
                                            <p:strVal val="#ppt_x"/>
                                          </p:val>
                                        </p:tav>
                                      </p:tavLst>
                                    </p:anim>
                                    <p:anim calcmode="lin" valueType="num">
                                      <p:cBhvr>
                                        <p:cTn id="61" dur="1000" fill="hold"/>
                                        <p:tgtEl>
                                          <p:spTgt spid="86039"/>
                                        </p:tgtEl>
                                        <p:attrNameLst>
                                          <p:attrName>ppt_y</p:attrName>
                                        </p:attrNameLst>
                                      </p:cBhvr>
                                      <p:tavLst>
                                        <p:tav tm="0">
                                          <p:val>
                                            <p:strVal val="#ppt_y-.1"/>
                                          </p:val>
                                        </p:tav>
                                        <p:tav tm="100000">
                                          <p:val>
                                            <p:strVal val="#ppt_y"/>
                                          </p:val>
                                        </p:tav>
                                      </p:tavLst>
                                    </p:anim>
                                  </p:childTnLst>
                                </p:cTn>
                              </p:par>
                              <p:par>
                                <p:cTn id="62" presetID="29" presetClass="entr" presetSubtype="0" fill="hold" grpId="0" nodeType="withEffect">
                                  <p:stCondLst>
                                    <p:cond delay="0"/>
                                  </p:stCondLst>
                                  <p:childTnLst>
                                    <p:set>
                                      <p:cBhvr>
                                        <p:cTn id="63" dur="1" fill="hold">
                                          <p:stCondLst>
                                            <p:cond delay="0"/>
                                          </p:stCondLst>
                                        </p:cTn>
                                        <p:tgtEl>
                                          <p:spTgt spid="86023"/>
                                        </p:tgtEl>
                                        <p:attrNameLst>
                                          <p:attrName>style.visibility</p:attrName>
                                        </p:attrNameLst>
                                      </p:cBhvr>
                                      <p:to>
                                        <p:strVal val="visible"/>
                                      </p:to>
                                    </p:set>
                                    <p:anim calcmode="lin" valueType="num">
                                      <p:cBhvr>
                                        <p:cTn id="64" dur="1000" fill="hold"/>
                                        <p:tgtEl>
                                          <p:spTgt spid="86023"/>
                                        </p:tgtEl>
                                        <p:attrNameLst>
                                          <p:attrName>ppt_x</p:attrName>
                                        </p:attrNameLst>
                                      </p:cBhvr>
                                      <p:tavLst>
                                        <p:tav tm="0">
                                          <p:val>
                                            <p:strVal val="#ppt_x-.2"/>
                                          </p:val>
                                        </p:tav>
                                        <p:tav tm="100000">
                                          <p:val>
                                            <p:strVal val="#ppt_x"/>
                                          </p:val>
                                        </p:tav>
                                      </p:tavLst>
                                    </p:anim>
                                    <p:anim calcmode="lin" valueType="num">
                                      <p:cBhvr>
                                        <p:cTn id="65" dur="1000" fill="hold"/>
                                        <p:tgtEl>
                                          <p:spTgt spid="86023"/>
                                        </p:tgtEl>
                                        <p:attrNameLst>
                                          <p:attrName>ppt_y</p:attrName>
                                        </p:attrNameLst>
                                      </p:cBhvr>
                                      <p:tavLst>
                                        <p:tav tm="0">
                                          <p:val>
                                            <p:strVal val="#ppt_y"/>
                                          </p:val>
                                        </p:tav>
                                        <p:tav tm="100000">
                                          <p:val>
                                            <p:strVal val="#ppt_y"/>
                                          </p:val>
                                        </p:tav>
                                      </p:tavLst>
                                    </p:anim>
                                    <p:animEffect transition="in" filter="wipe(right)" prLst="gradientSize: 0.1">
                                      <p:cBhvr>
                                        <p:cTn id="66" dur="1000"/>
                                        <p:tgtEl>
                                          <p:spTgt spid="86023"/>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xit" presetSubtype="4" fill="hold" nodeType="clickEffect">
                                  <p:stCondLst>
                                    <p:cond delay="0"/>
                                  </p:stCondLst>
                                  <p:iterate type="lt">
                                    <p:tmPct val="0"/>
                                  </p:iterate>
                                  <p:childTnLst>
                                    <p:anim calcmode="lin" valueType="num">
                                      <p:cBhvr additive="base">
                                        <p:cTn id="70" dur="500"/>
                                        <p:tgtEl>
                                          <p:spTgt spid="86024"/>
                                        </p:tgtEl>
                                        <p:attrNameLst>
                                          <p:attrName>ppt_x</p:attrName>
                                        </p:attrNameLst>
                                      </p:cBhvr>
                                      <p:tavLst>
                                        <p:tav tm="0">
                                          <p:val>
                                            <p:strVal val="ppt_x"/>
                                          </p:val>
                                        </p:tav>
                                        <p:tav tm="100000">
                                          <p:val>
                                            <p:strVal val="ppt_x"/>
                                          </p:val>
                                        </p:tav>
                                      </p:tavLst>
                                    </p:anim>
                                    <p:anim calcmode="lin" valueType="num">
                                      <p:cBhvr additive="base">
                                        <p:cTn id="71" dur="500"/>
                                        <p:tgtEl>
                                          <p:spTgt spid="86024"/>
                                        </p:tgtEl>
                                        <p:attrNameLst>
                                          <p:attrName>ppt_y</p:attrName>
                                        </p:attrNameLst>
                                      </p:cBhvr>
                                      <p:tavLst>
                                        <p:tav tm="0">
                                          <p:val>
                                            <p:strVal val="ppt_y"/>
                                          </p:val>
                                        </p:tav>
                                        <p:tav tm="100000">
                                          <p:val>
                                            <p:strVal val="1+ppt_h/2"/>
                                          </p:val>
                                        </p:tav>
                                      </p:tavLst>
                                    </p:anim>
                                    <p:set>
                                      <p:cBhvr>
                                        <p:cTn id="72" dur="1" fill="hold">
                                          <p:stCondLst>
                                            <p:cond delay="499"/>
                                          </p:stCondLst>
                                        </p:cTn>
                                        <p:tgtEl>
                                          <p:spTgt spid="86024"/>
                                        </p:tgtEl>
                                        <p:attrNameLst>
                                          <p:attrName>style.visibility</p:attrName>
                                        </p:attrNameLst>
                                      </p:cBhvr>
                                      <p:to>
                                        <p:strVal val="hidden"/>
                                      </p:to>
                                    </p:set>
                                  </p:childTnLst>
                                </p:cTn>
                              </p:par>
                              <p:par>
                                <p:cTn id="73" presetID="2" presetClass="exit" presetSubtype="4" fill="hold" grpId="1" nodeType="withEffect">
                                  <p:stCondLst>
                                    <p:cond delay="0"/>
                                  </p:stCondLst>
                                  <p:childTnLst>
                                    <p:anim calcmode="lin" valueType="num">
                                      <p:cBhvr additive="base">
                                        <p:cTn id="74" dur="500"/>
                                        <p:tgtEl>
                                          <p:spTgt spid="86020"/>
                                        </p:tgtEl>
                                        <p:attrNameLst>
                                          <p:attrName>ppt_x</p:attrName>
                                        </p:attrNameLst>
                                      </p:cBhvr>
                                      <p:tavLst>
                                        <p:tav tm="0">
                                          <p:val>
                                            <p:strVal val="ppt_x"/>
                                          </p:val>
                                        </p:tav>
                                        <p:tav tm="100000">
                                          <p:val>
                                            <p:strVal val="ppt_x"/>
                                          </p:val>
                                        </p:tav>
                                      </p:tavLst>
                                    </p:anim>
                                    <p:anim calcmode="lin" valueType="num">
                                      <p:cBhvr additive="base">
                                        <p:cTn id="75" dur="500"/>
                                        <p:tgtEl>
                                          <p:spTgt spid="86020"/>
                                        </p:tgtEl>
                                        <p:attrNameLst>
                                          <p:attrName>ppt_y</p:attrName>
                                        </p:attrNameLst>
                                      </p:cBhvr>
                                      <p:tavLst>
                                        <p:tav tm="0">
                                          <p:val>
                                            <p:strVal val="ppt_y"/>
                                          </p:val>
                                        </p:tav>
                                        <p:tav tm="100000">
                                          <p:val>
                                            <p:strVal val="1+ppt_h/2"/>
                                          </p:val>
                                        </p:tav>
                                      </p:tavLst>
                                    </p:anim>
                                    <p:set>
                                      <p:cBhvr>
                                        <p:cTn id="76" dur="1" fill="hold">
                                          <p:stCondLst>
                                            <p:cond delay="499"/>
                                          </p:stCondLst>
                                        </p:cTn>
                                        <p:tgtEl>
                                          <p:spTgt spid="86020"/>
                                        </p:tgtEl>
                                        <p:attrNameLst>
                                          <p:attrName>style.visibility</p:attrName>
                                        </p:attrNameLst>
                                      </p:cBhvr>
                                      <p:to>
                                        <p:strVal val="hidden"/>
                                      </p:to>
                                    </p:set>
                                  </p:childTnLst>
                                </p:cTn>
                              </p:par>
                              <p:par>
                                <p:cTn id="77" presetID="2" presetClass="exit" presetSubtype="4" fill="hold" grpId="1" nodeType="withEffect">
                                  <p:stCondLst>
                                    <p:cond delay="0"/>
                                  </p:stCondLst>
                                  <p:childTnLst>
                                    <p:anim calcmode="lin" valueType="num">
                                      <p:cBhvr additive="base">
                                        <p:cTn id="78" dur="500"/>
                                        <p:tgtEl>
                                          <p:spTgt spid="86021"/>
                                        </p:tgtEl>
                                        <p:attrNameLst>
                                          <p:attrName>ppt_x</p:attrName>
                                        </p:attrNameLst>
                                      </p:cBhvr>
                                      <p:tavLst>
                                        <p:tav tm="0">
                                          <p:val>
                                            <p:strVal val="ppt_x"/>
                                          </p:val>
                                        </p:tav>
                                        <p:tav tm="100000">
                                          <p:val>
                                            <p:strVal val="ppt_x"/>
                                          </p:val>
                                        </p:tav>
                                      </p:tavLst>
                                    </p:anim>
                                    <p:anim calcmode="lin" valueType="num">
                                      <p:cBhvr additive="base">
                                        <p:cTn id="79" dur="500"/>
                                        <p:tgtEl>
                                          <p:spTgt spid="86021"/>
                                        </p:tgtEl>
                                        <p:attrNameLst>
                                          <p:attrName>ppt_y</p:attrName>
                                        </p:attrNameLst>
                                      </p:cBhvr>
                                      <p:tavLst>
                                        <p:tav tm="0">
                                          <p:val>
                                            <p:strVal val="ppt_y"/>
                                          </p:val>
                                        </p:tav>
                                        <p:tav tm="100000">
                                          <p:val>
                                            <p:strVal val="1+ppt_h/2"/>
                                          </p:val>
                                        </p:tav>
                                      </p:tavLst>
                                    </p:anim>
                                    <p:set>
                                      <p:cBhvr>
                                        <p:cTn id="80" dur="1" fill="hold">
                                          <p:stCondLst>
                                            <p:cond delay="499"/>
                                          </p:stCondLst>
                                        </p:cTn>
                                        <p:tgtEl>
                                          <p:spTgt spid="86021"/>
                                        </p:tgtEl>
                                        <p:attrNameLst>
                                          <p:attrName>style.visibility</p:attrName>
                                        </p:attrNameLst>
                                      </p:cBhvr>
                                      <p:to>
                                        <p:strVal val="hidden"/>
                                      </p:to>
                                    </p:set>
                                  </p:childTnLst>
                                </p:cTn>
                              </p:par>
                              <p:par>
                                <p:cTn id="81" presetID="2" presetClass="exit" presetSubtype="4" fill="hold" grpId="1" nodeType="withEffect">
                                  <p:stCondLst>
                                    <p:cond delay="0"/>
                                  </p:stCondLst>
                                  <p:childTnLst>
                                    <p:anim calcmode="lin" valueType="num">
                                      <p:cBhvr additive="base">
                                        <p:cTn id="82" dur="500"/>
                                        <p:tgtEl>
                                          <p:spTgt spid="86022"/>
                                        </p:tgtEl>
                                        <p:attrNameLst>
                                          <p:attrName>ppt_x</p:attrName>
                                        </p:attrNameLst>
                                      </p:cBhvr>
                                      <p:tavLst>
                                        <p:tav tm="0">
                                          <p:val>
                                            <p:strVal val="ppt_x"/>
                                          </p:val>
                                        </p:tav>
                                        <p:tav tm="100000">
                                          <p:val>
                                            <p:strVal val="ppt_x"/>
                                          </p:val>
                                        </p:tav>
                                      </p:tavLst>
                                    </p:anim>
                                    <p:anim calcmode="lin" valueType="num">
                                      <p:cBhvr additive="base">
                                        <p:cTn id="83" dur="500"/>
                                        <p:tgtEl>
                                          <p:spTgt spid="86022"/>
                                        </p:tgtEl>
                                        <p:attrNameLst>
                                          <p:attrName>ppt_y</p:attrName>
                                        </p:attrNameLst>
                                      </p:cBhvr>
                                      <p:tavLst>
                                        <p:tav tm="0">
                                          <p:val>
                                            <p:strVal val="ppt_y"/>
                                          </p:val>
                                        </p:tav>
                                        <p:tav tm="100000">
                                          <p:val>
                                            <p:strVal val="1+ppt_h/2"/>
                                          </p:val>
                                        </p:tav>
                                      </p:tavLst>
                                    </p:anim>
                                    <p:set>
                                      <p:cBhvr>
                                        <p:cTn id="84" dur="1" fill="hold">
                                          <p:stCondLst>
                                            <p:cond delay="499"/>
                                          </p:stCondLst>
                                        </p:cTn>
                                        <p:tgtEl>
                                          <p:spTgt spid="86022"/>
                                        </p:tgtEl>
                                        <p:attrNameLst>
                                          <p:attrName>style.visibility</p:attrName>
                                        </p:attrNameLst>
                                      </p:cBhvr>
                                      <p:to>
                                        <p:strVal val="hidden"/>
                                      </p:to>
                                    </p:set>
                                  </p:childTnLst>
                                </p:cTn>
                              </p:par>
                              <p:par>
                                <p:cTn id="85" presetID="2" presetClass="exit" presetSubtype="4" fill="hold" grpId="1" nodeType="withEffect">
                                  <p:stCondLst>
                                    <p:cond delay="0"/>
                                  </p:stCondLst>
                                  <p:childTnLst>
                                    <p:anim calcmode="lin" valueType="num">
                                      <p:cBhvr additive="base">
                                        <p:cTn id="86" dur="500"/>
                                        <p:tgtEl>
                                          <p:spTgt spid="86023"/>
                                        </p:tgtEl>
                                        <p:attrNameLst>
                                          <p:attrName>ppt_x</p:attrName>
                                        </p:attrNameLst>
                                      </p:cBhvr>
                                      <p:tavLst>
                                        <p:tav tm="0">
                                          <p:val>
                                            <p:strVal val="ppt_x"/>
                                          </p:val>
                                        </p:tav>
                                        <p:tav tm="100000">
                                          <p:val>
                                            <p:strVal val="ppt_x"/>
                                          </p:val>
                                        </p:tav>
                                      </p:tavLst>
                                    </p:anim>
                                    <p:anim calcmode="lin" valueType="num">
                                      <p:cBhvr additive="base">
                                        <p:cTn id="87" dur="500"/>
                                        <p:tgtEl>
                                          <p:spTgt spid="86023"/>
                                        </p:tgtEl>
                                        <p:attrNameLst>
                                          <p:attrName>ppt_y</p:attrName>
                                        </p:attrNameLst>
                                      </p:cBhvr>
                                      <p:tavLst>
                                        <p:tav tm="0">
                                          <p:val>
                                            <p:strVal val="ppt_y"/>
                                          </p:val>
                                        </p:tav>
                                        <p:tav tm="100000">
                                          <p:val>
                                            <p:strVal val="1+ppt_h/2"/>
                                          </p:val>
                                        </p:tav>
                                      </p:tavLst>
                                    </p:anim>
                                    <p:set>
                                      <p:cBhvr>
                                        <p:cTn id="88" dur="1" fill="hold">
                                          <p:stCondLst>
                                            <p:cond delay="499"/>
                                          </p:stCondLst>
                                        </p:cTn>
                                        <p:tgtEl>
                                          <p:spTgt spid="86023"/>
                                        </p:tgtEl>
                                        <p:attrNameLst>
                                          <p:attrName>style.visibility</p:attrName>
                                        </p:attrNameLst>
                                      </p:cBhvr>
                                      <p:to>
                                        <p:strVal val="hidden"/>
                                      </p:to>
                                    </p:set>
                                  </p:childTnLst>
                                </p:cTn>
                              </p:par>
                              <p:par>
                                <p:cTn id="89" presetID="2" presetClass="exit" presetSubtype="4" fill="hold" nodeType="withEffect">
                                  <p:stCondLst>
                                    <p:cond delay="0"/>
                                  </p:stCondLst>
                                  <p:childTnLst>
                                    <p:anim calcmode="lin" valueType="num">
                                      <p:cBhvr additive="base">
                                        <p:cTn id="90" dur="500"/>
                                        <p:tgtEl>
                                          <p:spTgt spid="86026"/>
                                        </p:tgtEl>
                                        <p:attrNameLst>
                                          <p:attrName>ppt_x</p:attrName>
                                        </p:attrNameLst>
                                      </p:cBhvr>
                                      <p:tavLst>
                                        <p:tav tm="0">
                                          <p:val>
                                            <p:strVal val="ppt_x"/>
                                          </p:val>
                                        </p:tav>
                                        <p:tav tm="100000">
                                          <p:val>
                                            <p:strVal val="ppt_x"/>
                                          </p:val>
                                        </p:tav>
                                      </p:tavLst>
                                    </p:anim>
                                    <p:anim calcmode="lin" valueType="num">
                                      <p:cBhvr additive="base">
                                        <p:cTn id="91" dur="500"/>
                                        <p:tgtEl>
                                          <p:spTgt spid="86026"/>
                                        </p:tgtEl>
                                        <p:attrNameLst>
                                          <p:attrName>ppt_y</p:attrName>
                                        </p:attrNameLst>
                                      </p:cBhvr>
                                      <p:tavLst>
                                        <p:tav tm="0">
                                          <p:val>
                                            <p:strVal val="ppt_y"/>
                                          </p:val>
                                        </p:tav>
                                        <p:tav tm="100000">
                                          <p:val>
                                            <p:strVal val="1+ppt_h/2"/>
                                          </p:val>
                                        </p:tav>
                                      </p:tavLst>
                                    </p:anim>
                                    <p:set>
                                      <p:cBhvr>
                                        <p:cTn id="92" dur="1" fill="hold">
                                          <p:stCondLst>
                                            <p:cond delay="499"/>
                                          </p:stCondLst>
                                        </p:cTn>
                                        <p:tgtEl>
                                          <p:spTgt spid="86026"/>
                                        </p:tgtEl>
                                        <p:attrNameLst>
                                          <p:attrName>style.visibility</p:attrName>
                                        </p:attrNameLst>
                                      </p:cBhvr>
                                      <p:to>
                                        <p:strVal val="hidden"/>
                                      </p:to>
                                    </p:set>
                                  </p:childTnLst>
                                </p:cTn>
                              </p:par>
                              <p:par>
                                <p:cTn id="93" presetID="2" presetClass="exit" presetSubtype="4" fill="hold" grpId="1" nodeType="withEffect">
                                  <p:stCondLst>
                                    <p:cond delay="0"/>
                                  </p:stCondLst>
                                  <p:childTnLst>
                                    <p:anim calcmode="lin" valueType="num">
                                      <p:cBhvr additive="base">
                                        <p:cTn id="94" dur="500"/>
                                        <p:tgtEl>
                                          <p:spTgt spid="86038"/>
                                        </p:tgtEl>
                                        <p:attrNameLst>
                                          <p:attrName>ppt_x</p:attrName>
                                        </p:attrNameLst>
                                      </p:cBhvr>
                                      <p:tavLst>
                                        <p:tav tm="0">
                                          <p:val>
                                            <p:strVal val="ppt_x"/>
                                          </p:val>
                                        </p:tav>
                                        <p:tav tm="100000">
                                          <p:val>
                                            <p:strVal val="ppt_x"/>
                                          </p:val>
                                        </p:tav>
                                      </p:tavLst>
                                    </p:anim>
                                    <p:anim calcmode="lin" valueType="num">
                                      <p:cBhvr additive="base">
                                        <p:cTn id="95" dur="500"/>
                                        <p:tgtEl>
                                          <p:spTgt spid="86038"/>
                                        </p:tgtEl>
                                        <p:attrNameLst>
                                          <p:attrName>ppt_y</p:attrName>
                                        </p:attrNameLst>
                                      </p:cBhvr>
                                      <p:tavLst>
                                        <p:tav tm="0">
                                          <p:val>
                                            <p:strVal val="ppt_y"/>
                                          </p:val>
                                        </p:tav>
                                        <p:tav tm="100000">
                                          <p:val>
                                            <p:strVal val="1+ppt_h/2"/>
                                          </p:val>
                                        </p:tav>
                                      </p:tavLst>
                                    </p:anim>
                                    <p:set>
                                      <p:cBhvr>
                                        <p:cTn id="96" dur="1" fill="hold">
                                          <p:stCondLst>
                                            <p:cond delay="499"/>
                                          </p:stCondLst>
                                        </p:cTn>
                                        <p:tgtEl>
                                          <p:spTgt spid="86038"/>
                                        </p:tgtEl>
                                        <p:attrNameLst>
                                          <p:attrName>style.visibility</p:attrName>
                                        </p:attrNameLst>
                                      </p:cBhvr>
                                      <p:to>
                                        <p:strVal val="hidden"/>
                                      </p:to>
                                    </p:set>
                                  </p:childTnLst>
                                </p:cTn>
                              </p:par>
                              <p:par>
                                <p:cTn id="97" presetID="2" presetClass="exit" presetSubtype="4" fill="hold" nodeType="withEffect">
                                  <p:stCondLst>
                                    <p:cond delay="0"/>
                                  </p:stCondLst>
                                  <p:childTnLst>
                                    <p:anim calcmode="lin" valueType="num">
                                      <p:cBhvr additive="base">
                                        <p:cTn id="98" dur="500"/>
                                        <p:tgtEl>
                                          <p:spTgt spid="86039"/>
                                        </p:tgtEl>
                                        <p:attrNameLst>
                                          <p:attrName>ppt_x</p:attrName>
                                        </p:attrNameLst>
                                      </p:cBhvr>
                                      <p:tavLst>
                                        <p:tav tm="0">
                                          <p:val>
                                            <p:strVal val="ppt_x"/>
                                          </p:val>
                                        </p:tav>
                                        <p:tav tm="100000">
                                          <p:val>
                                            <p:strVal val="ppt_x"/>
                                          </p:val>
                                        </p:tav>
                                      </p:tavLst>
                                    </p:anim>
                                    <p:anim calcmode="lin" valueType="num">
                                      <p:cBhvr additive="base">
                                        <p:cTn id="99" dur="500"/>
                                        <p:tgtEl>
                                          <p:spTgt spid="86039"/>
                                        </p:tgtEl>
                                        <p:attrNameLst>
                                          <p:attrName>ppt_y</p:attrName>
                                        </p:attrNameLst>
                                      </p:cBhvr>
                                      <p:tavLst>
                                        <p:tav tm="0">
                                          <p:val>
                                            <p:strVal val="ppt_y"/>
                                          </p:val>
                                        </p:tav>
                                        <p:tav tm="100000">
                                          <p:val>
                                            <p:strVal val="1+ppt_h/2"/>
                                          </p:val>
                                        </p:tav>
                                      </p:tavLst>
                                    </p:anim>
                                    <p:set>
                                      <p:cBhvr>
                                        <p:cTn id="100" dur="1" fill="hold">
                                          <p:stCondLst>
                                            <p:cond delay="499"/>
                                          </p:stCondLst>
                                        </p:cTn>
                                        <p:tgtEl>
                                          <p:spTgt spid="860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P spid="86020" grpId="0"/>
      <p:bldP spid="86020" grpId="1"/>
      <p:bldP spid="86021" grpId="0"/>
      <p:bldP spid="86021" grpId="1"/>
      <p:bldP spid="86022" grpId="0"/>
      <p:bldP spid="86022" grpId="1"/>
      <p:bldP spid="86023" grpId="0"/>
      <p:bldP spid="86023" grpId="1"/>
      <p:bldP spid="86038" grpId="0" animBg="1"/>
      <p:bldP spid="8603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s-ES_tradnl"/>
              <a:t>Índice</a:t>
            </a:r>
            <a:endParaRPr lang="en-US"/>
          </a:p>
        </p:txBody>
      </p:sp>
      <p:sp>
        <p:nvSpPr>
          <p:cNvPr id="89091" name="Rectangle 3"/>
          <p:cNvSpPr>
            <a:spLocks noGrp="1" noChangeArrowheads="1"/>
          </p:cNvSpPr>
          <p:nvPr>
            <p:ph type="body" idx="1"/>
          </p:nvPr>
        </p:nvSpPr>
        <p:spPr/>
        <p:txBody>
          <a:bodyPr/>
          <a:lstStyle/>
          <a:p>
            <a:pPr marL="609600" indent="-609600">
              <a:lnSpc>
                <a:spcPct val="80000"/>
              </a:lnSpc>
              <a:buFontTx/>
              <a:buAutoNum type="arabicPeriod"/>
            </a:pPr>
            <a:r>
              <a:rPr lang="es-ES_tradnl" sz="2800"/>
              <a:t>La energía solar</a:t>
            </a:r>
          </a:p>
          <a:p>
            <a:pPr marL="990600" lvl="1" indent="-533400">
              <a:lnSpc>
                <a:spcPct val="80000"/>
              </a:lnSpc>
              <a:buFontTx/>
              <a:buChar char="•"/>
            </a:pPr>
            <a:r>
              <a:rPr lang="es-ES_tradnl" sz="2400"/>
              <a:t>Comportamiento del recurso solar</a:t>
            </a:r>
          </a:p>
          <a:p>
            <a:pPr marL="990600" lvl="1" indent="-533400">
              <a:lnSpc>
                <a:spcPct val="80000"/>
              </a:lnSpc>
              <a:buFontTx/>
              <a:buChar char="•"/>
            </a:pPr>
            <a:r>
              <a:rPr lang="es-ES_tradnl" sz="2400"/>
              <a:t>Aplicaciones</a:t>
            </a:r>
          </a:p>
          <a:p>
            <a:pPr marL="990600" lvl="1" indent="-533400">
              <a:lnSpc>
                <a:spcPct val="80000"/>
              </a:lnSpc>
              <a:buFontTx/>
              <a:buChar char="•"/>
            </a:pPr>
            <a:r>
              <a:rPr lang="es-ES_tradnl" sz="2400"/>
              <a:t>Ventajas y desventajas</a:t>
            </a:r>
          </a:p>
          <a:p>
            <a:pPr marL="609600" indent="-609600">
              <a:lnSpc>
                <a:spcPct val="80000"/>
              </a:lnSpc>
              <a:buFontTx/>
              <a:buAutoNum type="arabicPeriod"/>
            </a:pPr>
            <a:r>
              <a:rPr lang="es-ES_tradnl" sz="2800"/>
              <a:t>Tecnologías solares</a:t>
            </a:r>
          </a:p>
          <a:p>
            <a:pPr marL="990600" lvl="1" indent="-533400">
              <a:lnSpc>
                <a:spcPct val="80000"/>
              </a:lnSpc>
              <a:buFontTx/>
              <a:buAutoNum type="arabicPeriod"/>
            </a:pPr>
            <a:r>
              <a:rPr lang="es-ES_tradnl" sz="2400"/>
              <a:t>Energía térmica</a:t>
            </a:r>
          </a:p>
          <a:p>
            <a:pPr marL="1371600" lvl="2" indent="-457200">
              <a:lnSpc>
                <a:spcPct val="80000"/>
              </a:lnSpc>
            </a:pPr>
            <a:r>
              <a:rPr lang="es-ES_tradnl" sz="2000" b="1">
                <a:solidFill>
                  <a:srgbClr val="CC0000"/>
                </a:solidFill>
                <a:effectLst>
                  <a:outerShdw blurRad="38100" dist="38100" dir="2700000" algn="tl">
                    <a:srgbClr val="C0C0C0"/>
                  </a:outerShdw>
                </a:effectLst>
              </a:rPr>
              <a:t>Cocinas solares</a:t>
            </a:r>
          </a:p>
          <a:p>
            <a:pPr marL="1371600" lvl="2" indent="-457200">
              <a:lnSpc>
                <a:spcPct val="80000"/>
              </a:lnSpc>
            </a:pPr>
            <a:r>
              <a:rPr lang="es-ES_tradnl" sz="2000"/>
              <a:t>Secadores</a:t>
            </a:r>
          </a:p>
          <a:p>
            <a:pPr marL="1371600" lvl="2" indent="-457200">
              <a:lnSpc>
                <a:spcPct val="80000"/>
              </a:lnSpc>
            </a:pPr>
            <a:r>
              <a:rPr lang="es-ES_tradnl" sz="2000"/>
              <a:t>Destilador </a:t>
            </a:r>
          </a:p>
          <a:p>
            <a:pPr marL="1371600" lvl="2" indent="-457200">
              <a:lnSpc>
                <a:spcPct val="80000"/>
              </a:lnSpc>
            </a:pPr>
            <a:r>
              <a:rPr lang="es-ES_tradnl" sz="2000"/>
              <a:t>Terma solar</a:t>
            </a:r>
          </a:p>
          <a:p>
            <a:pPr marL="1371600" lvl="2" indent="-457200">
              <a:lnSpc>
                <a:spcPct val="80000"/>
              </a:lnSpc>
            </a:pPr>
            <a:r>
              <a:rPr lang="es-ES_tradnl" sz="2000"/>
              <a:t>Refrigeración por absorción</a:t>
            </a:r>
          </a:p>
          <a:p>
            <a:pPr marL="1371600" lvl="2" indent="-457200">
              <a:lnSpc>
                <a:spcPct val="80000"/>
              </a:lnSpc>
            </a:pPr>
            <a:r>
              <a:rPr lang="es-ES_tradnl" sz="2000"/>
              <a:t>Generación termoeléctrica</a:t>
            </a:r>
          </a:p>
          <a:p>
            <a:pPr marL="990600" lvl="1" indent="-533400">
              <a:lnSpc>
                <a:spcPct val="80000"/>
              </a:lnSpc>
              <a:buFontTx/>
              <a:buAutoNum type="arabicPeriod"/>
            </a:pPr>
            <a:r>
              <a:rPr lang="es-ES_tradnl" sz="2400"/>
              <a:t>Energía fotovoltaica</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nodeType="withEffect">
                                  <p:stCondLst>
                                    <p:cond delay="0"/>
                                  </p:stCondLst>
                                  <p:iterate type="lt">
                                    <p:tmPct val="10000"/>
                                  </p:iterate>
                                  <p:childTnLst>
                                    <p:animScale>
                                      <p:cBhvr>
                                        <p:cTn id="6" dur="250" autoRev="1" fill="hold">
                                          <p:stCondLst>
                                            <p:cond delay="0"/>
                                          </p:stCondLst>
                                        </p:cTn>
                                        <p:tgtEl>
                                          <p:spTgt spid="89091">
                                            <p:txEl>
                                              <p:pRg st="6" end="6"/>
                                            </p:txEl>
                                          </p:spTgt>
                                        </p:tgtEl>
                                      </p:cBhvr>
                                      <p:to x="80000" y="100000"/>
                                    </p:animScale>
                                    <p:anim by="(#ppt_w*0.10)" calcmode="lin" valueType="num">
                                      <p:cBhvr>
                                        <p:cTn id="7" dur="250" autoRev="1" fill="hold">
                                          <p:stCondLst>
                                            <p:cond delay="0"/>
                                          </p:stCondLst>
                                        </p:cTn>
                                        <p:tgtEl>
                                          <p:spTgt spid="89091">
                                            <p:txEl>
                                              <p:pRg st="6" end="6"/>
                                            </p:txEl>
                                          </p:spTgt>
                                        </p:tgtEl>
                                        <p:attrNameLst>
                                          <p:attrName>ppt_x</p:attrName>
                                        </p:attrNameLst>
                                      </p:cBhvr>
                                    </p:anim>
                                    <p:anim by="(-#ppt_w*0.10)" calcmode="lin" valueType="num">
                                      <p:cBhvr>
                                        <p:cTn id="8" dur="250" autoRev="1" fill="hold">
                                          <p:stCondLst>
                                            <p:cond delay="0"/>
                                          </p:stCondLst>
                                        </p:cTn>
                                        <p:tgtEl>
                                          <p:spTgt spid="89091">
                                            <p:txEl>
                                              <p:pRg st="6" end="6"/>
                                            </p:txEl>
                                          </p:spTgt>
                                        </p:tgtEl>
                                        <p:attrNameLst>
                                          <p:attrName>ppt_y</p:attrName>
                                        </p:attrNameLst>
                                      </p:cBhvr>
                                    </p:anim>
                                    <p:animRot by="-480000">
                                      <p:cBhvr>
                                        <p:cTn id="9" dur="250" autoRev="1" fill="hold">
                                          <p:stCondLst>
                                            <p:cond delay="0"/>
                                          </p:stCondLst>
                                        </p:cTn>
                                        <p:tgtEl>
                                          <p:spTgt spid="89091">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sz="quarter"/>
          </p:nvPr>
        </p:nvSpPr>
        <p:spPr/>
        <p:txBody>
          <a:bodyPr/>
          <a:lstStyle/>
          <a:p>
            <a:r>
              <a:rPr lang="es-ES_tradnl"/>
              <a:t>Cocinas solares</a:t>
            </a:r>
            <a:endParaRPr lang="en-US"/>
          </a:p>
        </p:txBody>
      </p:sp>
      <p:pic>
        <p:nvPicPr>
          <p:cNvPr id="90120" name="Picture 8" descr="Horno%20solar%2001"/>
          <p:cNvPicPr>
            <a:picLocks noChangeAspect="1" noChangeArrowheads="1"/>
          </p:cNvPicPr>
          <p:nvPr>
            <p:ph sz="quarter" idx="2"/>
          </p:nvPr>
        </p:nvPicPr>
        <p:blipFill>
          <a:blip r:embed="rId2"/>
          <a:srcRect/>
          <a:stretch>
            <a:fillRect/>
          </a:stretch>
        </p:blipFill>
        <p:spPr>
          <a:xfrm>
            <a:off x="6588125" y="3429000"/>
            <a:ext cx="2019300" cy="2690813"/>
          </a:xfrm>
          <a:noFill/>
          <a:ln/>
        </p:spPr>
      </p:pic>
      <p:pic>
        <p:nvPicPr>
          <p:cNvPr id="90125" name="Picture 13" descr="rob1"/>
          <p:cNvPicPr>
            <a:picLocks noChangeAspect="1" noChangeArrowheads="1"/>
          </p:cNvPicPr>
          <p:nvPr>
            <p:ph sz="quarter" idx="3"/>
          </p:nvPr>
        </p:nvPicPr>
        <p:blipFill>
          <a:blip r:embed="rId3"/>
          <a:srcRect/>
          <a:stretch>
            <a:fillRect/>
          </a:stretch>
        </p:blipFill>
        <p:spPr>
          <a:xfrm>
            <a:off x="4067175" y="1412875"/>
            <a:ext cx="2316163" cy="2187575"/>
          </a:xfrm>
          <a:noFill/>
          <a:ln/>
        </p:spPr>
      </p:pic>
      <p:graphicFrame>
        <p:nvGraphicFramePr>
          <p:cNvPr id="90307" name="Group 195"/>
          <p:cNvGraphicFramePr>
            <a:graphicFrameLocks noGrp="1"/>
          </p:cNvGraphicFramePr>
          <p:nvPr>
            <p:ph sz="quarter" idx="4"/>
          </p:nvPr>
        </p:nvGraphicFramePr>
        <p:xfrm>
          <a:off x="1187450" y="2997200"/>
          <a:ext cx="7345363" cy="2468563"/>
        </p:xfrm>
        <a:graphic>
          <a:graphicData uri="http://schemas.openxmlformats.org/drawingml/2006/table">
            <a:tbl>
              <a:tblPr/>
              <a:tblGrid>
                <a:gridCol w="2732088"/>
                <a:gridCol w="2341562"/>
                <a:gridCol w="2271713"/>
              </a:tblGrid>
              <a:tr h="719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cs typeface="Times New Roman" pitchFamily="18" charset="0"/>
                        </a:rPr>
                        <a:t>Cocina tipo parabólica</a:t>
                      </a:r>
                      <a:endParaRPr kumimoji="0" lang="es-ES_tradnl"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cs typeface="Times New Roman" pitchFamily="18" charset="0"/>
                        </a:rPr>
                        <a:t>Cocina tipo horno</a:t>
                      </a:r>
                      <a:endParaRPr kumimoji="0" lang="es-ES_tradnl"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cs typeface="Times New Roman" pitchFamily="18" charset="0"/>
                        </a:rPr>
                        <a:t>Otros tipos de cocina </a:t>
                      </a:r>
                      <a:endParaRPr kumimoji="0" lang="es-ES_tradnl"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alpha val="50000"/>
                      </a:schemeClr>
                    </a:solidFill>
                  </a:tcPr>
                </a:tc>
              </a:tr>
              <a:tr h="1749425">
                <a:tc>
                  <a:txBody>
                    <a:bodyPr/>
                    <a:lstStyle/>
                    <a:p>
                      <a:pPr marL="0" marR="0" lvl="0" indent="0" algn="l" defTabSz="914400" rtl="0" eaLnBrk="1" fontAlgn="base" latinLnBrk="0" hangingPunct="1">
                        <a:lnSpc>
                          <a:spcPct val="100000"/>
                        </a:lnSpc>
                        <a:spcBef>
                          <a:spcPct val="0"/>
                        </a:spcBef>
                        <a:spcAft>
                          <a:spcPct val="0"/>
                        </a:spcAft>
                        <a:buClr>
                          <a:srgbClr val="33CC33"/>
                        </a:buClr>
                        <a:buSzTx/>
                        <a:buFont typeface="Wingdings" pitchFamily="2" charset="2"/>
                        <a:buChar char="ü"/>
                        <a:tabLst>
                          <a:tab pos="228600" algn="l"/>
                        </a:tabLst>
                      </a:pPr>
                      <a:r>
                        <a:rPr kumimoji="0" lang="es-ES_tradnl" sz="2000" b="0" i="0" u="none" strike="noStrike" cap="none" normalizeH="0" baseline="0" smtClean="0">
                          <a:ln>
                            <a:noFill/>
                          </a:ln>
                          <a:solidFill>
                            <a:schemeClr val="tx1"/>
                          </a:solidFill>
                          <a:effectLst/>
                          <a:latin typeface="Times New Roman" pitchFamily="18" charset="0"/>
                          <a:cs typeface="Times New Roman" pitchFamily="18" charset="0"/>
                        </a:rPr>
                        <a:t>Calienta mucho</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rgbClr val="FF0000"/>
                        </a:buClr>
                        <a:buSzTx/>
                        <a:buFont typeface="Wingdings" pitchFamily="2" charset="2"/>
                        <a:buChar char="û"/>
                        <a:tabLst>
                          <a:tab pos="228600" algn="l"/>
                        </a:tabLst>
                      </a:pPr>
                      <a:r>
                        <a:rPr kumimoji="0" lang="es-ES_tradnl" sz="2000" b="0" i="0" u="none" strike="noStrike" cap="none" normalizeH="0" baseline="0" smtClean="0">
                          <a:ln>
                            <a:noFill/>
                          </a:ln>
                          <a:solidFill>
                            <a:schemeClr val="tx1"/>
                          </a:solidFill>
                          <a:effectLst/>
                          <a:latin typeface="Times New Roman" pitchFamily="18" charset="0"/>
                          <a:cs typeface="Times New Roman" pitchFamily="18" charset="0"/>
                        </a:rPr>
                        <a:t>Si no se orienta bien, no calienta suficiente</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rgbClr val="FF0000"/>
                        </a:buClr>
                        <a:buSzTx/>
                        <a:buFont typeface="Wingdings" pitchFamily="2" charset="2"/>
                        <a:buChar char="û"/>
                        <a:tabLst>
                          <a:tab pos="228600" algn="l"/>
                        </a:tabLst>
                      </a:pPr>
                      <a:r>
                        <a:rPr kumimoji="0" lang="es-ES_tradnl" sz="2000" b="0" i="0" u="none" strike="noStrike" cap="none" normalizeH="0" baseline="0" smtClean="0">
                          <a:ln>
                            <a:noFill/>
                          </a:ln>
                          <a:solidFill>
                            <a:schemeClr val="tx1"/>
                          </a:solidFill>
                          <a:effectLst/>
                          <a:latin typeface="Times New Roman" pitchFamily="18" charset="0"/>
                          <a:cs typeface="Times New Roman" pitchFamily="18" charset="0"/>
                        </a:rPr>
                        <a:t>Difícil construcción artesanal</a:t>
                      </a:r>
                      <a:endParaRPr kumimoji="0" lang="es-ES_tradnl"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
                          <a:srgbClr val="33CC33"/>
                        </a:buClr>
                        <a:buSzTx/>
                        <a:buFont typeface="Wingdings" pitchFamily="2" charset="2"/>
                        <a:buChar char="ü"/>
                        <a:tabLst>
                          <a:tab pos="228600" algn="l"/>
                        </a:tabLst>
                      </a:pPr>
                      <a:r>
                        <a:rPr kumimoji="0" lang="es-ES_tradnl" sz="2000" b="0" i="0" u="none" strike="noStrike" cap="none" normalizeH="0" baseline="0" smtClean="0">
                          <a:ln>
                            <a:noFill/>
                          </a:ln>
                          <a:solidFill>
                            <a:schemeClr val="tx1"/>
                          </a:solidFill>
                          <a:effectLst/>
                          <a:latin typeface="Times New Roman" pitchFamily="18" charset="0"/>
                          <a:cs typeface="Times New Roman" pitchFamily="18" charset="0"/>
                        </a:rPr>
                        <a:t>Calienta bastante</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rgbClr val="33CC33"/>
                        </a:buClr>
                        <a:buSzTx/>
                        <a:buFont typeface="Wingdings" pitchFamily="2" charset="2"/>
                        <a:buChar char="ü"/>
                        <a:tabLst>
                          <a:tab pos="228600" algn="l"/>
                        </a:tabLst>
                      </a:pPr>
                      <a:r>
                        <a:rPr kumimoji="0" lang="es-ES_tradnl" sz="2000" b="0" i="0" u="none" strike="noStrike" cap="none" normalizeH="0" baseline="0" smtClean="0">
                          <a:ln>
                            <a:noFill/>
                          </a:ln>
                          <a:solidFill>
                            <a:schemeClr val="tx1"/>
                          </a:solidFill>
                          <a:effectLst/>
                          <a:latin typeface="Times New Roman" pitchFamily="18" charset="0"/>
                          <a:cs typeface="Times New Roman" pitchFamily="18" charset="0"/>
                        </a:rPr>
                        <a:t>Se puede construir artesanalmente</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
                          <a:srgbClr val="33CC33"/>
                        </a:buClr>
                        <a:buSzTx/>
                        <a:buFont typeface="Wingdings" pitchFamily="2" charset="2"/>
                        <a:buChar char="ü"/>
                        <a:tabLst>
                          <a:tab pos="228600" algn="l"/>
                        </a:tabLst>
                      </a:pPr>
                      <a:r>
                        <a:rPr kumimoji="0" lang="es-ES_tradnl" sz="2000" b="0" i="0" u="none" strike="noStrike" cap="none" normalizeH="0" baseline="0" smtClean="0">
                          <a:ln>
                            <a:noFill/>
                          </a:ln>
                          <a:solidFill>
                            <a:schemeClr val="tx1"/>
                          </a:solidFill>
                          <a:effectLst/>
                          <a:latin typeface="Times New Roman" pitchFamily="18" charset="0"/>
                          <a:cs typeface="Times New Roman" pitchFamily="18" charset="0"/>
                        </a:rPr>
                        <a:t>Muy fáciles de construir</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rgbClr val="FF0000"/>
                        </a:buClr>
                        <a:buSzTx/>
                        <a:buFont typeface="Wingdings" pitchFamily="2" charset="2"/>
                        <a:buChar char="û"/>
                        <a:tabLst>
                          <a:tab pos="228600" algn="l"/>
                        </a:tabLst>
                      </a:pPr>
                      <a:r>
                        <a:rPr kumimoji="0" lang="es-ES_tradnl" sz="2000" b="0" i="0" u="none" strike="noStrike" cap="none" normalizeH="0" baseline="0" smtClean="0">
                          <a:ln>
                            <a:noFill/>
                          </a:ln>
                          <a:solidFill>
                            <a:schemeClr val="tx1"/>
                          </a:solidFill>
                          <a:effectLst/>
                          <a:latin typeface="Times New Roman" pitchFamily="18" charset="0"/>
                          <a:cs typeface="Times New Roman" pitchFamily="18" charset="0"/>
                        </a:rPr>
                        <a:t>No calientan tanto como las otras cocinas</a:t>
                      </a:r>
                      <a:endParaRPr kumimoji="0" lang="es-ES_tradnl"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alpha val="50000"/>
                      </a:schemeClr>
                    </a:solidFill>
                  </a:tcPr>
                </a:tc>
              </a:tr>
            </a:tbl>
          </a:graphicData>
        </a:graphic>
      </p:graphicFrame>
      <p:sp>
        <p:nvSpPr>
          <p:cNvPr id="90116" name="Text Box 4"/>
          <p:cNvSpPr txBox="1">
            <a:spLocks noChangeArrowheads="1"/>
          </p:cNvSpPr>
          <p:nvPr/>
        </p:nvSpPr>
        <p:spPr bwMode="auto">
          <a:xfrm>
            <a:off x="1331913" y="3141663"/>
            <a:ext cx="2047875" cy="701675"/>
          </a:xfrm>
          <a:prstGeom prst="rect">
            <a:avLst/>
          </a:prstGeom>
          <a:noFill/>
          <a:ln w="9525" algn="ctr">
            <a:noFill/>
            <a:miter lim="800000"/>
            <a:headEnd/>
            <a:tailEnd/>
          </a:ln>
          <a:effectLst/>
        </p:spPr>
        <p:txBody>
          <a:bodyPr wrap="none">
            <a:spAutoFit/>
          </a:bodyPr>
          <a:lstStyle/>
          <a:p>
            <a:r>
              <a:rPr lang="es-ES_tradnl"/>
              <a:t>Directas</a:t>
            </a:r>
            <a:endParaRPr lang="en-US"/>
          </a:p>
        </p:txBody>
      </p:sp>
      <p:sp>
        <p:nvSpPr>
          <p:cNvPr id="90117" name="Text Box 5"/>
          <p:cNvSpPr txBox="1">
            <a:spLocks noChangeArrowheads="1"/>
          </p:cNvSpPr>
          <p:nvPr/>
        </p:nvSpPr>
        <p:spPr bwMode="auto">
          <a:xfrm>
            <a:off x="5003800" y="3141663"/>
            <a:ext cx="2387600" cy="701675"/>
          </a:xfrm>
          <a:prstGeom prst="rect">
            <a:avLst/>
          </a:prstGeom>
          <a:noFill/>
          <a:ln w="9525" algn="ctr">
            <a:noFill/>
            <a:miter lim="800000"/>
            <a:headEnd/>
            <a:tailEnd/>
          </a:ln>
          <a:effectLst/>
        </p:spPr>
        <p:txBody>
          <a:bodyPr wrap="none">
            <a:spAutoFit/>
          </a:bodyPr>
          <a:lstStyle/>
          <a:p>
            <a:r>
              <a:rPr lang="es-ES_tradnl"/>
              <a:t>Indirectas</a:t>
            </a:r>
            <a:endParaRPr lang="en-US"/>
          </a:p>
        </p:txBody>
      </p:sp>
      <p:sp>
        <p:nvSpPr>
          <p:cNvPr id="90122" name="Text Box 10"/>
          <p:cNvSpPr txBox="1">
            <a:spLocks noChangeArrowheads="1"/>
          </p:cNvSpPr>
          <p:nvPr/>
        </p:nvSpPr>
        <p:spPr bwMode="auto">
          <a:xfrm>
            <a:off x="6659563" y="6165850"/>
            <a:ext cx="1365250" cy="366713"/>
          </a:xfrm>
          <a:prstGeom prst="rect">
            <a:avLst/>
          </a:prstGeom>
          <a:noFill/>
          <a:ln w="9525" algn="ctr">
            <a:noFill/>
            <a:miter lim="800000"/>
            <a:headEnd/>
            <a:tailEnd/>
          </a:ln>
          <a:effectLst/>
        </p:spPr>
        <p:txBody>
          <a:bodyPr wrap="none">
            <a:spAutoFit/>
          </a:bodyPr>
          <a:lstStyle/>
          <a:p>
            <a:r>
              <a:rPr lang="es-ES_tradnl" sz="1800"/>
              <a:t>Horno solar</a:t>
            </a:r>
            <a:endParaRPr lang="en-US" sz="1800"/>
          </a:p>
        </p:txBody>
      </p:sp>
      <p:sp>
        <p:nvSpPr>
          <p:cNvPr id="90123" name="Text Box 11"/>
          <p:cNvSpPr txBox="1">
            <a:spLocks noChangeArrowheads="1"/>
          </p:cNvSpPr>
          <p:nvPr/>
        </p:nvSpPr>
        <p:spPr bwMode="auto">
          <a:xfrm>
            <a:off x="1763713" y="5516563"/>
            <a:ext cx="2012950" cy="366712"/>
          </a:xfrm>
          <a:prstGeom prst="rect">
            <a:avLst/>
          </a:prstGeom>
          <a:noFill/>
          <a:ln w="9525" algn="ctr">
            <a:noFill/>
            <a:miter lim="800000"/>
            <a:headEnd/>
            <a:tailEnd/>
          </a:ln>
          <a:effectLst/>
        </p:spPr>
        <p:txBody>
          <a:bodyPr wrap="none">
            <a:spAutoFit/>
          </a:bodyPr>
          <a:lstStyle/>
          <a:p>
            <a:r>
              <a:rPr lang="es-ES_tradnl" sz="1800"/>
              <a:t>Cocina parabólica</a:t>
            </a:r>
            <a:endParaRPr lang="en-US" sz="1800"/>
          </a:p>
        </p:txBody>
      </p:sp>
      <p:sp>
        <p:nvSpPr>
          <p:cNvPr id="90124" name="Text Box 12"/>
          <p:cNvSpPr txBox="1">
            <a:spLocks noChangeArrowheads="1"/>
          </p:cNvSpPr>
          <p:nvPr/>
        </p:nvSpPr>
        <p:spPr bwMode="auto">
          <a:xfrm>
            <a:off x="6443663" y="1628775"/>
            <a:ext cx="1289050" cy="366713"/>
          </a:xfrm>
          <a:prstGeom prst="rect">
            <a:avLst/>
          </a:prstGeom>
          <a:noFill/>
          <a:ln w="9525" algn="ctr">
            <a:noFill/>
            <a:miter lim="800000"/>
            <a:headEnd/>
            <a:tailEnd/>
          </a:ln>
          <a:effectLst/>
        </p:spPr>
        <p:txBody>
          <a:bodyPr wrap="none">
            <a:spAutoFit/>
          </a:bodyPr>
          <a:lstStyle/>
          <a:p>
            <a:r>
              <a:rPr lang="es-ES_tradnl" sz="1800"/>
              <a:t>Otros tipos</a:t>
            </a:r>
            <a:endParaRPr lang="en-US" sz="1800"/>
          </a:p>
        </p:txBody>
      </p:sp>
      <p:pic>
        <p:nvPicPr>
          <p:cNvPr id="90308" name="Picture 196" descr="cocina parabolica"/>
          <p:cNvPicPr>
            <a:picLocks noChangeAspect="1" noChangeArrowheads="1"/>
          </p:cNvPicPr>
          <p:nvPr/>
        </p:nvPicPr>
        <p:blipFill>
          <a:blip r:embed="rId4"/>
          <a:srcRect/>
          <a:stretch>
            <a:fillRect/>
          </a:stretch>
        </p:blipFill>
        <p:spPr bwMode="auto">
          <a:xfrm>
            <a:off x="323850" y="2492375"/>
            <a:ext cx="3492500" cy="2913063"/>
          </a:xfrm>
          <a:prstGeom prst="rect">
            <a:avLst/>
          </a:prstGeom>
          <a:noFill/>
        </p:spPr>
      </p:pic>
      <p:sp>
        <p:nvSpPr>
          <p:cNvPr id="90313" name="Text Box 201"/>
          <p:cNvSpPr txBox="1">
            <a:spLocks noChangeArrowheads="1"/>
          </p:cNvSpPr>
          <p:nvPr/>
        </p:nvSpPr>
        <p:spPr bwMode="auto">
          <a:xfrm>
            <a:off x="2411413" y="3141663"/>
            <a:ext cx="4476750" cy="701675"/>
          </a:xfrm>
          <a:prstGeom prst="rect">
            <a:avLst/>
          </a:prstGeom>
          <a:noFill/>
          <a:ln w="9525" algn="ctr">
            <a:noFill/>
            <a:miter lim="800000"/>
            <a:headEnd/>
            <a:tailEnd/>
          </a:ln>
          <a:effectLst/>
        </p:spPr>
        <p:txBody>
          <a:bodyPr wrap="none">
            <a:spAutoFit/>
          </a:bodyPr>
          <a:lstStyle/>
          <a:p>
            <a:r>
              <a:rPr lang="es-ES_tradnl"/>
              <a:t>¿Cómo funcionan?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0116"/>
                                        </p:tgtEl>
                                        <p:attrNameLst>
                                          <p:attrName>style.visibility</p:attrName>
                                        </p:attrNameLst>
                                      </p:cBhvr>
                                      <p:to>
                                        <p:strVal val="visible"/>
                                      </p:to>
                                    </p:set>
                                    <p:anim calcmode="lin" valueType="num">
                                      <p:cBhvr>
                                        <p:cTn id="7" dur="1000" fill="hold"/>
                                        <p:tgtEl>
                                          <p:spTgt spid="90116"/>
                                        </p:tgtEl>
                                        <p:attrNameLst>
                                          <p:attrName>ppt_x</p:attrName>
                                        </p:attrNameLst>
                                      </p:cBhvr>
                                      <p:tavLst>
                                        <p:tav tm="0">
                                          <p:val>
                                            <p:strVal val="#ppt_x-.2"/>
                                          </p:val>
                                        </p:tav>
                                        <p:tav tm="100000">
                                          <p:val>
                                            <p:strVal val="#ppt_x"/>
                                          </p:val>
                                        </p:tav>
                                      </p:tavLst>
                                    </p:anim>
                                    <p:anim calcmode="lin" valueType="num">
                                      <p:cBhvr>
                                        <p:cTn id="8" dur="1000" fill="hold"/>
                                        <p:tgtEl>
                                          <p:spTgt spid="90116"/>
                                        </p:tgtEl>
                                        <p:attrNameLst>
                                          <p:attrName>ppt_y</p:attrName>
                                        </p:attrNameLst>
                                      </p:cBhvr>
                                      <p:tavLst>
                                        <p:tav tm="0">
                                          <p:val>
                                            <p:strVal val="#ppt_y"/>
                                          </p:val>
                                        </p:tav>
                                        <p:tav tm="100000">
                                          <p:val>
                                            <p:strVal val="#ppt_y"/>
                                          </p:val>
                                        </p:tav>
                                      </p:tavLst>
                                    </p:anim>
                                    <p:animEffect transition="in" filter="wipe(right)" prLst="gradientSize: 0.1">
                                      <p:cBhvr>
                                        <p:cTn id="9" dur="1000"/>
                                        <p:tgtEl>
                                          <p:spTgt spid="9011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90117"/>
                                        </p:tgtEl>
                                        <p:attrNameLst>
                                          <p:attrName>style.visibility</p:attrName>
                                        </p:attrNameLst>
                                      </p:cBhvr>
                                      <p:to>
                                        <p:strVal val="visible"/>
                                      </p:to>
                                    </p:set>
                                    <p:anim calcmode="lin" valueType="num">
                                      <p:cBhvr>
                                        <p:cTn id="12" dur="1000" fill="hold"/>
                                        <p:tgtEl>
                                          <p:spTgt spid="90117"/>
                                        </p:tgtEl>
                                        <p:attrNameLst>
                                          <p:attrName>ppt_x</p:attrName>
                                        </p:attrNameLst>
                                      </p:cBhvr>
                                      <p:tavLst>
                                        <p:tav tm="0">
                                          <p:val>
                                            <p:strVal val="#ppt_x-.2"/>
                                          </p:val>
                                        </p:tav>
                                        <p:tav tm="100000">
                                          <p:val>
                                            <p:strVal val="#ppt_x"/>
                                          </p:val>
                                        </p:tav>
                                      </p:tavLst>
                                    </p:anim>
                                    <p:anim calcmode="lin" valueType="num">
                                      <p:cBhvr>
                                        <p:cTn id="13" dur="1000" fill="hold"/>
                                        <p:tgtEl>
                                          <p:spTgt spid="9011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0117"/>
                                        </p:tgtEl>
                                      </p:cBhvr>
                                    </p:animEffec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1" nodeType="clickEffect">
                                  <p:stCondLst>
                                    <p:cond delay="0"/>
                                  </p:stCondLst>
                                  <p:childTnLst>
                                    <p:animMotion origin="layout" path="M -0.01285 0.07973 C 0.10469 0.16593 0.22205 0.25213 0.20503 0.31176 C 0.18819 0.37115 -0.04219 0.54749 -0.11528 0.43817 C -0.18854 0.32886 -0.25764 -0.23804 -0.23333 -0.34412 C -0.20903 -0.44951 -0.0092 -0.22071 0.0309 -0.19691 " pathEditMode="relative" rAng="0" ptsTypes="aaaaA">
                                      <p:cBhvr>
                                        <p:cTn id="18" dur="2000" fill="hold"/>
                                        <p:tgtEl>
                                          <p:spTgt spid="90116"/>
                                        </p:tgtEl>
                                        <p:attrNameLst>
                                          <p:attrName>ppt_x</p:attrName>
                                          <p:attrName>ppt_y</p:attrName>
                                        </p:attrNameLst>
                                      </p:cBhvr>
                                      <p:rCtr x="-5" y="-31"/>
                                    </p:animMotion>
                                  </p:childTnLst>
                                </p:cTn>
                              </p:par>
                              <p:par>
                                <p:cTn id="19" presetID="0" presetClass="path" presetSubtype="0" accel="50000" decel="50000" fill="hold" grpId="1" nodeType="withEffect">
                                  <p:stCondLst>
                                    <p:cond delay="0"/>
                                  </p:stCondLst>
                                  <p:childTnLst>
                                    <p:animMotion origin="layout" path="M 0.0 0.0 C -0.00694 0.01597 -0.01371 0.03217 0.01667 -0.01019 C 0.04705 -0.05255 0.09861 -0.25394 0.18195 -0.25463 C 0.26528 -0.25533 0.46059 -0.05463 0.51667 -0.01366 " pathEditMode="relative" rAng="0" ptsTypes="aaaA">
                                      <p:cBhvr>
                                        <p:cTn id="20" dur="2000" fill="hold"/>
                                        <p:tgtEl>
                                          <p:spTgt spid="90117"/>
                                        </p:tgtEl>
                                        <p:attrNameLst>
                                          <p:attrName>ppt_x</p:attrName>
                                          <p:attrName>ppt_y</p:attrName>
                                        </p:attrNameLst>
                                      </p:cBhvr>
                                      <p:rCtr x="0" y="0"/>
                                    </p:animMotion>
                                  </p:childTnLst>
                                </p:cTn>
                              </p:par>
                            </p:childTnLst>
                          </p:cTn>
                        </p:par>
                        <p:par>
                          <p:cTn id="21" fill="hold">
                            <p:stCondLst>
                              <p:cond delay="2000"/>
                            </p:stCondLst>
                            <p:childTnLst>
                              <p:par>
                                <p:cTn id="22" presetID="39" presetClass="entr" presetSubtype="0" accel="100000" fill="hold" nodeType="afterEffect">
                                  <p:stCondLst>
                                    <p:cond delay="0"/>
                                  </p:stCondLst>
                                  <p:childTnLst>
                                    <p:set>
                                      <p:cBhvr>
                                        <p:cTn id="23" dur="1" fill="hold">
                                          <p:stCondLst>
                                            <p:cond delay="0"/>
                                          </p:stCondLst>
                                        </p:cTn>
                                        <p:tgtEl>
                                          <p:spTgt spid="90308"/>
                                        </p:tgtEl>
                                        <p:attrNameLst>
                                          <p:attrName>style.visibility</p:attrName>
                                        </p:attrNameLst>
                                      </p:cBhvr>
                                      <p:to>
                                        <p:strVal val="visible"/>
                                      </p:to>
                                    </p:set>
                                    <p:anim calcmode="lin" valueType="num">
                                      <p:cBhvr>
                                        <p:cTn id="24" dur="500" fill="hold"/>
                                        <p:tgtEl>
                                          <p:spTgt spid="90308"/>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90308"/>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90308"/>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90308"/>
                                        </p:tgtEl>
                                        <p:attrNameLst>
                                          <p:attrName>ppt_y</p:attrName>
                                        </p:attrNameLst>
                                      </p:cBhvr>
                                      <p:tavLst>
                                        <p:tav tm="0">
                                          <p:val>
                                            <p:strVal val="#ppt_y"/>
                                          </p:val>
                                        </p:tav>
                                        <p:tav tm="100000">
                                          <p:val>
                                            <p:strVal val="#ppt_y"/>
                                          </p:val>
                                        </p:tav>
                                      </p:tavLst>
                                    </p:anim>
                                  </p:childTnLst>
                                </p:cTn>
                              </p:par>
                              <p:par>
                                <p:cTn id="28" presetID="31" presetClass="entr" presetSubtype="0" fill="hold" nodeType="withEffect">
                                  <p:stCondLst>
                                    <p:cond delay="0"/>
                                  </p:stCondLst>
                                  <p:iterate type="lt">
                                    <p:tmPct val="5000"/>
                                  </p:iterate>
                                  <p:childTnLst>
                                    <p:set>
                                      <p:cBhvr>
                                        <p:cTn id="29" dur="1" fill="hold">
                                          <p:stCondLst>
                                            <p:cond delay="0"/>
                                          </p:stCondLst>
                                        </p:cTn>
                                        <p:tgtEl>
                                          <p:spTgt spid="90120"/>
                                        </p:tgtEl>
                                        <p:attrNameLst>
                                          <p:attrName>style.visibility</p:attrName>
                                        </p:attrNameLst>
                                      </p:cBhvr>
                                      <p:to>
                                        <p:strVal val="visible"/>
                                      </p:to>
                                    </p:set>
                                    <p:anim calcmode="lin" valueType="num">
                                      <p:cBhvr>
                                        <p:cTn id="30" dur="1000" fill="hold"/>
                                        <p:tgtEl>
                                          <p:spTgt spid="90120"/>
                                        </p:tgtEl>
                                        <p:attrNameLst>
                                          <p:attrName>ppt_w</p:attrName>
                                        </p:attrNameLst>
                                      </p:cBhvr>
                                      <p:tavLst>
                                        <p:tav tm="0">
                                          <p:val>
                                            <p:fltVal val="0"/>
                                          </p:val>
                                        </p:tav>
                                        <p:tav tm="100000">
                                          <p:val>
                                            <p:strVal val="#ppt_w"/>
                                          </p:val>
                                        </p:tav>
                                      </p:tavLst>
                                    </p:anim>
                                    <p:anim calcmode="lin" valueType="num">
                                      <p:cBhvr>
                                        <p:cTn id="31" dur="1000" fill="hold"/>
                                        <p:tgtEl>
                                          <p:spTgt spid="90120"/>
                                        </p:tgtEl>
                                        <p:attrNameLst>
                                          <p:attrName>ppt_h</p:attrName>
                                        </p:attrNameLst>
                                      </p:cBhvr>
                                      <p:tavLst>
                                        <p:tav tm="0">
                                          <p:val>
                                            <p:fltVal val="0"/>
                                          </p:val>
                                        </p:tav>
                                        <p:tav tm="100000">
                                          <p:val>
                                            <p:strVal val="#ppt_h"/>
                                          </p:val>
                                        </p:tav>
                                      </p:tavLst>
                                    </p:anim>
                                    <p:anim calcmode="lin" valueType="num">
                                      <p:cBhvr>
                                        <p:cTn id="32" dur="1000" fill="hold"/>
                                        <p:tgtEl>
                                          <p:spTgt spid="90120"/>
                                        </p:tgtEl>
                                        <p:attrNameLst>
                                          <p:attrName>style.rotation</p:attrName>
                                        </p:attrNameLst>
                                      </p:cBhvr>
                                      <p:tavLst>
                                        <p:tav tm="0">
                                          <p:val>
                                            <p:fltVal val="90"/>
                                          </p:val>
                                        </p:tav>
                                        <p:tav tm="100000">
                                          <p:val>
                                            <p:fltVal val="0"/>
                                          </p:val>
                                        </p:tav>
                                      </p:tavLst>
                                    </p:anim>
                                    <p:animEffect transition="in" filter="fade">
                                      <p:cBhvr>
                                        <p:cTn id="33" dur="1000"/>
                                        <p:tgtEl>
                                          <p:spTgt spid="90120"/>
                                        </p:tgtEl>
                                      </p:cBhvr>
                                    </p:animEffect>
                                  </p:childTnLst>
                                </p:cTn>
                              </p:par>
                              <p:par>
                                <p:cTn id="34" presetID="10" presetClass="entr" presetSubtype="0" fill="hold" nodeType="withEffect">
                                  <p:stCondLst>
                                    <p:cond delay="0"/>
                                  </p:stCondLst>
                                  <p:childTnLst>
                                    <p:set>
                                      <p:cBhvr>
                                        <p:cTn id="35" dur="1" fill="hold">
                                          <p:stCondLst>
                                            <p:cond delay="0"/>
                                          </p:stCondLst>
                                        </p:cTn>
                                        <p:tgtEl>
                                          <p:spTgt spid="90125"/>
                                        </p:tgtEl>
                                        <p:attrNameLst>
                                          <p:attrName>style.visibility</p:attrName>
                                        </p:attrNameLst>
                                      </p:cBhvr>
                                      <p:to>
                                        <p:strVal val="visible"/>
                                      </p:to>
                                    </p:set>
                                    <p:animEffect transition="in" filter="fade">
                                      <p:cBhvr>
                                        <p:cTn id="36" dur="2000"/>
                                        <p:tgtEl>
                                          <p:spTgt spid="90125"/>
                                        </p:tgtEl>
                                      </p:cBhvr>
                                    </p:animEffect>
                                  </p:childTnLst>
                                </p:cTn>
                              </p:par>
                            </p:childTnLst>
                          </p:cTn>
                        </p:par>
                      </p:childTnLst>
                    </p:cTn>
                  </p:par>
                  <p:par>
                    <p:cTn id="37" fill="hold">
                      <p:stCondLst>
                        <p:cond delay="indefinite"/>
                      </p:stCondLst>
                      <p:childTnLst>
                        <p:par>
                          <p:cTn id="38" fill="hold">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90123"/>
                                        </p:tgtEl>
                                        <p:attrNameLst>
                                          <p:attrName>style.visibility</p:attrName>
                                        </p:attrNameLst>
                                      </p:cBhvr>
                                      <p:to>
                                        <p:strVal val="visible"/>
                                      </p:to>
                                    </p:set>
                                    <p:anim calcmode="lin" valueType="num">
                                      <p:cBhvr>
                                        <p:cTn id="41" dur="1000" fill="hold"/>
                                        <p:tgtEl>
                                          <p:spTgt spid="90123"/>
                                        </p:tgtEl>
                                        <p:attrNameLst>
                                          <p:attrName>ppt_x</p:attrName>
                                        </p:attrNameLst>
                                      </p:cBhvr>
                                      <p:tavLst>
                                        <p:tav tm="0">
                                          <p:val>
                                            <p:strVal val="#ppt_x-.2"/>
                                          </p:val>
                                        </p:tav>
                                        <p:tav tm="100000">
                                          <p:val>
                                            <p:strVal val="#ppt_x"/>
                                          </p:val>
                                        </p:tav>
                                      </p:tavLst>
                                    </p:anim>
                                    <p:anim calcmode="lin" valueType="num">
                                      <p:cBhvr>
                                        <p:cTn id="42" dur="1000" fill="hold"/>
                                        <p:tgtEl>
                                          <p:spTgt spid="90123"/>
                                        </p:tgtEl>
                                        <p:attrNameLst>
                                          <p:attrName>ppt_y</p:attrName>
                                        </p:attrNameLst>
                                      </p:cBhvr>
                                      <p:tavLst>
                                        <p:tav tm="0">
                                          <p:val>
                                            <p:strVal val="#ppt_y"/>
                                          </p:val>
                                        </p:tav>
                                        <p:tav tm="100000">
                                          <p:val>
                                            <p:strVal val="#ppt_y"/>
                                          </p:val>
                                        </p:tav>
                                      </p:tavLst>
                                    </p:anim>
                                    <p:animEffect transition="in" filter="wipe(right)" prLst="gradientSize: 0.1">
                                      <p:cBhvr>
                                        <p:cTn id="43" dur="1000"/>
                                        <p:tgtEl>
                                          <p:spTgt spid="90123"/>
                                        </p:tgtEl>
                                      </p:cBhvr>
                                    </p:animEffect>
                                  </p:childTnLst>
                                </p:cTn>
                              </p:par>
                            </p:childTnLst>
                          </p:cTn>
                        </p:par>
                      </p:childTnLst>
                    </p:cTn>
                  </p:par>
                  <p:par>
                    <p:cTn id="44" fill="hold">
                      <p:stCondLst>
                        <p:cond delay="indefinite"/>
                      </p:stCondLst>
                      <p:childTnLst>
                        <p:par>
                          <p:cTn id="45" fill="hold">
                            <p:stCondLst>
                              <p:cond delay="0"/>
                            </p:stCondLst>
                            <p:childTnLst>
                              <p:par>
                                <p:cTn id="46" presetID="54" presetClass="entr" presetSubtype="0" accel="100000" fill="hold" grpId="0" nodeType="clickEffect">
                                  <p:stCondLst>
                                    <p:cond delay="0"/>
                                  </p:stCondLst>
                                  <p:childTnLst>
                                    <p:set>
                                      <p:cBhvr>
                                        <p:cTn id="47" dur="1" fill="hold">
                                          <p:stCondLst>
                                            <p:cond delay="0"/>
                                          </p:stCondLst>
                                        </p:cTn>
                                        <p:tgtEl>
                                          <p:spTgt spid="90122"/>
                                        </p:tgtEl>
                                        <p:attrNameLst>
                                          <p:attrName>style.visibility</p:attrName>
                                        </p:attrNameLst>
                                      </p:cBhvr>
                                      <p:to>
                                        <p:strVal val="visible"/>
                                      </p:to>
                                    </p:set>
                                    <p:anim calcmode="lin" valueType="num">
                                      <p:cBhvr>
                                        <p:cTn id="48" dur="500" fill="hold"/>
                                        <p:tgtEl>
                                          <p:spTgt spid="90122"/>
                                        </p:tgtEl>
                                        <p:attrNameLst>
                                          <p:attrName>ppt_w</p:attrName>
                                        </p:attrNameLst>
                                      </p:cBhvr>
                                      <p:tavLst>
                                        <p:tav tm="0">
                                          <p:val>
                                            <p:strVal val="#ppt_w*0.05"/>
                                          </p:val>
                                        </p:tav>
                                        <p:tav tm="100000">
                                          <p:val>
                                            <p:strVal val="#ppt_w"/>
                                          </p:val>
                                        </p:tav>
                                      </p:tavLst>
                                    </p:anim>
                                    <p:anim calcmode="lin" valueType="num">
                                      <p:cBhvr>
                                        <p:cTn id="49" dur="500" fill="hold"/>
                                        <p:tgtEl>
                                          <p:spTgt spid="90122"/>
                                        </p:tgtEl>
                                        <p:attrNameLst>
                                          <p:attrName>ppt_h</p:attrName>
                                        </p:attrNameLst>
                                      </p:cBhvr>
                                      <p:tavLst>
                                        <p:tav tm="0">
                                          <p:val>
                                            <p:strVal val="#ppt_h"/>
                                          </p:val>
                                        </p:tav>
                                        <p:tav tm="100000">
                                          <p:val>
                                            <p:strVal val="#ppt_h"/>
                                          </p:val>
                                        </p:tav>
                                      </p:tavLst>
                                    </p:anim>
                                    <p:anim calcmode="lin" valueType="num">
                                      <p:cBhvr>
                                        <p:cTn id="50" dur="500" fill="hold"/>
                                        <p:tgtEl>
                                          <p:spTgt spid="90122"/>
                                        </p:tgtEl>
                                        <p:attrNameLst>
                                          <p:attrName>ppt_x</p:attrName>
                                        </p:attrNameLst>
                                      </p:cBhvr>
                                      <p:tavLst>
                                        <p:tav tm="0">
                                          <p:val>
                                            <p:strVal val="#ppt_x-.2"/>
                                          </p:val>
                                        </p:tav>
                                        <p:tav tm="100000">
                                          <p:val>
                                            <p:strVal val="#ppt_x"/>
                                          </p:val>
                                        </p:tav>
                                      </p:tavLst>
                                    </p:anim>
                                    <p:anim calcmode="lin" valueType="num">
                                      <p:cBhvr>
                                        <p:cTn id="51" dur="500" fill="hold"/>
                                        <p:tgtEl>
                                          <p:spTgt spid="90122"/>
                                        </p:tgtEl>
                                        <p:attrNameLst>
                                          <p:attrName>ppt_y</p:attrName>
                                        </p:attrNameLst>
                                      </p:cBhvr>
                                      <p:tavLst>
                                        <p:tav tm="0">
                                          <p:val>
                                            <p:strVal val="#ppt_y"/>
                                          </p:val>
                                        </p:tav>
                                        <p:tav tm="100000">
                                          <p:val>
                                            <p:strVal val="#ppt_y"/>
                                          </p:val>
                                        </p:tav>
                                      </p:tavLst>
                                    </p:anim>
                                    <p:animEffect transition="in" filter="fade">
                                      <p:cBhvr>
                                        <p:cTn id="52" dur="500"/>
                                        <p:tgtEl>
                                          <p:spTgt spid="90122"/>
                                        </p:tgtEl>
                                      </p:cBhvr>
                                    </p:animEffect>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90124"/>
                                        </p:tgtEl>
                                        <p:attrNameLst>
                                          <p:attrName>style.visibility</p:attrName>
                                        </p:attrNameLst>
                                      </p:cBhvr>
                                      <p:to>
                                        <p:strVal val="visible"/>
                                      </p:to>
                                    </p:set>
                                    <p:anim calcmode="lin" valueType="num">
                                      <p:cBhvr>
                                        <p:cTn id="57" dur="500" fill="hold"/>
                                        <p:tgtEl>
                                          <p:spTgt spid="90124"/>
                                        </p:tgtEl>
                                        <p:attrNameLst>
                                          <p:attrName>ppt_w</p:attrName>
                                        </p:attrNameLst>
                                      </p:cBhvr>
                                      <p:tavLst>
                                        <p:tav tm="0">
                                          <p:val>
                                            <p:fltVal val="0"/>
                                          </p:val>
                                        </p:tav>
                                        <p:tav tm="100000">
                                          <p:val>
                                            <p:strVal val="#ppt_w"/>
                                          </p:val>
                                        </p:tav>
                                      </p:tavLst>
                                    </p:anim>
                                    <p:anim calcmode="lin" valueType="num">
                                      <p:cBhvr>
                                        <p:cTn id="58" dur="500" fill="hold"/>
                                        <p:tgtEl>
                                          <p:spTgt spid="90124"/>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iterate type="lt">
                                    <p:tmPct val="0"/>
                                  </p:iterate>
                                  <p:childTnLst>
                                    <p:animEffect transition="out" filter="fade">
                                      <p:cBhvr>
                                        <p:cTn id="62" dur="500"/>
                                        <p:tgtEl>
                                          <p:spTgt spid="90120"/>
                                        </p:tgtEl>
                                      </p:cBhvr>
                                    </p:animEffect>
                                    <p:set>
                                      <p:cBhvr>
                                        <p:cTn id="63" dur="1" fill="hold">
                                          <p:stCondLst>
                                            <p:cond delay="499"/>
                                          </p:stCondLst>
                                        </p:cTn>
                                        <p:tgtEl>
                                          <p:spTgt spid="90120"/>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2000"/>
                                        <p:tgtEl>
                                          <p:spTgt spid="90308"/>
                                        </p:tgtEl>
                                      </p:cBhvr>
                                    </p:animEffect>
                                    <p:set>
                                      <p:cBhvr>
                                        <p:cTn id="66" dur="1" fill="hold">
                                          <p:stCondLst>
                                            <p:cond delay="1999"/>
                                          </p:stCondLst>
                                        </p:cTn>
                                        <p:tgtEl>
                                          <p:spTgt spid="90308"/>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90122"/>
                                        </p:tgtEl>
                                      </p:cBhvr>
                                    </p:animEffect>
                                    <p:set>
                                      <p:cBhvr>
                                        <p:cTn id="69" dur="1" fill="hold">
                                          <p:stCondLst>
                                            <p:cond delay="499"/>
                                          </p:stCondLst>
                                        </p:cTn>
                                        <p:tgtEl>
                                          <p:spTgt spid="90122"/>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90123"/>
                                        </p:tgtEl>
                                      </p:cBhvr>
                                    </p:animEffect>
                                    <p:set>
                                      <p:cBhvr>
                                        <p:cTn id="72" dur="1" fill="hold">
                                          <p:stCondLst>
                                            <p:cond delay="499"/>
                                          </p:stCondLst>
                                        </p:cTn>
                                        <p:tgtEl>
                                          <p:spTgt spid="90123"/>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90124"/>
                                        </p:tgtEl>
                                      </p:cBhvr>
                                    </p:animEffect>
                                    <p:set>
                                      <p:cBhvr>
                                        <p:cTn id="75" dur="1" fill="hold">
                                          <p:stCondLst>
                                            <p:cond delay="499"/>
                                          </p:stCondLst>
                                        </p:cTn>
                                        <p:tgtEl>
                                          <p:spTgt spid="90124"/>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90125"/>
                                        </p:tgtEl>
                                      </p:cBhvr>
                                    </p:animEffect>
                                    <p:set>
                                      <p:cBhvr>
                                        <p:cTn id="78" dur="1" fill="hold">
                                          <p:stCondLst>
                                            <p:cond delay="499"/>
                                          </p:stCondLst>
                                        </p:cTn>
                                        <p:tgtEl>
                                          <p:spTgt spid="90125"/>
                                        </p:tgtEl>
                                        <p:attrNameLst>
                                          <p:attrName>style.visibility</p:attrName>
                                        </p:attrNameLst>
                                      </p:cBhvr>
                                      <p:to>
                                        <p:strVal val="hidden"/>
                                      </p:to>
                                    </p:set>
                                  </p:childTnLst>
                                </p:cTn>
                              </p:par>
                            </p:childTnLst>
                          </p:cTn>
                        </p:par>
                        <p:par>
                          <p:cTn id="79" fill="hold">
                            <p:stCondLst>
                              <p:cond delay="2000"/>
                            </p:stCondLst>
                            <p:childTnLst>
                              <p:par>
                                <p:cTn id="80" presetID="42" presetClass="entr" presetSubtype="0" fill="hold" nodeType="afterEffect">
                                  <p:stCondLst>
                                    <p:cond delay="0"/>
                                  </p:stCondLst>
                                  <p:childTnLst>
                                    <p:set>
                                      <p:cBhvr>
                                        <p:cTn id="81" dur="1" fill="hold">
                                          <p:stCondLst>
                                            <p:cond delay="0"/>
                                          </p:stCondLst>
                                        </p:cTn>
                                        <p:tgtEl>
                                          <p:spTgt spid="90307"/>
                                        </p:tgtEl>
                                        <p:attrNameLst>
                                          <p:attrName>style.visibility</p:attrName>
                                        </p:attrNameLst>
                                      </p:cBhvr>
                                      <p:to>
                                        <p:strVal val="visible"/>
                                      </p:to>
                                    </p:set>
                                    <p:animEffect transition="in" filter="fade">
                                      <p:cBhvr>
                                        <p:cTn id="82" dur="1000"/>
                                        <p:tgtEl>
                                          <p:spTgt spid="90307"/>
                                        </p:tgtEl>
                                      </p:cBhvr>
                                    </p:animEffect>
                                    <p:anim calcmode="lin" valueType="num">
                                      <p:cBhvr>
                                        <p:cTn id="83" dur="1000" fill="hold"/>
                                        <p:tgtEl>
                                          <p:spTgt spid="90307"/>
                                        </p:tgtEl>
                                        <p:attrNameLst>
                                          <p:attrName>ppt_x</p:attrName>
                                        </p:attrNameLst>
                                      </p:cBhvr>
                                      <p:tavLst>
                                        <p:tav tm="0">
                                          <p:val>
                                            <p:strVal val="#ppt_x"/>
                                          </p:val>
                                        </p:tav>
                                        <p:tav tm="100000">
                                          <p:val>
                                            <p:strVal val="#ppt_x"/>
                                          </p:val>
                                        </p:tav>
                                      </p:tavLst>
                                    </p:anim>
                                    <p:anim calcmode="lin" valueType="num">
                                      <p:cBhvr>
                                        <p:cTn id="84" dur="1000" fill="hold"/>
                                        <p:tgtEl>
                                          <p:spTgt spid="90307"/>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6" presetClass="exit" presetSubtype="26" fill="hold" nodeType="clickEffect">
                                  <p:stCondLst>
                                    <p:cond delay="0"/>
                                  </p:stCondLst>
                                  <p:childTnLst>
                                    <p:animEffect transition="out" filter="barn(inHorizontal)">
                                      <p:cBhvr>
                                        <p:cTn id="88" dur="500"/>
                                        <p:tgtEl>
                                          <p:spTgt spid="90307"/>
                                        </p:tgtEl>
                                      </p:cBhvr>
                                    </p:animEffect>
                                    <p:set>
                                      <p:cBhvr>
                                        <p:cTn id="89" dur="1" fill="hold">
                                          <p:stCondLst>
                                            <p:cond delay="499"/>
                                          </p:stCondLst>
                                        </p:cTn>
                                        <p:tgtEl>
                                          <p:spTgt spid="90307"/>
                                        </p:tgtEl>
                                        <p:attrNameLst>
                                          <p:attrName>style.visibility</p:attrName>
                                        </p:attrNameLst>
                                      </p:cBhvr>
                                      <p:to>
                                        <p:strVal val="hidden"/>
                                      </p:to>
                                    </p:set>
                                  </p:childTnLst>
                                </p:cTn>
                              </p:par>
                            </p:childTnLst>
                          </p:cTn>
                        </p:par>
                        <p:par>
                          <p:cTn id="90" fill="hold">
                            <p:stCondLst>
                              <p:cond delay="500"/>
                            </p:stCondLst>
                            <p:childTnLst>
                              <p:par>
                                <p:cTn id="91" presetID="0" presetClass="path" presetSubtype="0" accel="50000" decel="50000" fill="hold" grpId="2" nodeType="afterEffect">
                                  <p:stCondLst>
                                    <p:cond delay="0"/>
                                  </p:stCondLst>
                                  <p:childTnLst>
                                    <p:animMotion origin="layout" path="M 0.0309 -0.19699 C 0.08386 -0.19121 0.13681 -0.18542 0.16372 -0.125 C 0.19045 -0.06458 0.30226 0.03356 0.19132 0.1662 C 0.08038 0.29884 -0.3875 0.5912 -0.50208 0.67153 " pathEditMode="relative" rAng="0" ptsTypes="aaaA">
                                      <p:cBhvr>
                                        <p:cTn id="92" dur="2000" fill="hold"/>
                                        <p:tgtEl>
                                          <p:spTgt spid="90116"/>
                                        </p:tgtEl>
                                        <p:attrNameLst>
                                          <p:attrName>ppt_x</p:attrName>
                                          <p:attrName>ppt_y</p:attrName>
                                        </p:attrNameLst>
                                      </p:cBhvr>
                                      <p:rCtr x="-131" y="434"/>
                                    </p:animMotion>
                                  </p:childTnLst>
                                </p:cTn>
                              </p:par>
                              <p:par>
                                <p:cTn id="93" presetID="0" presetClass="path" presetSubtype="0" accel="50000" decel="50000" fill="hold" grpId="2" nodeType="withEffect">
                                  <p:stCondLst>
                                    <p:cond delay="0"/>
                                  </p:stCondLst>
                                  <p:childTnLst>
                                    <p:animMotion origin="layout" path="M 0.51667 -0.01366 C 0.51024 0.11828 0.50399 0.25023 0.45486 0.18264 C 0.40573 0.11504 0.2875 -0.35301 0.22188 -0.41898 C 0.15625 -0.48496 0.08958 -0.24908 0.06146 -0.21366 " pathEditMode="relative" rAng="0" ptsTypes="aaaA">
                                      <p:cBhvr>
                                        <p:cTn id="94" dur="2000" fill="hold"/>
                                        <p:tgtEl>
                                          <p:spTgt spid="90117"/>
                                        </p:tgtEl>
                                        <p:attrNameLst>
                                          <p:attrName>ppt_x</p:attrName>
                                          <p:attrName>ppt_y</p:attrName>
                                        </p:attrNameLst>
                                      </p:cBhvr>
                                      <p:rCtr x="-228" y="-104"/>
                                    </p:animMotion>
                                  </p:childTnLst>
                                </p:cTn>
                              </p:par>
                            </p:childTnLst>
                          </p:cTn>
                        </p:par>
                        <p:par>
                          <p:cTn id="95" fill="hold">
                            <p:stCondLst>
                              <p:cond delay="2500"/>
                            </p:stCondLst>
                            <p:childTnLst>
                              <p:par>
                                <p:cTn id="96" presetID="47" presetClass="entr" presetSubtype="0" fill="hold" grpId="0" nodeType="afterEffect">
                                  <p:stCondLst>
                                    <p:cond delay="0"/>
                                  </p:stCondLst>
                                  <p:childTnLst>
                                    <p:set>
                                      <p:cBhvr>
                                        <p:cTn id="97" dur="1" fill="hold">
                                          <p:stCondLst>
                                            <p:cond delay="0"/>
                                          </p:stCondLst>
                                        </p:cTn>
                                        <p:tgtEl>
                                          <p:spTgt spid="90313"/>
                                        </p:tgtEl>
                                        <p:attrNameLst>
                                          <p:attrName>style.visibility</p:attrName>
                                        </p:attrNameLst>
                                      </p:cBhvr>
                                      <p:to>
                                        <p:strVal val="visible"/>
                                      </p:to>
                                    </p:set>
                                    <p:animEffect transition="in" filter="fade">
                                      <p:cBhvr>
                                        <p:cTn id="98" dur="1000"/>
                                        <p:tgtEl>
                                          <p:spTgt spid="90313"/>
                                        </p:tgtEl>
                                      </p:cBhvr>
                                    </p:animEffect>
                                    <p:anim calcmode="lin" valueType="num">
                                      <p:cBhvr>
                                        <p:cTn id="99" dur="1000" fill="hold"/>
                                        <p:tgtEl>
                                          <p:spTgt spid="90313"/>
                                        </p:tgtEl>
                                        <p:attrNameLst>
                                          <p:attrName>ppt_x</p:attrName>
                                        </p:attrNameLst>
                                      </p:cBhvr>
                                      <p:tavLst>
                                        <p:tav tm="0">
                                          <p:val>
                                            <p:strVal val="#ppt_x"/>
                                          </p:val>
                                        </p:tav>
                                        <p:tav tm="100000">
                                          <p:val>
                                            <p:strVal val="#ppt_x"/>
                                          </p:val>
                                        </p:tav>
                                      </p:tavLst>
                                    </p:anim>
                                    <p:anim calcmode="lin" valueType="num">
                                      <p:cBhvr>
                                        <p:cTn id="100" dur="1000" fill="hold"/>
                                        <p:tgtEl>
                                          <p:spTgt spid="903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p:bldP spid="90116" grpId="1"/>
      <p:bldP spid="90116" grpId="2"/>
      <p:bldP spid="90117" grpId="0"/>
      <p:bldP spid="90117" grpId="1"/>
      <p:bldP spid="90117" grpId="2"/>
      <p:bldP spid="90122" grpId="0"/>
      <p:bldP spid="90122" grpId="1"/>
      <p:bldP spid="90123" grpId="0"/>
      <p:bldP spid="90123" grpId="1"/>
      <p:bldP spid="90124" grpId="0"/>
      <p:bldP spid="90124" grpId="1"/>
      <p:bldP spid="903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s-ES_tradnl"/>
              <a:t>Cocinas solares</a:t>
            </a:r>
            <a:endParaRPr lang="en-US"/>
          </a:p>
        </p:txBody>
      </p:sp>
      <p:pic>
        <p:nvPicPr>
          <p:cNvPr id="160777" name="Picture 9" descr="cocina indirecta esquema 2"/>
          <p:cNvPicPr>
            <a:picLocks noChangeAspect="1" noChangeArrowheads="1"/>
          </p:cNvPicPr>
          <p:nvPr>
            <p:ph idx="1"/>
          </p:nvPr>
        </p:nvPicPr>
        <p:blipFill>
          <a:blip r:embed="rId2"/>
          <a:srcRect/>
          <a:stretch>
            <a:fillRect/>
          </a:stretch>
        </p:blipFill>
        <p:spPr>
          <a:xfrm>
            <a:off x="3059113" y="1557338"/>
            <a:ext cx="3706812" cy="4752975"/>
          </a:xfrm>
          <a:noFill/>
          <a:ln/>
        </p:spPr>
      </p:pic>
      <p:sp>
        <p:nvSpPr>
          <p:cNvPr id="160780" name="Line 12"/>
          <p:cNvSpPr>
            <a:spLocks noChangeShapeType="1"/>
          </p:cNvSpPr>
          <p:nvPr/>
        </p:nvSpPr>
        <p:spPr bwMode="auto">
          <a:xfrm>
            <a:off x="2339975" y="2492375"/>
            <a:ext cx="936625" cy="360363"/>
          </a:xfrm>
          <a:prstGeom prst="line">
            <a:avLst/>
          </a:prstGeom>
          <a:noFill/>
          <a:ln w="9525">
            <a:solidFill>
              <a:schemeClr val="tx1"/>
            </a:solidFill>
            <a:round/>
            <a:headEnd/>
            <a:tailEnd type="triangle" w="med" len="med"/>
          </a:ln>
          <a:effectLst/>
        </p:spPr>
        <p:txBody>
          <a:bodyPr wrap="none" anchor="ctr"/>
          <a:lstStyle/>
          <a:p>
            <a:endParaRPr lang="es-ES"/>
          </a:p>
        </p:txBody>
      </p:sp>
      <p:sp>
        <p:nvSpPr>
          <p:cNvPr id="160781" name="Line 13"/>
          <p:cNvSpPr>
            <a:spLocks noChangeShapeType="1"/>
          </p:cNvSpPr>
          <p:nvPr/>
        </p:nvSpPr>
        <p:spPr bwMode="auto">
          <a:xfrm>
            <a:off x="2339975" y="3213100"/>
            <a:ext cx="1439863" cy="0"/>
          </a:xfrm>
          <a:prstGeom prst="line">
            <a:avLst/>
          </a:prstGeom>
          <a:noFill/>
          <a:ln w="9525">
            <a:solidFill>
              <a:schemeClr val="tx1"/>
            </a:solidFill>
            <a:round/>
            <a:headEnd/>
            <a:tailEnd type="triangle" w="med" len="med"/>
          </a:ln>
          <a:effectLst/>
        </p:spPr>
        <p:txBody>
          <a:bodyPr wrap="none" anchor="ctr"/>
          <a:lstStyle/>
          <a:p>
            <a:endParaRPr lang="es-ES"/>
          </a:p>
        </p:txBody>
      </p:sp>
      <p:sp>
        <p:nvSpPr>
          <p:cNvPr id="160782" name="Line 14"/>
          <p:cNvSpPr>
            <a:spLocks noChangeShapeType="1"/>
          </p:cNvSpPr>
          <p:nvPr/>
        </p:nvSpPr>
        <p:spPr bwMode="auto">
          <a:xfrm flipV="1">
            <a:off x="2339975" y="4005263"/>
            <a:ext cx="2087563" cy="647700"/>
          </a:xfrm>
          <a:prstGeom prst="line">
            <a:avLst/>
          </a:prstGeom>
          <a:noFill/>
          <a:ln w="9525">
            <a:solidFill>
              <a:schemeClr val="tx1"/>
            </a:solidFill>
            <a:round/>
            <a:headEnd/>
            <a:tailEnd type="triangle" w="med" len="med"/>
          </a:ln>
          <a:effectLst/>
        </p:spPr>
        <p:txBody>
          <a:bodyPr wrap="none" anchor="ctr"/>
          <a:lstStyle/>
          <a:p>
            <a:endParaRPr lang="es-ES"/>
          </a:p>
        </p:txBody>
      </p:sp>
      <p:sp>
        <p:nvSpPr>
          <p:cNvPr id="160783" name="Line 15"/>
          <p:cNvSpPr>
            <a:spLocks noChangeShapeType="1"/>
          </p:cNvSpPr>
          <p:nvPr/>
        </p:nvSpPr>
        <p:spPr bwMode="auto">
          <a:xfrm flipV="1">
            <a:off x="2339975" y="5229225"/>
            <a:ext cx="2160588" cy="360363"/>
          </a:xfrm>
          <a:prstGeom prst="line">
            <a:avLst/>
          </a:prstGeom>
          <a:noFill/>
          <a:ln w="9525">
            <a:solidFill>
              <a:schemeClr val="tx1"/>
            </a:solidFill>
            <a:round/>
            <a:headEnd/>
            <a:tailEnd type="triangle" w="med" len="med"/>
          </a:ln>
          <a:effectLst/>
        </p:spPr>
        <p:txBody>
          <a:bodyPr wrap="none" anchor="ctr"/>
          <a:lstStyle/>
          <a:p>
            <a:endParaRPr lang="es-ES"/>
          </a:p>
        </p:txBody>
      </p:sp>
      <p:sp>
        <p:nvSpPr>
          <p:cNvPr id="160785" name="Line 17"/>
          <p:cNvSpPr>
            <a:spLocks noChangeShapeType="1"/>
          </p:cNvSpPr>
          <p:nvPr/>
        </p:nvSpPr>
        <p:spPr bwMode="auto">
          <a:xfrm flipH="1">
            <a:off x="5076825" y="3141663"/>
            <a:ext cx="1295400" cy="287337"/>
          </a:xfrm>
          <a:prstGeom prst="line">
            <a:avLst/>
          </a:prstGeom>
          <a:noFill/>
          <a:ln w="9525">
            <a:solidFill>
              <a:schemeClr val="tx1"/>
            </a:solidFill>
            <a:round/>
            <a:headEnd/>
            <a:tailEnd type="triangle" w="med" len="med"/>
          </a:ln>
          <a:effectLst/>
        </p:spPr>
        <p:txBody>
          <a:bodyPr wrap="none" anchor="ctr"/>
          <a:lstStyle/>
          <a:p>
            <a:endParaRPr lang="es-ES"/>
          </a:p>
        </p:txBody>
      </p:sp>
      <p:sp>
        <p:nvSpPr>
          <p:cNvPr id="160786" name="Text Box 18"/>
          <p:cNvSpPr txBox="1">
            <a:spLocks noChangeArrowheads="1"/>
          </p:cNvSpPr>
          <p:nvPr/>
        </p:nvSpPr>
        <p:spPr bwMode="auto">
          <a:xfrm>
            <a:off x="468313" y="1989138"/>
            <a:ext cx="2592387" cy="822325"/>
          </a:xfrm>
          <a:prstGeom prst="rect">
            <a:avLst/>
          </a:prstGeom>
          <a:noFill/>
          <a:ln w="9525" algn="ctr">
            <a:noFill/>
            <a:miter lim="800000"/>
            <a:headEnd/>
            <a:tailEnd/>
          </a:ln>
          <a:effectLst/>
        </p:spPr>
        <p:txBody>
          <a:bodyPr>
            <a:spAutoFit/>
          </a:bodyPr>
          <a:lstStyle/>
          <a:p>
            <a:r>
              <a:rPr lang="es-ES_tradnl" sz="2400"/>
              <a:t>Recipiente donde se cocina</a:t>
            </a:r>
            <a:endParaRPr lang="en-US" sz="2400"/>
          </a:p>
        </p:txBody>
      </p:sp>
      <p:sp>
        <p:nvSpPr>
          <p:cNvPr id="160787" name="Text Box 19"/>
          <p:cNvSpPr txBox="1">
            <a:spLocks noChangeArrowheads="1"/>
          </p:cNvSpPr>
          <p:nvPr/>
        </p:nvSpPr>
        <p:spPr bwMode="auto">
          <a:xfrm>
            <a:off x="755650" y="2997200"/>
            <a:ext cx="1506538" cy="457200"/>
          </a:xfrm>
          <a:prstGeom prst="rect">
            <a:avLst/>
          </a:prstGeom>
          <a:noFill/>
          <a:ln w="9525" algn="ctr">
            <a:noFill/>
            <a:miter lim="800000"/>
            <a:headEnd/>
            <a:tailEnd/>
          </a:ln>
          <a:effectLst/>
        </p:spPr>
        <p:txBody>
          <a:bodyPr wrap="none">
            <a:spAutoFit/>
          </a:bodyPr>
          <a:lstStyle/>
          <a:p>
            <a:r>
              <a:rPr lang="es-ES_tradnl" sz="2400"/>
              <a:t>Serpentín</a:t>
            </a:r>
            <a:endParaRPr lang="en-US" sz="2400"/>
          </a:p>
        </p:txBody>
      </p:sp>
      <p:sp>
        <p:nvSpPr>
          <p:cNvPr id="160788" name="Text Box 20"/>
          <p:cNvSpPr txBox="1">
            <a:spLocks noChangeArrowheads="1"/>
          </p:cNvSpPr>
          <p:nvPr/>
        </p:nvSpPr>
        <p:spPr bwMode="auto">
          <a:xfrm>
            <a:off x="468313" y="3933825"/>
            <a:ext cx="2520950" cy="822325"/>
          </a:xfrm>
          <a:prstGeom prst="rect">
            <a:avLst/>
          </a:prstGeom>
          <a:noFill/>
          <a:ln w="9525" algn="ctr">
            <a:noFill/>
            <a:miter lim="800000"/>
            <a:headEnd/>
            <a:tailEnd/>
          </a:ln>
          <a:effectLst/>
        </p:spPr>
        <p:txBody>
          <a:bodyPr>
            <a:spAutoFit/>
          </a:bodyPr>
          <a:lstStyle/>
          <a:p>
            <a:r>
              <a:rPr lang="es-ES_tradnl" sz="2400"/>
              <a:t>Conducto líquido frío</a:t>
            </a:r>
            <a:endParaRPr lang="en-US" sz="2400"/>
          </a:p>
        </p:txBody>
      </p:sp>
      <p:sp>
        <p:nvSpPr>
          <p:cNvPr id="160789" name="Text Box 21"/>
          <p:cNvSpPr txBox="1">
            <a:spLocks noChangeArrowheads="1"/>
          </p:cNvSpPr>
          <p:nvPr/>
        </p:nvSpPr>
        <p:spPr bwMode="auto">
          <a:xfrm>
            <a:off x="827088" y="5445125"/>
            <a:ext cx="1320800" cy="457200"/>
          </a:xfrm>
          <a:prstGeom prst="rect">
            <a:avLst/>
          </a:prstGeom>
          <a:noFill/>
          <a:ln w="9525" algn="ctr">
            <a:noFill/>
            <a:miter lim="800000"/>
            <a:headEnd/>
            <a:tailEnd/>
          </a:ln>
          <a:effectLst/>
        </p:spPr>
        <p:txBody>
          <a:bodyPr wrap="none">
            <a:spAutoFit/>
          </a:bodyPr>
          <a:lstStyle/>
          <a:p>
            <a:r>
              <a:rPr lang="es-ES_tradnl" sz="2400"/>
              <a:t>Colector</a:t>
            </a:r>
            <a:endParaRPr lang="en-US" sz="2400"/>
          </a:p>
        </p:txBody>
      </p:sp>
      <p:sp>
        <p:nvSpPr>
          <p:cNvPr id="160790" name="Text Box 22"/>
          <p:cNvSpPr txBox="1">
            <a:spLocks noChangeArrowheads="1"/>
          </p:cNvSpPr>
          <p:nvPr/>
        </p:nvSpPr>
        <p:spPr bwMode="auto">
          <a:xfrm>
            <a:off x="6300788" y="2781300"/>
            <a:ext cx="3332162" cy="822325"/>
          </a:xfrm>
          <a:prstGeom prst="rect">
            <a:avLst/>
          </a:prstGeom>
          <a:noFill/>
          <a:ln w="9525" algn="ctr">
            <a:noFill/>
            <a:miter lim="800000"/>
            <a:headEnd/>
            <a:tailEnd/>
          </a:ln>
          <a:effectLst/>
        </p:spPr>
        <p:txBody>
          <a:bodyPr>
            <a:spAutoFit/>
          </a:bodyPr>
          <a:lstStyle/>
          <a:p>
            <a:r>
              <a:rPr lang="es-ES_tradnl" sz="2400"/>
              <a:t>Conducto de líquido caliente</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160777"/>
                                        </p:tgtEl>
                                        <p:attrNameLst>
                                          <p:attrName>style.visibility</p:attrName>
                                        </p:attrNameLst>
                                      </p:cBhvr>
                                      <p:to>
                                        <p:strVal val="visible"/>
                                      </p:to>
                                    </p:set>
                                    <p:animEffect transition="in" filter="wheel(4)">
                                      <p:cBhvr>
                                        <p:cTn id="7" dur="500"/>
                                        <p:tgtEl>
                                          <p:spTgt spid="16077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0785"/>
                                        </p:tgtEl>
                                        <p:attrNameLst>
                                          <p:attrName>style.visibility</p:attrName>
                                        </p:attrNameLst>
                                      </p:cBhvr>
                                      <p:to>
                                        <p:strVal val="visible"/>
                                      </p:to>
                                    </p:set>
                                    <p:animEffect transition="in" filter="fade">
                                      <p:cBhvr>
                                        <p:cTn id="11" dur="500"/>
                                        <p:tgtEl>
                                          <p:spTgt spid="16078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60780"/>
                                        </p:tgtEl>
                                        <p:attrNameLst>
                                          <p:attrName>style.visibility</p:attrName>
                                        </p:attrNameLst>
                                      </p:cBhvr>
                                      <p:to>
                                        <p:strVal val="visible"/>
                                      </p:to>
                                    </p:set>
                                    <p:animEffect transition="in" filter="fade">
                                      <p:cBhvr>
                                        <p:cTn id="14" dur="500"/>
                                        <p:tgtEl>
                                          <p:spTgt spid="16078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0781"/>
                                        </p:tgtEl>
                                        <p:attrNameLst>
                                          <p:attrName>style.visibility</p:attrName>
                                        </p:attrNameLst>
                                      </p:cBhvr>
                                      <p:to>
                                        <p:strVal val="visible"/>
                                      </p:to>
                                    </p:set>
                                    <p:animEffect transition="in" filter="fade">
                                      <p:cBhvr>
                                        <p:cTn id="17" dur="500"/>
                                        <p:tgtEl>
                                          <p:spTgt spid="16078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0782"/>
                                        </p:tgtEl>
                                        <p:attrNameLst>
                                          <p:attrName>style.visibility</p:attrName>
                                        </p:attrNameLst>
                                      </p:cBhvr>
                                      <p:to>
                                        <p:strVal val="visible"/>
                                      </p:to>
                                    </p:set>
                                    <p:animEffect transition="in" filter="fade">
                                      <p:cBhvr>
                                        <p:cTn id="20" dur="500"/>
                                        <p:tgtEl>
                                          <p:spTgt spid="16078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0783"/>
                                        </p:tgtEl>
                                        <p:attrNameLst>
                                          <p:attrName>style.visibility</p:attrName>
                                        </p:attrNameLst>
                                      </p:cBhvr>
                                      <p:to>
                                        <p:strVal val="visible"/>
                                      </p:to>
                                    </p:set>
                                    <p:animEffect transition="in" filter="fade">
                                      <p:cBhvr>
                                        <p:cTn id="23" dur="500"/>
                                        <p:tgtEl>
                                          <p:spTgt spid="160783"/>
                                        </p:tgtEl>
                                      </p:cBhvr>
                                    </p:animEffec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160786"/>
                                        </p:tgtEl>
                                        <p:attrNameLst>
                                          <p:attrName>style.visibility</p:attrName>
                                        </p:attrNameLst>
                                      </p:cBhvr>
                                      <p:to>
                                        <p:strVal val="visible"/>
                                      </p:to>
                                    </p:set>
                                    <p:anim calcmode="lin" valueType="num">
                                      <p:cBhvr>
                                        <p:cTn id="28" dur="500" fill="hold"/>
                                        <p:tgtEl>
                                          <p:spTgt spid="16078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60786"/>
                                        </p:tgtEl>
                                        <p:attrNameLst>
                                          <p:attrName>ppt_y</p:attrName>
                                        </p:attrNameLst>
                                      </p:cBhvr>
                                      <p:tavLst>
                                        <p:tav tm="0">
                                          <p:val>
                                            <p:strVal val="#ppt_y"/>
                                          </p:val>
                                        </p:tav>
                                        <p:tav tm="100000">
                                          <p:val>
                                            <p:strVal val="#ppt_y"/>
                                          </p:val>
                                        </p:tav>
                                      </p:tavLst>
                                    </p:anim>
                                    <p:anim calcmode="lin" valueType="num">
                                      <p:cBhvr>
                                        <p:cTn id="30" dur="500" fill="hold"/>
                                        <p:tgtEl>
                                          <p:spTgt spid="16078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6078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6078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60789"/>
                                        </p:tgtEl>
                                        <p:attrNameLst>
                                          <p:attrName>style.visibility</p:attrName>
                                        </p:attrNameLst>
                                      </p:cBhvr>
                                      <p:to>
                                        <p:strVal val="visible"/>
                                      </p:to>
                                    </p:set>
                                    <p:animEffect transition="in" filter="dissolve">
                                      <p:cBhvr>
                                        <p:cTn id="37" dur="500"/>
                                        <p:tgtEl>
                                          <p:spTgt spid="160789"/>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60787"/>
                                        </p:tgtEl>
                                        <p:attrNameLst>
                                          <p:attrName>style.visibility</p:attrName>
                                        </p:attrNameLst>
                                      </p:cBhvr>
                                      <p:to>
                                        <p:strVal val="visible"/>
                                      </p:to>
                                    </p:set>
                                    <p:anim calcmode="lin" valueType="num">
                                      <p:cBhvr additive="base">
                                        <p:cTn id="42" dur="500" fill="hold"/>
                                        <p:tgtEl>
                                          <p:spTgt spid="160787"/>
                                        </p:tgtEl>
                                        <p:attrNameLst>
                                          <p:attrName>ppt_x</p:attrName>
                                        </p:attrNameLst>
                                      </p:cBhvr>
                                      <p:tavLst>
                                        <p:tav tm="0">
                                          <p:val>
                                            <p:strVal val="#ppt_x"/>
                                          </p:val>
                                        </p:tav>
                                        <p:tav tm="100000">
                                          <p:val>
                                            <p:strVal val="#ppt_x"/>
                                          </p:val>
                                        </p:tav>
                                      </p:tavLst>
                                    </p:anim>
                                    <p:anim calcmode="lin" valueType="num">
                                      <p:cBhvr additive="base">
                                        <p:cTn id="43" dur="500" fill="hold"/>
                                        <p:tgtEl>
                                          <p:spTgt spid="16078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4" presetClass="entr" presetSubtype="0" accel="100000" fill="hold" grpId="0" nodeType="clickEffect">
                                  <p:stCondLst>
                                    <p:cond delay="0"/>
                                  </p:stCondLst>
                                  <p:childTnLst>
                                    <p:set>
                                      <p:cBhvr>
                                        <p:cTn id="47" dur="1" fill="hold">
                                          <p:stCondLst>
                                            <p:cond delay="0"/>
                                          </p:stCondLst>
                                        </p:cTn>
                                        <p:tgtEl>
                                          <p:spTgt spid="160790"/>
                                        </p:tgtEl>
                                        <p:attrNameLst>
                                          <p:attrName>style.visibility</p:attrName>
                                        </p:attrNameLst>
                                      </p:cBhvr>
                                      <p:to>
                                        <p:strVal val="visible"/>
                                      </p:to>
                                    </p:set>
                                    <p:anim calcmode="lin" valueType="num">
                                      <p:cBhvr>
                                        <p:cTn id="48" dur="500" fill="hold"/>
                                        <p:tgtEl>
                                          <p:spTgt spid="160790"/>
                                        </p:tgtEl>
                                        <p:attrNameLst>
                                          <p:attrName>ppt_w</p:attrName>
                                        </p:attrNameLst>
                                      </p:cBhvr>
                                      <p:tavLst>
                                        <p:tav tm="0">
                                          <p:val>
                                            <p:strVal val="#ppt_w*0.05"/>
                                          </p:val>
                                        </p:tav>
                                        <p:tav tm="100000">
                                          <p:val>
                                            <p:strVal val="#ppt_w"/>
                                          </p:val>
                                        </p:tav>
                                      </p:tavLst>
                                    </p:anim>
                                    <p:anim calcmode="lin" valueType="num">
                                      <p:cBhvr>
                                        <p:cTn id="49" dur="500" fill="hold"/>
                                        <p:tgtEl>
                                          <p:spTgt spid="160790"/>
                                        </p:tgtEl>
                                        <p:attrNameLst>
                                          <p:attrName>ppt_h</p:attrName>
                                        </p:attrNameLst>
                                      </p:cBhvr>
                                      <p:tavLst>
                                        <p:tav tm="0">
                                          <p:val>
                                            <p:strVal val="#ppt_h"/>
                                          </p:val>
                                        </p:tav>
                                        <p:tav tm="100000">
                                          <p:val>
                                            <p:strVal val="#ppt_h"/>
                                          </p:val>
                                        </p:tav>
                                      </p:tavLst>
                                    </p:anim>
                                    <p:anim calcmode="lin" valueType="num">
                                      <p:cBhvr>
                                        <p:cTn id="50" dur="500" fill="hold"/>
                                        <p:tgtEl>
                                          <p:spTgt spid="160790"/>
                                        </p:tgtEl>
                                        <p:attrNameLst>
                                          <p:attrName>ppt_x</p:attrName>
                                        </p:attrNameLst>
                                      </p:cBhvr>
                                      <p:tavLst>
                                        <p:tav tm="0">
                                          <p:val>
                                            <p:strVal val="#ppt_x-.2"/>
                                          </p:val>
                                        </p:tav>
                                        <p:tav tm="100000">
                                          <p:val>
                                            <p:strVal val="#ppt_x"/>
                                          </p:val>
                                        </p:tav>
                                      </p:tavLst>
                                    </p:anim>
                                    <p:anim calcmode="lin" valueType="num">
                                      <p:cBhvr>
                                        <p:cTn id="51" dur="500" fill="hold"/>
                                        <p:tgtEl>
                                          <p:spTgt spid="160790"/>
                                        </p:tgtEl>
                                        <p:attrNameLst>
                                          <p:attrName>ppt_y</p:attrName>
                                        </p:attrNameLst>
                                      </p:cBhvr>
                                      <p:tavLst>
                                        <p:tav tm="0">
                                          <p:val>
                                            <p:strVal val="#ppt_y"/>
                                          </p:val>
                                        </p:tav>
                                        <p:tav tm="100000">
                                          <p:val>
                                            <p:strVal val="#ppt_y"/>
                                          </p:val>
                                        </p:tav>
                                      </p:tavLst>
                                    </p:anim>
                                    <p:animEffect transition="in" filter="fade">
                                      <p:cBhvr>
                                        <p:cTn id="52" dur="500"/>
                                        <p:tgtEl>
                                          <p:spTgt spid="160790"/>
                                        </p:tgtEl>
                                      </p:cBhvr>
                                    </p:animEffect>
                                  </p:childTnLst>
                                </p:cTn>
                              </p:par>
                              <p:par>
                                <p:cTn id="53" presetID="54" presetClass="entr" presetSubtype="0" accel="100000" fill="hold" grpId="0" nodeType="withEffect">
                                  <p:stCondLst>
                                    <p:cond delay="0"/>
                                  </p:stCondLst>
                                  <p:childTnLst>
                                    <p:set>
                                      <p:cBhvr>
                                        <p:cTn id="54" dur="1" fill="hold">
                                          <p:stCondLst>
                                            <p:cond delay="0"/>
                                          </p:stCondLst>
                                        </p:cTn>
                                        <p:tgtEl>
                                          <p:spTgt spid="160788"/>
                                        </p:tgtEl>
                                        <p:attrNameLst>
                                          <p:attrName>style.visibility</p:attrName>
                                        </p:attrNameLst>
                                      </p:cBhvr>
                                      <p:to>
                                        <p:strVal val="visible"/>
                                      </p:to>
                                    </p:set>
                                    <p:anim calcmode="lin" valueType="num">
                                      <p:cBhvr>
                                        <p:cTn id="55" dur="500" fill="hold"/>
                                        <p:tgtEl>
                                          <p:spTgt spid="160788"/>
                                        </p:tgtEl>
                                        <p:attrNameLst>
                                          <p:attrName>ppt_w</p:attrName>
                                        </p:attrNameLst>
                                      </p:cBhvr>
                                      <p:tavLst>
                                        <p:tav tm="0">
                                          <p:val>
                                            <p:strVal val="#ppt_w*0.05"/>
                                          </p:val>
                                        </p:tav>
                                        <p:tav tm="100000">
                                          <p:val>
                                            <p:strVal val="#ppt_w"/>
                                          </p:val>
                                        </p:tav>
                                      </p:tavLst>
                                    </p:anim>
                                    <p:anim calcmode="lin" valueType="num">
                                      <p:cBhvr>
                                        <p:cTn id="56" dur="500" fill="hold"/>
                                        <p:tgtEl>
                                          <p:spTgt spid="160788"/>
                                        </p:tgtEl>
                                        <p:attrNameLst>
                                          <p:attrName>ppt_h</p:attrName>
                                        </p:attrNameLst>
                                      </p:cBhvr>
                                      <p:tavLst>
                                        <p:tav tm="0">
                                          <p:val>
                                            <p:strVal val="#ppt_h"/>
                                          </p:val>
                                        </p:tav>
                                        <p:tav tm="100000">
                                          <p:val>
                                            <p:strVal val="#ppt_h"/>
                                          </p:val>
                                        </p:tav>
                                      </p:tavLst>
                                    </p:anim>
                                    <p:anim calcmode="lin" valueType="num">
                                      <p:cBhvr>
                                        <p:cTn id="57" dur="500" fill="hold"/>
                                        <p:tgtEl>
                                          <p:spTgt spid="160788"/>
                                        </p:tgtEl>
                                        <p:attrNameLst>
                                          <p:attrName>ppt_x</p:attrName>
                                        </p:attrNameLst>
                                      </p:cBhvr>
                                      <p:tavLst>
                                        <p:tav tm="0">
                                          <p:val>
                                            <p:strVal val="#ppt_x-.2"/>
                                          </p:val>
                                        </p:tav>
                                        <p:tav tm="100000">
                                          <p:val>
                                            <p:strVal val="#ppt_x"/>
                                          </p:val>
                                        </p:tav>
                                      </p:tavLst>
                                    </p:anim>
                                    <p:anim calcmode="lin" valueType="num">
                                      <p:cBhvr>
                                        <p:cTn id="58" dur="500" fill="hold"/>
                                        <p:tgtEl>
                                          <p:spTgt spid="160788"/>
                                        </p:tgtEl>
                                        <p:attrNameLst>
                                          <p:attrName>ppt_y</p:attrName>
                                        </p:attrNameLst>
                                      </p:cBhvr>
                                      <p:tavLst>
                                        <p:tav tm="0">
                                          <p:val>
                                            <p:strVal val="#ppt_y"/>
                                          </p:val>
                                        </p:tav>
                                        <p:tav tm="100000">
                                          <p:val>
                                            <p:strVal val="#ppt_y"/>
                                          </p:val>
                                        </p:tav>
                                      </p:tavLst>
                                    </p:anim>
                                    <p:animEffect transition="in" filter="fade">
                                      <p:cBhvr>
                                        <p:cTn id="59" dur="500"/>
                                        <p:tgtEl>
                                          <p:spTgt spid="160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80" grpId="0" animBg="1"/>
      <p:bldP spid="160781" grpId="0" animBg="1"/>
      <p:bldP spid="160782" grpId="0" animBg="1"/>
      <p:bldP spid="160783" grpId="0" animBg="1"/>
      <p:bldP spid="160785" grpId="0" animBg="1"/>
      <p:bldP spid="160786" grpId="0"/>
      <p:bldP spid="160787" grpId="0"/>
      <p:bldP spid="160788" grpId="0"/>
      <p:bldP spid="160789" grpId="0"/>
      <p:bldP spid="16079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s-ES_tradnl"/>
              <a:t>Cocinas solares</a:t>
            </a:r>
            <a:endParaRPr lang="en-US"/>
          </a:p>
        </p:txBody>
      </p:sp>
      <p:pic>
        <p:nvPicPr>
          <p:cNvPr id="162822" name="Picture 6" descr="cocina indirecta con acumulador"/>
          <p:cNvPicPr>
            <a:picLocks noChangeAspect="1" noChangeArrowheads="1"/>
          </p:cNvPicPr>
          <p:nvPr>
            <p:ph sz="quarter" idx="2"/>
          </p:nvPr>
        </p:nvPicPr>
        <p:blipFill>
          <a:blip r:embed="rId2"/>
          <a:srcRect/>
          <a:stretch>
            <a:fillRect/>
          </a:stretch>
        </p:blipFill>
        <p:spPr>
          <a:xfrm>
            <a:off x="5076825" y="1268413"/>
            <a:ext cx="3490913" cy="2619375"/>
          </a:xfrm>
          <a:noFill/>
          <a:ln/>
        </p:spPr>
      </p:pic>
      <p:pic>
        <p:nvPicPr>
          <p:cNvPr id="162824" name="Picture 8" descr="cocina  indirecta colector"/>
          <p:cNvPicPr>
            <a:picLocks noChangeAspect="1" noChangeArrowheads="1"/>
          </p:cNvPicPr>
          <p:nvPr>
            <p:ph sz="quarter" idx="3"/>
          </p:nvPr>
        </p:nvPicPr>
        <p:blipFill>
          <a:blip r:embed="rId3"/>
          <a:srcRect/>
          <a:stretch>
            <a:fillRect/>
          </a:stretch>
        </p:blipFill>
        <p:spPr>
          <a:xfrm>
            <a:off x="5003800" y="4221163"/>
            <a:ext cx="3584575" cy="2327275"/>
          </a:xfrm>
          <a:noFill/>
          <a:ln/>
        </p:spPr>
      </p:pic>
      <p:pic>
        <p:nvPicPr>
          <p:cNvPr id="162827" name="Picture 11" descr="cocina indirecta 2"/>
          <p:cNvPicPr>
            <a:picLocks noChangeAspect="1" noChangeArrowheads="1"/>
          </p:cNvPicPr>
          <p:nvPr>
            <p:ph sz="half" idx="1"/>
          </p:nvPr>
        </p:nvPicPr>
        <p:blipFill>
          <a:blip r:embed="rId4"/>
          <a:srcRect/>
          <a:stretch>
            <a:fillRect/>
          </a:stretch>
        </p:blipFill>
        <p:spPr>
          <a:xfrm>
            <a:off x="395288" y="1341438"/>
            <a:ext cx="4038600" cy="3903662"/>
          </a:xfrm>
          <a:noFill/>
          <a:ln/>
        </p:spPr>
      </p:pic>
      <p:sp>
        <p:nvSpPr>
          <p:cNvPr id="162829" name="Text Box 13"/>
          <p:cNvSpPr txBox="1">
            <a:spLocks noChangeArrowheads="1"/>
          </p:cNvSpPr>
          <p:nvPr/>
        </p:nvSpPr>
        <p:spPr bwMode="auto">
          <a:xfrm>
            <a:off x="468313" y="5516563"/>
            <a:ext cx="4319587" cy="1066800"/>
          </a:xfrm>
          <a:prstGeom prst="rect">
            <a:avLst/>
          </a:prstGeom>
          <a:noFill/>
          <a:ln w="9525" algn="ctr">
            <a:noFill/>
            <a:miter lim="800000"/>
            <a:headEnd/>
            <a:tailEnd/>
          </a:ln>
          <a:effectLst/>
        </p:spPr>
        <p:txBody>
          <a:bodyPr>
            <a:spAutoFit/>
          </a:bodyPr>
          <a:lstStyle/>
          <a:p>
            <a:r>
              <a:rPr lang="es-ES_tradnl" sz="3200"/>
              <a:t>Cocina solar indirecta con acumulador</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62827"/>
                                        </p:tgtEl>
                                        <p:attrNameLst>
                                          <p:attrName>style.visibility</p:attrName>
                                        </p:attrNameLst>
                                      </p:cBhvr>
                                      <p:to>
                                        <p:strVal val="visible"/>
                                      </p:to>
                                    </p:set>
                                    <p:anim calcmode="lin" valueType="num">
                                      <p:cBhvr>
                                        <p:cTn id="7" dur="500" fill="hold"/>
                                        <p:tgtEl>
                                          <p:spTgt spid="162827"/>
                                        </p:tgtEl>
                                        <p:attrNameLst>
                                          <p:attrName>ppt_w</p:attrName>
                                        </p:attrNameLst>
                                      </p:cBhvr>
                                      <p:tavLst>
                                        <p:tav tm="0">
                                          <p:val>
                                            <p:fltVal val="0"/>
                                          </p:val>
                                        </p:tav>
                                        <p:tav tm="100000">
                                          <p:val>
                                            <p:strVal val="#ppt_w"/>
                                          </p:val>
                                        </p:tav>
                                      </p:tavLst>
                                    </p:anim>
                                    <p:anim calcmode="lin" valueType="num">
                                      <p:cBhvr>
                                        <p:cTn id="8" dur="500" fill="hold"/>
                                        <p:tgtEl>
                                          <p:spTgt spid="16282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48" presetClass="entr" presetSubtype="0" accel="50000" fill="hold" nodeType="afterEffect">
                                  <p:stCondLst>
                                    <p:cond delay="0"/>
                                  </p:stCondLst>
                                  <p:childTnLst>
                                    <p:set>
                                      <p:cBhvr>
                                        <p:cTn id="11" dur="1" fill="hold">
                                          <p:stCondLst>
                                            <p:cond delay="0"/>
                                          </p:stCondLst>
                                        </p:cTn>
                                        <p:tgtEl>
                                          <p:spTgt spid="162822"/>
                                        </p:tgtEl>
                                        <p:attrNameLst>
                                          <p:attrName>style.visibility</p:attrName>
                                        </p:attrNameLst>
                                      </p:cBhvr>
                                      <p:to>
                                        <p:strVal val="visible"/>
                                      </p:to>
                                    </p:set>
                                    <p:anim calcmode="lin" valueType="num">
                                      <p:cBhvr>
                                        <p:cTn id="12" dur="1000" fill="hold"/>
                                        <p:tgtEl>
                                          <p:spTgt spid="16282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162822"/>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162822"/>
                                        </p:tgtEl>
                                        <p:attrNameLst>
                                          <p:attrName>ppt_y</p:attrName>
                                        </p:attrNameLst>
                                      </p:cBhvr>
                                      <p:tavLst>
                                        <p:tav tm="0">
                                          <p:val>
                                            <p:strVal val="#ppt_y"/>
                                          </p:val>
                                        </p:tav>
                                        <p:tav tm="100000">
                                          <p:val>
                                            <p:strVal val="#ppt_y"/>
                                          </p:val>
                                        </p:tav>
                                      </p:tavLst>
                                    </p:anim>
                                    <p:animEffect transition="in" filter="fade">
                                      <p:cBhvr>
                                        <p:cTn id="15" dur="1000"/>
                                        <p:tgtEl>
                                          <p:spTgt spid="162822"/>
                                        </p:tgtEl>
                                      </p:cBhvr>
                                    </p:animEffect>
                                  </p:childTnLst>
                                </p:cTn>
                              </p:par>
                            </p:childTnLst>
                          </p:cTn>
                        </p:par>
                        <p:par>
                          <p:cTn id="16" fill="hold">
                            <p:stCondLst>
                              <p:cond delay="1500"/>
                            </p:stCondLst>
                            <p:childTnLst>
                              <p:par>
                                <p:cTn id="17" presetID="30" presetClass="entr" presetSubtype="0" fill="hold" nodeType="afterEffect">
                                  <p:stCondLst>
                                    <p:cond delay="0"/>
                                  </p:stCondLst>
                                  <p:childTnLst>
                                    <p:set>
                                      <p:cBhvr>
                                        <p:cTn id="18" dur="1" fill="hold">
                                          <p:stCondLst>
                                            <p:cond delay="0"/>
                                          </p:stCondLst>
                                        </p:cTn>
                                        <p:tgtEl>
                                          <p:spTgt spid="162824"/>
                                        </p:tgtEl>
                                        <p:attrNameLst>
                                          <p:attrName>style.visibility</p:attrName>
                                        </p:attrNameLst>
                                      </p:cBhvr>
                                      <p:to>
                                        <p:strVal val="visible"/>
                                      </p:to>
                                    </p:set>
                                    <p:animEffect transition="in" filter="fade">
                                      <p:cBhvr>
                                        <p:cTn id="19" dur="800" decel="100000"/>
                                        <p:tgtEl>
                                          <p:spTgt spid="162824"/>
                                        </p:tgtEl>
                                      </p:cBhvr>
                                    </p:animEffect>
                                    <p:anim calcmode="lin" valueType="num">
                                      <p:cBhvr>
                                        <p:cTn id="20" dur="800" decel="100000" fill="hold"/>
                                        <p:tgtEl>
                                          <p:spTgt spid="162824"/>
                                        </p:tgtEl>
                                        <p:attrNameLst>
                                          <p:attrName>style.rotation</p:attrName>
                                        </p:attrNameLst>
                                      </p:cBhvr>
                                      <p:tavLst>
                                        <p:tav tm="0">
                                          <p:val>
                                            <p:fltVal val="-90"/>
                                          </p:val>
                                        </p:tav>
                                        <p:tav tm="100000">
                                          <p:val>
                                            <p:fltVal val="0"/>
                                          </p:val>
                                        </p:tav>
                                      </p:tavLst>
                                    </p:anim>
                                    <p:anim calcmode="lin" valueType="num">
                                      <p:cBhvr>
                                        <p:cTn id="21" dur="800" decel="100000" fill="hold"/>
                                        <p:tgtEl>
                                          <p:spTgt spid="162824"/>
                                        </p:tgtEl>
                                        <p:attrNameLst>
                                          <p:attrName>ppt_x</p:attrName>
                                        </p:attrNameLst>
                                      </p:cBhvr>
                                      <p:tavLst>
                                        <p:tav tm="0">
                                          <p:val>
                                            <p:strVal val="#ppt_x+0.4"/>
                                          </p:val>
                                        </p:tav>
                                        <p:tav tm="100000">
                                          <p:val>
                                            <p:strVal val="#ppt_x-0.05"/>
                                          </p:val>
                                        </p:tav>
                                      </p:tavLst>
                                    </p:anim>
                                    <p:anim calcmode="lin" valueType="num">
                                      <p:cBhvr>
                                        <p:cTn id="22" dur="800" decel="100000" fill="hold"/>
                                        <p:tgtEl>
                                          <p:spTgt spid="162824"/>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162824"/>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162824"/>
                                        </p:tgtEl>
                                        <p:attrNameLst>
                                          <p:attrName>ppt_y</p:attrName>
                                        </p:attrNameLst>
                                      </p:cBhvr>
                                      <p:tavLst>
                                        <p:tav tm="0">
                                          <p:val>
                                            <p:strVal val="#ppt_y+0.1"/>
                                          </p:val>
                                        </p:tav>
                                        <p:tav tm="100000">
                                          <p:val>
                                            <p:strVal val="#ppt_y"/>
                                          </p:val>
                                        </p:tav>
                                      </p:tavLst>
                                    </p:anim>
                                  </p:childTnLst>
                                </p:cTn>
                              </p:par>
                            </p:childTnLst>
                          </p:cTn>
                        </p:par>
                        <p:par>
                          <p:cTn id="25" fill="hold">
                            <p:stCondLst>
                              <p:cond delay="2500"/>
                            </p:stCondLst>
                            <p:childTnLst>
                              <p:par>
                                <p:cTn id="26" presetID="25" presetClass="entr" presetSubtype="0" fill="hold" grpId="0" nodeType="afterEffect">
                                  <p:stCondLst>
                                    <p:cond delay="0"/>
                                  </p:stCondLst>
                                  <p:childTnLst>
                                    <p:set>
                                      <p:cBhvr>
                                        <p:cTn id="27" dur="1" fill="hold">
                                          <p:stCondLst>
                                            <p:cond delay="0"/>
                                          </p:stCondLst>
                                        </p:cTn>
                                        <p:tgtEl>
                                          <p:spTgt spid="162829"/>
                                        </p:tgtEl>
                                        <p:attrNameLst>
                                          <p:attrName>style.visibility</p:attrName>
                                        </p:attrNameLst>
                                      </p:cBhvr>
                                      <p:to>
                                        <p:strVal val="visible"/>
                                      </p:to>
                                    </p:set>
                                    <p:anim calcmode="lin" valueType="num">
                                      <p:cBhvr>
                                        <p:cTn id="28" dur="500" decel="50000" fill="hold">
                                          <p:stCondLst>
                                            <p:cond delay="0"/>
                                          </p:stCondLst>
                                        </p:cTn>
                                        <p:tgtEl>
                                          <p:spTgt spid="162829"/>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62829"/>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62829"/>
                                        </p:tgtEl>
                                        <p:attrNameLst>
                                          <p:attrName>ppt_w</p:attrName>
                                        </p:attrNameLst>
                                      </p:cBhvr>
                                      <p:tavLst>
                                        <p:tav tm="0">
                                          <p:val>
                                            <p:strVal val="#ppt_w*.05"/>
                                          </p:val>
                                        </p:tav>
                                        <p:tav tm="100000">
                                          <p:val>
                                            <p:strVal val="#ppt_w"/>
                                          </p:val>
                                        </p:tav>
                                      </p:tavLst>
                                    </p:anim>
                                    <p:anim calcmode="lin" valueType="num">
                                      <p:cBhvr>
                                        <p:cTn id="31" dur="1000" fill="hold"/>
                                        <p:tgtEl>
                                          <p:spTgt spid="162829"/>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62829"/>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62829"/>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62829"/>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62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sz="quarter"/>
          </p:nvPr>
        </p:nvSpPr>
        <p:spPr/>
        <p:txBody>
          <a:bodyPr/>
          <a:lstStyle/>
          <a:p>
            <a:r>
              <a:rPr lang="es-ES_tradnl"/>
              <a:t>Ejemplos “Grupo”</a:t>
            </a:r>
            <a:endParaRPr lang="en-US"/>
          </a:p>
        </p:txBody>
      </p:sp>
      <p:pic>
        <p:nvPicPr>
          <p:cNvPr id="137220" name="Picture 4" descr="cocina parabolica 2"/>
          <p:cNvPicPr>
            <a:picLocks noChangeAspect="1" noChangeArrowheads="1"/>
          </p:cNvPicPr>
          <p:nvPr>
            <p:ph sz="quarter" idx="1"/>
          </p:nvPr>
        </p:nvPicPr>
        <p:blipFill>
          <a:blip r:embed="rId2"/>
          <a:srcRect/>
          <a:stretch>
            <a:fillRect/>
          </a:stretch>
        </p:blipFill>
        <p:spPr>
          <a:xfrm>
            <a:off x="1220788" y="1600200"/>
            <a:ext cx="2511425" cy="2185988"/>
          </a:xfrm>
          <a:noFill/>
          <a:ln/>
        </p:spPr>
      </p:pic>
      <p:pic>
        <p:nvPicPr>
          <p:cNvPr id="137222" name="Picture 6" descr="cocina parabolica 3"/>
          <p:cNvPicPr>
            <a:picLocks noChangeAspect="1" noChangeArrowheads="1"/>
          </p:cNvPicPr>
          <p:nvPr>
            <p:ph sz="quarter" idx="2"/>
          </p:nvPr>
        </p:nvPicPr>
        <p:blipFill>
          <a:blip r:embed="rId3" cstate="print"/>
          <a:srcRect/>
          <a:stretch>
            <a:fillRect/>
          </a:stretch>
        </p:blipFill>
        <p:spPr>
          <a:xfrm>
            <a:off x="5427663" y="1600200"/>
            <a:ext cx="2478087" cy="2185988"/>
          </a:xfrm>
          <a:noFill/>
          <a:ln/>
        </p:spPr>
      </p:pic>
      <p:pic>
        <p:nvPicPr>
          <p:cNvPr id="137224" name="Picture 8" descr="cocina parabolica"/>
          <p:cNvPicPr>
            <a:picLocks noChangeAspect="1" noChangeArrowheads="1"/>
          </p:cNvPicPr>
          <p:nvPr>
            <p:ph sz="quarter" idx="3"/>
          </p:nvPr>
        </p:nvPicPr>
        <p:blipFill>
          <a:blip r:embed="rId4" cstate="print"/>
          <a:srcRect/>
          <a:stretch>
            <a:fillRect/>
          </a:stretch>
        </p:blipFill>
        <p:spPr>
          <a:xfrm>
            <a:off x="1165225" y="3938588"/>
            <a:ext cx="2622550" cy="2187575"/>
          </a:xfrm>
          <a:noFill/>
          <a:ln/>
        </p:spPr>
      </p:pic>
      <p:pic>
        <p:nvPicPr>
          <p:cNvPr id="137226" name="Picture 10" descr="cocina indirecta 2"/>
          <p:cNvPicPr>
            <a:picLocks noChangeAspect="1" noChangeArrowheads="1"/>
          </p:cNvPicPr>
          <p:nvPr>
            <p:ph sz="quarter" idx="4"/>
          </p:nvPr>
        </p:nvPicPr>
        <p:blipFill>
          <a:blip r:embed="rId5"/>
          <a:srcRect/>
          <a:stretch>
            <a:fillRect/>
          </a:stretch>
        </p:blipFill>
        <p:spPr>
          <a:xfrm>
            <a:off x="5535613" y="3938588"/>
            <a:ext cx="2263775" cy="218757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137220"/>
                                        </p:tgtEl>
                                        <p:attrNameLst>
                                          <p:attrName>style.visibility</p:attrName>
                                        </p:attrNameLst>
                                      </p:cBhvr>
                                      <p:to>
                                        <p:strVal val="visible"/>
                                      </p:to>
                                    </p:set>
                                    <p:anim from="(-#ppt_w/2)" to="(#ppt_x)" calcmode="lin" valueType="num">
                                      <p:cBhvr>
                                        <p:cTn id="7" dur="600" fill="hold">
                                          <p:stCondLst>
                                            <p:cond delay="0"/>
                                          </p:stCondLst>
                                        </p:cTn>
                                        <p:tgtEl>
                                          <p:spTgt spid="137220"/>
                                        </p:tgtEl>
                                        <p:attrNameLst>
                                          <p:attrName>ppt_x</p:attrName>
                                        </p:attrNameLst>
                                      </p:cBhvr>
                                    </p:anim>
                                    <p:anim from="0" to="-1.0" calcmode="lin" valueType="num">
                                      <p:cBhvr>
                                        <p:cTn id="8" dur="200" decel="50000" autoRev="1" fill="hold">
                                          <p:stCondLst>
                                            <p:cond delay="600"/>
                                          </p:stCondLst>
                                        </p:cTn>
                                        <p:tgtEl>
                                          <p:spTgt spid="137220"/>
                                        </p:tgtEl>
                                        <p:attrNameLst>
                                          <p:attrName>xshear</p:attrName>
                                        </p:attrNameLst>
                                      </p:cBhvr>
                                    </p:anim>
                                    <p:animScale>
                                      <p:cBhvr>
                                        <p:cTn id="9" dur="200" decel="100000" autoRev="1" fill="hold">
                                          <p:stCondLst>
                                            <p:cond delay="600"/>
                                          </p:stCondLst>
                                        </p:cTn>
                                        <p:tgtEl>
                                          <p:spTgt spid="137220"/>
                                        </p:tgtEl>
                                      </p:cBhvr>
                                      <p:from x="100000" y="100000"/>
                                      <p:to x="80000" y="100000"/>
                                    </p:animScale>
                                    <p:anim by="(#ppt_h/3+#ppt_w*0.1)" calcmode="lin" valueType="num">
                                      <p:cBhvr additive="sum">
                                        <p:cTn id="10" dur="200" decel="100000" autoRev="1" fill="hold">
                                          <p:stCondLst>
                                            <p:cond delay="600"/>
                                          </p:stCondLst>
                                        </p:cTn>
                                        <p:tgtEl>
                                          <p:spTgt spid="137220"/>
                                        </p:tgtEl>
                                        <p:attrNameLst>
                                          <p:attrName>ppt_x</p:attrName>
                                        </p:attrNameLst>
                                      </p:cBhvr>
                                    </p:anim>
                                  </p:childTnLst>
                                </p:cTn>
                              </p:par>
                            </p:childTnLst>
                          </p:cTn>
                        </p:par>
                        <p:par>
                          <p:cTn id="11" fill="hold">
                            <p:stCondLst>
                              <p:cond delay="1000"/>
                            </p:stCondLst>
                            <p:childTnLst>
                              <p:par>
                                <p:cTn id="12" presetID="9" presetClass="entr" presetSubtype="0" fill="hold" nodeType="afterEffect">
                                  <p:stCondLst>
                                    <p:cond delay="0"/>
                                  </p:stCondLst>
                                  <p:childTnLst>
                                    <p:set>
                                      <p:cBhvr>
                                        <p:cTn id="13" dur="1" fill="hold">
                                          <p:stCondLst>
                                            <p:cond delay="0"/>
                                          </p:stCondLst>
                                        </p:cTn>
                                        <p:tgtEl>
                                          <p:spTgt spid="137222"/>
                                        </p:tgtEl>
                                        <p:attrNameLst>
                                          <p:attrName>style.visibility</p:attrName>
                                        </p:attrNameLst>
                                      </p:cBhvr>
                                      <p:to>
                                        <p:strVal val="visible"/>
                                      </p:to>
                                    </p:set>
                                    <p:animEffect transition="in" filter="dissolve">
                                      <p:cBhvr>
                                        <p:cTn id="14" dur="500"/>
                                        <p:tgtEl>
                                          <p:spTgt spid="137222"/>
                                        </p:tgtEl>
                                      </p:cBhvr>
                                    </p:animEffect>
                                  </p:childTnLst>
                                </p:cTn>
                              </p:par>
                            </p:childTnLst>
                          </p:cTn>
                        </p:par>
                        <p:par>
                          <p:cTn id="15" fill="hold">
                            <p:stCondLst>
                              <p:cond delay="1500"/>
                            </p:stCondLst>
                            <p:childTnLst>
                              <p:par>
                                <p:cTn id="16" presetID="47" presetClass="entr" presetSubtype="0" fill="hold" nodeType="afterEffect">
                                  <p:stCondLst>
                                    <p:cond delay="0"/>
                                  </p:stCondLst>
                                  <p:childTnLst>
                                    <p:set>
                                      <p:cBhvr>
                                        <p:cTn id="17" dur="1" fill="hold">
                                          <p:stCondLst>
                                            <p:cond delay="0"/>
                                          </p:stCondLst>
                                        </p:cTn>
                                        <p:tgtEl>
                                          <p:spTgt spid="137224"/>
                                        </p:tgtEl>
                                        <p:attrNameLst>
                                          <p:attrName>style.visibility</p:attrName>
                                        </p:attrNameLst>
                                      </p:cBhvr>
                                      <p:to>
                                        <p:strVal val="visible"/>
                                      </p:to>
                                    </p:set>
                                    <p:animEffect transition="in" filter="fade">
                                      <p:cBhvr>
                                        <p:cTn id="18" dur="1000"/>
                                        <p:tgtEl>
                                          <p:spTgt spid="137224"/>
                                        </p:tgtEl>
                                      </p:cBhvr>
                                    </p:animEffect>
                                    <p:anim calcmode="lin" valueType="num">
                                      <p:cBhvr>
                                        <p:cTn id="19" dur="1000" fill="hold"/>
                                        <p:tgtEl>
                                          <p:spTgt spid="137224"/>
                                        </p:tgtEl>
                                        <p:attrNameLst>
                                          <p:attrName>ppt_x</p:attrName>
                                        </p:attrNameLst>
                                      </p:cBhvr>
                                      <p:tavLst>
                                        <p:tav tm="0">
                                          <p:val>
                                            <p:strVal val="#ppt_x"/>
                                          </p:val>
                                        </p:tav>
                                        <p:tav tm="100000">
                                          <p:val>
                                            <p:strVal val="#ppt_x"/>
                                          </p:val>
                                        </p:tav>
                                      </p:tavLst>
                                    </p:anim>
                                    <p:anim calcmode="lin" valueType="num">
                                      <p:cBhvr>
                                        <p:cTn id="20" dur="1000" fill="hold"/>
                                        <p:tgtEl>
                                          <p:spTgt spid="1372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ctrTitle"/>
          </p:nvPr>
        </p:nvSpPr>
        <p:spPr/>
        <p:txBody>
          <a:bodyPr/>
          <a:lstStyle/>
          <a:p>
            <a:r>
              <a:rPr lang="en-US" dirty="0" smtClean="0"/>
              <a:t>ENERGIA SOLAR &amp; SUS APLICACIONES</a:t>
            </a: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s-ES_tradnl"/>
              <a:t>Índice</a:t>
            </a:r>
            <a:endParaRPr lang="en-US"/>
          </a:p>
        </p:txBody>
      </p:sp>
      <p:sp>
        <p:nvSpPr>
          <p:cNvPr id="99331" name="Rectangle 3"/>
          <p:cNvSpPr>
            <a:spLocks noGrp="1" noChangeArrowheads="1"/>
          </p:cNvSpPr>
          <p:nvPr>
            <p:ph type="body" idx="1"/>
          </p:nvPr>
        </p:nvSpPr>
        <p:spPr/>
        <p:txBody>
          <a:bodyPr/>
          <a:lstStyle/>
          <a:p>
            <a:pPr marL="609600" indent="-609600">
              <a:lnSpc>
                <a:spcPct val="80000"/>
              </a:lnSpc>
              <a:buFontTx/>
              <a:buAutoNum type="arabicPeriod"/>
            </a:pPr>
            <a:r>
              <a:rPr lang="es-ES_tradnl" sz="2800"/>
              <a:t>La energía solar</a:t>
            </a:r>
          </a:p>
          <a:p>
            <a:pPr marL="990600" lvl="1" indent="-533400">
              <a:lnSpc>
                <a:spcPct val="80000"/>
              </a:lnSpc>
              <a:buFontTx/>
              <a:buChar char="•"/>
            </a:pPr>
            <a:r>
              <a:rPr lang="es-ES_tradnl" sz="2400"/>
              <a:t>Comportamiento del recurso solar</a:t>
            </a:r>
          </a:p>
          <a:p>
            <a:pPr marL="990600" lvl="1" indent="-533400">
              <a:lnSpc>
                <a:spcPct val="80000"/>
              </a:lnSpc>
              <a:buFontTx/>
              <a:buChar char="•"/>
            </a:pPr>
            <a:r>
              <a:rPr lang="es-ES_tradnl" sz="2400"/>
              <a:t>Aplicaciones</a:t>
            </a:r>
          </a:p>
          <a:p>
            <a:pPr marL="990600" lvl="1" indent="-533400">
              <a:lnSpc>
                <a:spcPct val="80000"/>
              </a:lnSpc>
              <a:buFontTx/>
              <a:buChar char="•"/>
            </a:pPr>
            <a:r>
              <a:rPr lang="es-ES_tradnl" sz="2400"/>
              <a:t>Ventajas y desventajas</a:t>
            </a:r>
          </a:p>
          <a:p>
            <a:pPr marL="609600" indent="-609600">
              <a:lnSpc>
                <a:spcPct val="80000"/>
              </a:lnSpc>
              <a:buFontTx/>
              <a:buAutoNum type="arabicPeriod"/>
            </a:pPr>
            <a:r>
              <a:rPr lang="es-ES_tradnl" sz="2800"/>
              <a:t>Tecnologías solares</a:t>
            </a:r>
          </a:p>
          <a:p>
            <a:pPr marL="990600" lvl="1" indent="-533400">
              <a:lnSpc>
                <a:spcPct val="80000"/>
              </a:lnSpc>
              <a:buFontTx/>
              <a:buAutoNum type="arabicPeriod"/>
            </a:pPr>
            <a:r>
              <a:rPr lang="es-ES_tradnl" sz="2400"/>
              <a:t>Energía térmica</a:t>
            </a:r>
          </a:p>
          <a:p>
            <a:pPr marL="1371600" lvl="2" indent="-457200">
              <a:lnSpc>
                <a:spcPct val="80000"/>
              </a:lnSpc>
            </a:pPr>
            <a:r>
              <a:rPr lang="es-ES_tradnl" sz="2000"/>
              <a:t>Cocinas solares</a:t>
            </a:r>
          </a:p>
          <a:p>
            <a:pPr marL="1371600" lvl="2" indent="-457200">
              <a:lnSpc>
                <a:spcPct val="80000"/>
              </a:lnSpc>
            </a:pPr>
            <a:r>
              <a:rPr lang="es-ES_tradnl" sz="2000" b="1">
                <a:solidFill>
                  <a:srgbClr val="CC0000"/>
                </a:solidFill>
                <a:effectLst>
                  <a:outerShdw blurRad="38100" dist="38100" dir="2700000" algn="tl">
                    <a:srgbClr val="C0C0C0"/>
                  </a:outerShdw>
                </a:effectLst>
              </a:rPr>
              <a:t>Secadores</a:t>
            </a:r>
          </a:p>
          <a:p>
            <a:pPr marL="1371600" lvl="2" indent="-457200">
              <a:lnSpc>
                <a:spcPct val="80000"/>
              </a:lnSpc>
            </a:pPr>
            <a:r>
              <a:rPr lang="es-ES_tradnl" sz="2000"/>
              <a:t>Destilador </a:t>
            </a:r>
          </a:p>
          <a:p>
            <a:pPr marL="1371600" lvl="2" indent="-457200">
              <a:lnSpc>
                <a:spcPct val="80000"/>
              </a:lnSpc>
            </a:pPr>
            <a:r>
              <a:rPr lang="es-ES_tradnl" sz="2000"/>
              <a:t>Terma solar</a:t>
            </a:r>
          </a:p>
          <a:p>
            <a:pPr marL="1371600" lvl="2" indent="-457200">
              <a:lnSpc>
                <a:spcPct val="80000"/>
              </a:lnSpc>
            </a:pPr>
            <a:r>
              <a:rPr lang="es-ES_tradnl" sz="2000"/>
              <a:t>Refrigeración por absorción</a:t>
            </a:r>
          </a:p>
          <a:p>
            <a:pPr marL="1371600" lvl="2" indent="-457200">
              <a:lnSpc>
                <a:spcPct val="80000"/>
              </a:lnSpc>
            </a:pPr>
            <a:r>
              <a:rPr lang="es-ES_tradnl" sz="2000"/>
              <a:t>Generación termoeléctrica</a:t>
            </a:r>
          </a:p>
          <a:p>
            <a:pPr marL="990600" lvl="1" indent="-533400">
              <a:lnSpc>
                <a:spcPct val="80000"/>
              </a:lnSpc>
              <a:buFontTx/>
              <a:buAutoNum type="arabicPeriod"/>
            </a:pPr>
            <a:r>
              <a:rPr lang="es-ES_tradnl" sz="2400"/>
              <a:t>Energía fotovoltaica</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nodeType="withEffect">
                                  <p:stCondLst>
                                    <p:cond delay="0"/>
                                  </p:stCondLst>
                                  <p:iterate type="lt">
                                    <p:tmPct val="10000"/>
                                  </p:iterate>
                                  <p:childTnLst>
                                    <p:animScale>
                                      <p:cBhvr>
                                        <p:cTn id="6" dur="250" autoRev="1" fill="hold">
                                          <p:stCondLst>
                                            <p:cond delay="0"/>
                                          </p:stCondLst>
                                        </p:cTn>
                                        <p:tgtEl>
                                          <p:spTgt spid="99331">
                                            <p:txEl>
                                              <p:pRg st="7" end="7"/>
                                            </p:txEl>
                                          </p:spTgt>
                                        </p:tgtEl>
                                      </p:cBhvr>
                                      <p:to x="80000" y="100000"/>
                                    </p:animScale>
                                    <p:anim by="(#ppt_w*0.10)" calcmode="lin" valueType="num">
                                      <p:cBhvr>
                                        <p:cTn id="7" dur="250" autoRev="1" fill="hold">
                                          <p:stCondLst>
                                            <p:cond delay="0"/>
                                          </p:stCondLst>
                                        </p:cTn>
                                        <p:tgtEl>
                                          <p:spTgt spid="99331">
                                            <p:txEl>
                                              <p:pRg st="7" end="7"/>
                                            </p:txEl>
                                          </p:spTgt>
                                        </p:tgtEl>
                                        <p:attrNameLst>
                                          <p:attrName>ppt_x</p:attrName>
                                        </p:attrNameLst>
                                      </p:cBhvr>
                                    </p:anim>
                                    <p:anim by="(-#ppt_w*0.10)" calcmode="lin" valueType="num">
                                      <p:cBhvr>
                                        <p:cTn id="8" dur="250" autoRev="1" fill="hold">
                                          <p:stCondLst>
                                            <p:cond delay="0"/>
                                          </p:stCondLst>
                                        </p:cTn>
                                        <p:tgtEl>
                                          <p:spTgt spid="99331">
                                            <p:txEl>
                                              <p:pRg st="7" end="7"/>
                                            </p:txEl>
                                          </p:spTgt>
                                        </p:tgtEl>
                                        <p:attrNameLst>
                                          <p:attrName>ppt_y</p:attrName>
                                        </p:attrNameLst>
                                      </p:cBhvr>
                                    </p:anim>
                                    <p:animRot by="-480000">
                                      <p:cBhvr>
                                        <p:cTn id="9" dur="250" autoRev="1" fill="hold">
                                          <p:stCondLst>
                                            <p:cond delay="0"/>
                                          </p:stCondLst>
                                        </p:cTn>
                                        <p:tgtEl>
                                          <p:spTgt spid="99331">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s-ES_tradnl"/>
              <a:t>Secadores solares</a:t>
            </a:r>
            <a:endParaRPr lang="en-US"/>
          </a:p>
        </p:txBody>
      </p:sp>
      <p:pic>
        <p:nvPicPr>
          <p:cNvPr id="101405" name="Picture 29" descr="secador4"/>
          <p:cNvPicPr>
            <a:picLocks noChangeAspect="1" noChangeArrowheads="1"/>
          </p:cNvPicPr>
          <p:nvPr>
            <p:ph sz="half" idx="1"/>
          </p:nvPr>
        </p:nvPicPr>
        <p:blipFill>
          <a:blip r:embed="rId2"/>
          <a:srcRect/>
          <a:stretch>
            <a:fillRect/>
          </a:stretch>
        </p:blipFill>
        <p:spPr>
          <a:xfrm>
            <a:off x="971550" y="3141663"/>
            <a:ext cx="2876550" cy="2120900"/>
          </a:xfrm>
          <a:noFill/>
          <a:ln/>
        </p:spPr>
      </p:pic>
      <p:pic>
        <p:nvPicPr>
          <p:cNvPr id="101407" name="Picture 31" descr="secador5"/>
          <p:cNvPicPr>
            <a:picLocks noChangeAspect="1" noChangeArrowheads="1"/>
          </p:cNvPicPr>
          <p:nvPr>
            <p:ph sz="quarter" idx="2"/>
          </p:nvPr>
        </p:nvPicPr>
        <p:blipFill>
          <a:blip r:embed="rId3"/>
          <a:srcRect/>
          <a:stretch>
            <a:fillRect/>
          </a:stretch>
        </p:blipFill>
        <p:spPr>
          <a:xfrm>
            <a:off x="5940425" y="2708275"/>
            <a:ext cx="2552700" cy="3557588"/>
          </a:xfrm>
          <a:noFill/>
          <a:ln/>
        </p:spPr>
      </p:pic>
      <p:sp>
        <p:nvSpPr>
          <p:cNvPr id="101382" name="Text Box 6"/>
          <p:cNvSpPr txBox="1">
            <a:spLocks noChangeArrowheads="1"/>
          </p:cNvSpPr>
          <p:nvPr/>
        </p:nvSpPr>
        <p:spPr bwMode="auto">
          <a:xfrm>
            <a:off x="1331913" y="3141663"/>
            <a:ext cx="2047875" cy="701675"/>
          </a:xfrm>
          <a:prstGeom prst="rect">
            <a:avLst/>
          </a:prstGeom>
          <a:noFill/>
          <a:ln w="9525" algn="ctr">
            <a:noFill/>
            <a:miter lim="800000"/>
            <a:headEnd/>
            <a:tailEnd/>
          </a:ln>
          <a:effectLst/>
        </p:spPr>
        <p:txBody>
          <a:bodyPr wrap="none">
            <a:spAutoFit/>
          </a:bodyPr>
          <a:lstStyle/>
          <a:p>
            <a:r>
              <a:rPr lang="es-ES_tradnl"/>
              <a:t>Directos</a:t>
            </a:r>
            <a:endParaRPr lang="en-US"/>
          </a:p>
        </p:txBody>
      </p:sp>
      <p:sp>
        <p:nvSpPr>
          <p:cNvPr id="101383" name="Text Box 7"/>
          <p:cNvSpPr txBox="1">
            <a:spLocks noChangeArrowheads="1"/>
          </p:cNvSpPr>
          <p:nvPr/>
        </p:nvSpPr>
        <p:spPr bwMode="auto">
          <a:xfrm>
            <a:off x="5003800" y="3141663"/>
            <a:ext cx="2387600" cy="701675"/>
          </a:xfrm>
          <a:prstGeom prst="rect">
            <a:avLst/>
          </a:prstGeom>
          <a:noFill/>
          <a:ln w="9525" algn="ctr">
            <a:noFill/>
            <a:miter lim="800000"/>
            <a:headEnd/>
            <a:tailEnd/>
          </a:ln>
          <a:effectLst/>
        </p:spPr>
        <p:txBody>
          <a:bodyPr wrap="none">
            <a:spAutoFit/>
          </a:bodyPr>
          <a:lstStyle/>
          <a:p>
            <a:r>
              <a:rPr lang="es-ES_tradnl"/>
              <a:t>Indirectos</a:t>
            </a:r>
            <a:endParaRPr lang="en-US"/>
          </a:p>
        </p:txBody>
      </p:sp>
      <p:pic>
        <p:nvPicPr>
          <p:cNvPr id="101409" name="Picture 33" descr="secador3"/>
          <p:cNvPicPr>
            <a:picLocks noChangeAspect="1" noChangeArrowheads="1"/>
          </p:cNvPicPr>
          <p:nvPr>
            <p:ph sz="quarter" idx="3"/>
          </p:nvPr>
        </p:nvPicPr>
        <p:blipFill>
          <a:blip r:embed="rId4"/>
          <a:srcRect/>
          <a:stretch>
            <a:fillRect/>
          </a:stretch>
        </p:blipFill>
        <p:spPr>
          <a:xfrm>
            <a:off x="971550" y="2781300"/>
            <a:ext cx="4103688" cy="307657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1382"/>
                                        </p:tgtEl>
                                        <p:attrNameLst>
                                          <p:attrName>style.visibility</p:attrName>
                                        </p:attrNameLst>
                                      </p:cBhvr>
                                      <p:to>
                                        <p:strVal val="visible"/>
                                      </p:to>
                                    </p:set>
                                    <p:anim calcmode="lin" valueType="num">
                                      <p:cBhvr>
                                        <p:cTn id="7" dur="1000" fill="hold"/>
                                        <p:tgtEl>
                                          <p:spTgt spid="101382"/>
                                        </p:tgtEl>
                                        <p:attrNameLst>
                                          <p:attrName>ppt_x</p:attrName>
                                        </p:attrNameLst>
                                      </p:cBhvr>
                                      <p:tavLst>
                                        <p:tav tm="0">
                                          <p:val>
                                            <p:strVal val="#ppt_x-.2"/>
                                          </p:val>
                                        </p:tav>
                                        <p:tav tm="100000">
                                          <p:val>
                                            <p:strVal val="#ppt_x"/>
                                          </p:val>
                                        </p:tav>
                                      </p:tavLst>
                                    </p:anim>
                                    <p:anim calcmode="lin" valueType="num">
                                      <p:cBhvr>
                                        <p:cTn id="8" dur="1000" fill="hold"/>
                                        <p:tgtEl>
                                          <p:spTgt spid="10138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138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01383"/>
                                        </p:tgtEl>
                                        <p:attrNameLst>
                                          <p:attrName>style.visibility</p:attrName>
                                        </p:attrNameLst>
                                      </p:cBhvr>
                                      <p:to>
                                        <p:strVal val="visible"/>
                                      </p:to>
                                    </p:set>
                                    <p:anim calcmode="lin" valueType="num">
                                      <p:cBhvr>
                                        <p:cTn id="12" dur="1000" fill="hold"/>
                                        <p:tgtEl>
                                          <p:spTgt spid="101383"/>
                                        </p:tgtEl>
                                        <p:attrNameLst>
                                          <p:attrName>ppt_x</p:attrName>
                                        </p:attrNameLst>
                                      </p:cBhvr>
                                      <p:tavLst>
                                        <p:tav tm="0">
                                          <p:val>
                                            <p:strVal val="#ppt_x-.2"/>
                                          </p:val>
                                        </p:tav>
                                        <p:tav tm="100000">
                                          <p:val>
                                            <p:strVal val="#ppt_x"/>
                                          </p:val>
                                        </p:tav>
                                      </p:tavLst>
                                    </p:anim>
                                    <p:anim calcmode="lin" valueType="num">
                                      <p:cBhvr>
                                        <p:cTn id="13" dur="1000" fill="hold"/>
                                        <p:tgtEl>
                                          <p:spTgt spid="10138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1383"/>
                                        </p:tgtEl>
                                      </p:cBhvr>
                                    </p:animEffec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1" nodeType="clickEffect">
                                  <p:stCondLst>
                                    <p:cond delay="0"/>
                                  </p:stCondLst>
                                  <p:childTnLst>
                                    <p:animMotion origin="layout" path="M -0.01285 0.07973 C 0.10469 0.16593 0.22205 0.25213 0.20503 0.31176 C 0.18819 0.37115 -0.04219 0.54749 -0.11528 0.43817 C -0.18854 0.32886 -0.25764 -0.23804 -0.23333 -0.34412 C -0.20903 -0.44951 -0.0092 -0.22071 0.0309 -0.19691 " pathEditMode="relative" rAng="0" ptsTypes="aaaaA">
                                      <p:cBhvr>
                                        <p:cTn id="18" dur="2000" fill="hold"/>
                                        <p:tgtEl>
                                          <p:spTgt spid="101382"/>
                                        </p:tgtEl>
                                        <p:attrNameLst>
                                          <p:attrName>ppt_x</p:attrName>
                                          <p:attrName>ppt_y</p:attrName>
                                        </p:attrNameLst>
                                      </p:cBhvr>
                                      <p:rCtr x="-5" y="-31"/>
                                    </p:animMotion>
                                  </p:childTnLst>
                                </p:cTn>
                              </p:par>
                              <p:par>
                                <p:cTn id="19" presetID="0" presetClass="path" presetSubtype="0" accel="50000" decel="50000" fill="hold" grpId="1" nodeType="withEffect">
                                  <p:stCondLst>
                                    <p:cond delay="0"/>
                                  </p:stCondLst>
                                  <p:childTnLst>
                                    <p:animMotion origin="layout" path="M 0.0 0.0 C -0.00694 0.01597 -0.01371 0.03217 0.01667 -0.01019 C 0.04705 -0.05255 0.09861 -0.25394 0.18195 -0.25463 C 0.26528 -0.25533 0.46059 -0.05463 0.51667 -0.01366 " pathEditMode="relative" rAng="0" ptsTypes="aaaA">
                                      <p:cBhvr>
                                        <p:cTn id="20" dur="2000" fill="hold"/>
                                        <p:tgtEl>
                                          <p:spTgt spid="101383"/>
                                        </p:tgtEl>
                                        <p:attrNameLst>
                                          <p:attrName>ppt_x</p:attrName>
                                          <p:attrName>ppt_y</p:attrName>
                                        </p:attrNameLst>
                                      </p:cBhvr>
                                      <p:rCtr x="0" y="0"/>
                                    </p:animMotion>
                                  </p:childTnLst>
                                </p:cTn>
                              </p:par>
                            </p:childTnLst>
                          </p:cTn>
                        </p:par>
                        <p:par>
                          <p:cTn id="21" fill="hold">
                            <p:stCondLst>
                              <p:cond delay="2000"/>
                            </p:stCondLst>
                            <p:childTnLst>
                              <p:par>
                                <p:cTn id="22" presetID="53" presetClass="entr" presetSubtype="0" fill="hold" nodeType="afterEffect">
                                  <p:stCondLst>
                                    <p:cond delay="0"/>
                                  </p:stCondLst>
                                  <p:childTnLst>
                                    <p:set>
                                      <p:cBhvr>
                                        <p:cTn id="23" dur="1" fill="hold">
                                          <p:stCondLst>
                                            <p:cond delay="0"/>
                                          </p:stCondLst>
                                        </p:cTn>
                                        <p:tgtEl>
                                          <p:spTgt spid="101407"/>
                                        </p:tgtEl>
                                        <p:attrNameLst>
                                          <p:attrName>style.visibility</p:attrName>
                                        </p:attrNameLst>
                                      </p:cBhvr>
                                      <p:to>
                                        <p:strVal val="visible"/>
                                      </p:to>
                                    </p:set>
                                    <p:anim calcmode="lin" valueType="num">
                                      <p:cBhvr>
                                        <p:cTn id="24" dur="500" fill="hold"/>
                                        <p:tgtEl>
                                          <p:spTgt spid="101407"/>
                                        </p:tgtEl>
                                        <p:attrNameLst>
                                          <p:attrName>ppt_w</p:attrName>
                                        </p:attrNameLst>
                                      </p:cBhvr>
                                      <p:tavLst>
                                        <p:tav tm="0">
                                          <p:val>
                                            <p:fltVal val="0"/>
                                          </p:val>
                                        </p:tav>
                                        <p:tav tm="100000">
                                          <p:val>
                                            <p:strVal val="#ppt_w"/>
                                          </p:val>
                                        </p:tav>
                                      </p:tavLst>
                                    </p:anim>
                                    <p:anim calcmode="lin" valueType="num">
                                      <p:cBhvr>
                                        <p:cTn id="25" dur="500" fill="hold"/>
                                        <p:tgtEl>
                                          <p:spTgt spid="101407"/>
                                        </p:tgtEl>
                                        <p:attrNameLst>
                                          <p:attrName>ppt_h</p:attrName>
                                        </p:attrNameLst>
                                      </p:cBhvr>
                                      <p:tavLst>
                                        <p:tav tm="0">
                                          <p:val>
                                            <p:fltVal val="0"/>
                                          </p:val>
                                        </p:tav>
                                        <p:tav tm="100000">
                                          <p:val>
                                            <p:strVal val="#ppt_h"/>
                                          </p:val>
                                        </p:tav>
                                      </p:tavLst>
                                    </p:anim>
                                    <p:animEffect transition="in" filter="fade">
                                      <p:cBhvr>
                                        <p:cTn id="26" dur="500"/>
                                        <p:tgtEl>
                                          <p:spTgt spid="101407"/>
                                        </p:tgtEl>
                                      </p:cBhvr>
                                    </p:animEffect>
                                  </p:childTnLst>
                                </p:cTn>
                              </p:par>
                            </p:childTnLst>
                          </p:cTn>
                        </p:par>
                        <p:par>
                          <p:cTn id="27" fill="hold">
                            <p:stCondLst>
                              <p:cond delay="2500"/>
                            </p:stCondLst>
                            <p:childTnLst>
                              <p:par>
                                <p:cTn id="28" presetID="49" presetClass="entr" presetSubtype="0" decel="100000" fill="hold" nodeType="afterEffect">
                                  <p:stCondLst>
                                    <p:cond delay="0"/>
                                  </p:stCondLst>
                                  <p:childTnLst>
                                    <p:set>
                                      <p:cBhvr>
                                        <p:cTn id="29" dur="1" fill="hold">
                                          <p:stCondLst>
                                            <p:cond delay="0"/>
                                          </p:stCondLst>
                                        </p:cTn>
                                        <p:tgtEl>
                                          <p:spTgt spid="101405"/>
                                        </p:tgtEl>
                                        <p:attrNameLst>
                                          <p:attrName>style.visibility</p:attrName>
                                        </p:attrNameLst>
                                      </p:cBhvr>
                                      <p:to>
                                        <p:strVal val="visible"/>
                                      </p:to>
                                    </p:set>
                                    <p:anim calcmode="lin" valueType="num">
                                      <p:cBhvr>
                                        <p:cTn id="30" dur="500" fill="hold"/>
                                        <p:tgtEl>
                                          <p:spTgt spid="101405"/>
                                        </p:tgtEl>
                                        <p:attrNameLst>
                                          <p:attrName>ppt_w</p:attrName>
                                        </p:attrNameLst>
                                      </p:cBhvr>
                                      <p:tavLst>
                                        <p:tav tm="0">
                                          <p:val>
                                            <p:fltVal val="0"/>
                                          </p:val>
                                        </p:tav>
                                        <p:tav tm="100000">
                                          <p:val>
                                            <p:strVal val="#ppt_w"/>
                                          </p:val>
                                        </p:tav>
                                      </p:tavLst>
                                    </p:anim>
                                    <p:anim calcmode="lin" valueType="num">
                                      <p:cBhvr>
                                        <p:cTn id="31" dur="500" fill="hold"/>
                                        <p:tgtEl>
                                          <p:spTgt spid="101405"/>
                                        </p:tgtEl>
                                        <p:attrNameLst>
                                          <p:attrName>ppt_h</p:attrName>
                                        </p:attrNameLst>
                                      </p:cBhvr>
                                      <p:tavLst>
                                        <p:tav tm="0">
                                          <p:val>
                                            <p:fltVal val="0"/>
                                          </p:val>
                                        </p:tav>
                                        <p:tav tm="100000">
                                          <p:val>
                                            <p:strVal val="#ppt_h"/>
                                          </p:val>
                                        </p:tav>
                                      </p:tavLst>
                                    </p:anim>
                                    <p:anim calcmode="lin" valueType="num">
                                      <p:cBhvr>
                                        <p:cTn id="32" dur="500" fill="hold"/>
                                        <p:tgtEl>
                                          <p:spTgt spid="101405"/>
                                        </p:tgtEl>
                                        <p:attrNameLst>
                                          <p:attrName>style.rotation</p:attrName>
                                        </p:attrNameLst>
                                      </p:cBhvr>
                                      <p:tavLst>
                                        <p:tav tm="0">
                                          <p:val>
                                            <p:fltVal val="360"/>
                                          </p:val>
                                        </p:tav>
                                        <p:tav tm="100000">
                                          <p:val>
                                            <p:fltVal val="0"/>
                                          </p:val>
                                        </p:tav>
                                      </p:tavLst>
                                    </p:anim>
                                    <p:animEffect transition="in" filter="fade">
                                      <p:cBhvr>
                                        <p:cTn id="33" dur="500"/>
                                        <p:tgtEl>
                                          <p:spTgt spid="101405"/>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xit" presetSubtype="0" fill="hold" nodeType="clickEffect">
                                  <p:stCondLst>
                                    <p:cond delay="0"/>
                                  </p:stCondLst>
                                  <p:childTnLst>
                                    <p:animEffect transition="out" filter="fade">
                                      <p:cBhvr>
                                        <p:cTn id="37" dur="1000"/>
                                        <p:tgtEl>
                                          <p:spTgt spid="101407"/>
                                        </p:tgtEl>
                                      </p:cBhvr>
                                    </p:animEffect>
                                    <p:anim calcmode="lin" valueType="num">
                                      <p:cBhvr>
                                        <p:cTn id="38" dur="1000"/>
                                        <p:tgtEl>
                                          <p:spTgt spid="101407"/>
                                        </p:tgtEl>
                                        <p:attrNameLst>
                                          <p:attrName>ppt_x</p:attrName>
                                        </p:attrNameLst>
                                      </p:cBhvr>
                                      <p:tavLst>
                                        <p:tav tm="0">
                                          <p:val>
                                            <p:strVal val="ppt_x"/>
                                          </p:val>
                                        </p:tav>
                                        <p:tav tm="100000">
                                          <p:val>
                                            <p:strVal val="ppt_x"/>
                                          </p:val>
                                        </p:tav>
                                      </p:tavLst>
                                    </p:anim>
                                    <p:anim calcmode="lin" valueType="num">
                                      <p:cBhvr>
                                        <p:cTn id="39" dur="1000"/>
                                        <p:tgtEl>
                                          <p:spTgt spid="101407"/>
                                        </p:tgtEl>
                                        <p:attrNameLst>
                                          <p:attrName>ppt_y</p:attrName>
                                        </p:attrNameLst>
                                      </p:cBhvr>
                                      <p:tavLst>
                                        <p:tav tm="0">
                                          <p:val>
                                            <p:strVal val="ppt_y"/>
                                          </p:val>
                                        </p:tav>
                                        <p:tav tm="100000">
                                          <p:val>
                                            <p:strVal val="ppt_y+.1"/>
                                          </p:val>
                                        </p:tav>
                                      </p:tavLst>
                                    </p:anim>
                                    <p:set>
                                      <p:cBhvr>
                                        <p:cTn id="40" dur="1" fill="hold">
                                          <p:stCondLst>
                                            <p:cond delay="999"/>
                                          </p:stCondLst>
                                        </p:cTn>
                                        <p:tgtEl>
                                          <p:spTgt spid="101407"/>
                                        </p:tgtEl>
                                        <p:attrNameLst>
                                          <p:attrName>style.visibility</p:attrName>
                                        </p:attrNameLst>
                                      </p:cBhvr>
                                      <p:to>
                                        <p:strVal val="hidden"/>
                                      </p:to>
                                    </p:set>
                                  </p:childTnLst>
                                </p:cTn>
                              </p:par>
                              <p:par>
                                <p:cTn id="41" presetID="42" presetClass="exit" presetSubtype="0" fill="hold" nodeType="withEffect">
                                  <p:stCondLst>
                                    <p:cond delay="0"/>
                                  </p:stCondLst>
                                  <p:childTnLst>
                                    <p:animEffect transition="out" filter="fade">
                                      <p:cBhvr>
                                        <p:cTn id="42" dur="1000"/>
                                        <p:tgtEl>
                                          <p:spTgt spid="101405"/>
                                        </p:tgtEl>
                                      </p:cBhvr>
                                    </p:animEffect>
                                    <p:anim calcmode="lin" valueType="num">
                                      <p:cBhvr>
                                        <p:cTn id="43" dur="1000"/>
                                        <p:tgtEl>
                                          <p:spTgt spid="101405"/>
                                        </p:tgtEl>
                                        <p:attrNameLst>
                                          <p:attrName>ppt_x</p:attrName>
                                        </p:attrNameLst>
                                      </p:cBhvr>
                                      <p:tavLst>
                                        <p:tav tm="0">
                                          <p:val>
                                            <p:strVal val="ppt_x"/>
                                          </p:val>
                                        </p:tav>
                                        <p:tav tm="100000">
                                          <p:val>
                                            <p:strVal val="ppt_x"/>
                                          </p:val>
                                        </p:tav>
                                      </p:tavLst>
                                    </p:anim>
                                    <p:anim calcmode="lin" valueType="num">
                                      <p:cBhvr>
                                        <p:cTn id="44" dur="1000"/>
                                        <p:tgtEl>
                                          <p:spTgt spid="101405"/>
                                        </p:tgtEl>
                                        <p:attrNameLst>
                                          <p:attrName>ppt_y</p:attrName>
                                        </p:attrNameLst>
                                      </p:cBhvr>
                                      <p:tavLst>
                                        <p:tav tm="0">
                                          <p:val>
                                            <p:strVal val="ppt_y"/>
                                          </p:val>
                                        </p:tav>
                                        <p:tav tm="100000">
                                          <p:val>
                                            <p:strVal val="ppt_y+.1"/>
                                          </p:val>
                                        </p:tav>
                                      </p:tavLst>
                                    </p:anim>
                                    <p:set>
                                      <p:cBhvr>
                                        <p:cTn id="45" dur="1" fill="hold">
                                          <p:stCondLst>
                                            <p:cond delay="999"/>
                                          </p:stCondLst>
                                        </p:cTn>
                                        <p:tgtEl>
                                          <p:spTgt spid="101405"/>
                                        </p:tgtEl>
                                        <p:attrNameLst>
                                          <p:attrName>style.visibility</p:attrName>
                                        </p:attrNameLst>
                                      </p:cBhvr>
                                      <p:to>
                                        <p:strVal val="hidden"/>
                                      </p:to>
                                    </p:set>
                                  </p:childTnLst>
                                </p:cTn>
                              </p:par>
                            </p:childTnLst>
                          </p:cTn>
                        </p:par>
                        <p:par>
                          <p:cTn id="46" fill="hold">
                            <p:stCondLst>
                              <p:cond delay="1000"/>
                            </p:stCondLst>
                            <p:childTnLst>
                              <p:par>
                                <p:cTn id="47" presetID="0" presetClass="path" presetSubtype="0" accel="50000" decel="50000" fill="hold" grpId="2" nodeType="afterEffect">
                                  <p:stCondLst>
                                    <p:cond delay="0"/>
                                  </p:stCondLst>
                                  <p:childTnLst>
                                    <p:animMotion origin="layout" path="M 0.0309 -0.19699 C 0.08386 -0.19121 0.13681 -0.18542 0.16372 -0.125 C 0.19045 -0.06458 0.30226 0.03356 0.19132 0.1662 C 0.08038 0.29884 -0.3875 0.5912 -0.50208 0.67153 " pathEditMode="relative" rAng="0" ptsTypes="aaaA">
                                      <p:cBhvr>
                                        <p:cTn id="48" dur="2000" fill="hold"/>
                                        <p:tgtEl>
                                          <p:spTgt spid="101382"/>
                                        </p:tgtEl>
                                        <p:attrNameLst>
                                          <p:attrName>ppt_x</p:attrName>
                                          <p:attrName>ppt_y</p:attrName>
                                        </p:attrNameLst>
                                      </p:cBhvr>
                                      <p:rCtr x="-131" y="434"/>
                                    </p:animMotion>
                                  </p:childTnLst>
                                </p:cTn>
                              </p:par>
                              <p:par>
                                <p:cTn id="49" presetID="0" presetClass="path" presetSubtype="0" accel="50000" decel="50000" fill="hold" grpId="2" nodeType="withEffect">
                                  <p:stCondLst>
                                    <p:cond delay="0"/>
                                  </p:stCondLst>
                                  <p:childTnLst>
                                    <p:animMotion origin="layout" path="M 0.51667 -0.01366 C 0.51024 0.11828 0.50399 0.25023 0.45486 0.18264 C 0.40573 0.11504 0.2875 -0.35301 0.22188 -0.41898 C 0.15625 -0.48496 0.08958 -0.24908 0.06146 -0.21366 " pathEditMode="relative" rAng="0" ptsTypes="aaaA">
                                      <p:cBhvr>
                                        <p:cTn id="50" dur="2000" fill="hold"/>
                                        <p:tgtEl>
                                          <p:spTgt spid="101383"/>
                                        </p:tgtEl>
                                        <p:attrNameLst>
                                          <p:attrName>ppt_x</p:attrName>
                                          <p:attrName>ppt_y</p:attrName>
                                        </p:attrNameLst>
                                      </p:cBhvr>
                                      <p:rCtr x="-228" y="-104"/>
                                    </p:animMotion>
                                  </p:childTnLst>
                                </p:cTn>
                              </p:par>
                            </p:childTnLst>
                          </p:cTn>
                        </p:par>
                        <p:par>
                          <p:cTn id="51" fill="hold">
                            <p:stCondLst>
                              <p:cond delay="3000"/>
                            </p:stCondLst>
                            <p:childTnLst>
                              <p:par>
                                <p:cTn id="52" presetID="39" presetClass="entr" presetSubtype="0" accel="100000" fill="hold" nodeType="afterEffect">
                                  <p:stCondLst>
                                    <p:cond delay="0"/>
                                  </p:stCondLst>
                                  <p:childTnLst>
                                    <p:set>
                                      <p:cBhvr>
                                        <p:cTn id="53" dur="1" fill="hold">
                                          <p:stCondLst>
                                            <p:cond delay="0"/>
                                          </p:stCondLst>
                                        </p:cTn>
                                        <p:tgtEl>
                                          <p:spTgt spid="101409"/>
                                        </p:tgtEl>
                                        <p:attrNameLst>
                                          <p:attrName>style.visibility</p:attrName>
                                        </p:attrNameLst>
                                      </p:cBhvr>
                                      <p:to>
                                        <p:strVal val="visible"/>
                                      </p:to>
                                    </p:set>
                                    <p:anim calcmode="lin" valueType="num">
                                      <p:cBhvr>
                                        <p:cTn id="54" dur="500" fill="hold"/>
                                        <p:tgtEl>
                                          <p:spTgt spid="101409"/>
                                        </p:tgtEl>
                                        <p:attrNameLst>
                                          <p:attrName>ppt_h</p:attrName>
                                        </p:attrNameLst>
                                      </p:cBhvr>
                                      <p:tavLst>
                                        <p:tav tm="0">
                                          <p:val>
                                            <p:strVal val="#ppt_h/20"/>
                                          </p:val>
                                        </p:tav>
                                        <p:tav tm="50000">
                                          <p:val>
                                            <p:strVal val="#ppt_h/20"/>
                                          </p:val>
                                        </p:tav>
                                        <p:tav tm="100000">
                                          <p:val>
                                            <p:strVal val="#ppt_h"/>
                                          </p:val>
                                        </p:tav>
                                      </p:tavLst>
                                    </p:anim>
                                    <p:anim calcmode="lin" valueType="num">
                                      <p:cBhvr>
                                        <p:cTn id="55" dur="500" fill="hold"/>
                                        <p:tgtEl>
                                          <p:spTgt spid="101409"/>
                                        </p:tgtEl>
                                        <p:attrNameLst>
                                          <p:attrName>ppt_w</p:attrName>
                                        </p:attrNameLst>
                                      </p:cBhvr>
                                      <p:tavLst>
                                        <p:tav tm="0">
                                          <p:val>
                                            <p:strVal val="#ppt_w+.3"/>
                                          </p:val>
                                        </p:tav>
                                        <p:tav tm="50000">
                                          <p:val>
                                            <p:strVal val="#ppt_w+.3"/>
                                          </p:val>
                                        </p:tav>
                                        <p:tav tm="100000">
                                          <p:val>
                                            <p:strVal val="#ppt_w"/>
                                          </p:val>
                                        </p:tav>
                                      </p:tavLst>
                                    </p:anim>
                                    <p:anim calcmode="lin" valueType="num">
                                      <p:cBhvr>
                                        <p:cTn id="56" dur="500" fill="hold"/>
                                        <p:tgtEl>
                                          <p:spTgt spid="101409"/>
                                        </p:tgtEl>
                                        <p:attrNameLst>
                                          <p:attrName>ppt_x</p:attrName>
                                        </p:attrNameLst>
                                      </p:cBhvr>
                                      <p:tavLst>
                                        <p:tav tm="0">
                                          <p:val>
                                            <p:strVal val="#ppt_x-.3"/>
                                          </p:val>
                                        </p:tav>
                                        <p:tav tm="50000">
                                          <p:val>
                                            <p:strVal val="#ppt_x"/>
                                          </p:val>
                                        </p:tav>
                                        <p:tav tm="100000">
                                          <p:val>
                                            <p:strVal val="#ppt_x"/>
                                          </p:val>
                                        </p:tav>
                                      </p:tavLst>
                                    </p:anim>
                                    <p:anim calcmode="lin" valueType="num">
                                      <p:cBhvr>
                                        <p:cTn id="57" dur="500" fill="hold"/>
                                        <p:tgtEl>
                                          <p:spTgt spid="1014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2" grpId="0"/>
      <p:bldP spid="101382" grpId="1"/>
      <p:bldP spid="101382" grpId="2"/>
      <p:bldP spid="101383" grpId="0"/>
      <p:bldP spid="101383" grpId="1"/>
      <p:bldP spid="101383"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s-ES_tradnl"/>
              <a:t>Secadores solares</a:t>
            </a:r>
            <a:endParaRPr lang="en-US"/>
          </a:p>
        </p:txBody>
      </p:sp>
      <p:sp>
        <p:nvSpPr>
          <p:cNvPr id="105476" name="Rectangle 4"/>
          <p:cNvSpPr>
            <a:spLocks noGrp="1" noChangeArrowheads="1"/>
          </p:cNvSpPr>
          <p:nvPr>
            <p:ph type="body" sz="half" idx="1"/>
          </p:nvPr>
        </p:nvSpPr>
        <p:spPr>
          <a:xfrm>
            <a:off x="0" y="4292600"/>
            <a:ext cx="4495800" cy="2565400"/>
          </a:xfrm>
        </p:spPr>
        <p:txBody>
          <a:bodyPr/>
          <a:lstStyle/>
          <a:p>
            <a:pPr algn="ctr">
              <a:buFontTx/>
              <a:buNone/>
            </a:pPr>
            <a:r>
              <a:rPr lang="es-ES_tradnl" sz="2400" b="1">
                <a:effectLst>
                  <a:outerShdw blurRad="38100" dist="38100" dir="2700000" algn="tl">
                    <a:srgbClr val="C0C0C0"/>
                  </a:outerShdw>
                </a:effectLst>
              </a:rPr>
              <a:t>Directos</a:t>
            </a:r>
            <a:endParaRPr lang="es-ES_tradnl" sz="2400"/>
          </a:p>
          <a:p>
            <a:pPr>
              <a:buClr>
                <a:srgbClr val="CC0000"/>
              </a:buClr>
              <a:buFont typeface="Wingdings" pitchFamily="2" charset="2"/>
              <a:buChar char="û"/>
            </a:pPr>
            <a:r>
              <a:rPr lang="es-ES_tradnl" sz="2400"/>
              <a:t>Dependiendo del producto a secar, este se puede malograr con el sol directo</a:t>
            </a:r>
          </a:p>
        </p:txBody>
      </p:sp>
      <p:sp>
        <p:nvSpPr>
          <p:cNvPr id="105477" name="Rectangle 5"/>
          <p:cNvSpPr>
            <a:spLocks noGrp="1" noChangeArrowheads="1"/>
          </p:cNvSpPr>
          <p:nvPr>
            <p:ph type="body" sz="half" idx="2"/>
          </p:nvPr>
        </p:nvSpPr>
        <p:spPr>
          <a:xfrm>
            <a:off x="4648200" y="4221163"/>
            <a:ext cx="4495800" cy="2636837"/>
          </a:xfrm>
        </p:spPr>
        <p:txBody>
          <a:bodyPr/>
          <a:lstStyle/>
          <a:p>
            <a:pPr algn="ctr">
              <a:lnSpc>
                <a:spcPct val="90000"/>
              </a:lnSpc>
              <a:buFontTx/>
              <a:buNone/>
            </a:pPr>
            <a:r>
              <a:rPr lang="es-ES_tradnl" sz="2400" b="1">
                <a:effectLst>
                  <a:outerShdw blurRad="38100" dist="38100" dir="2700000" algn="tl">
                    <a:srgbClr val="C0C0C0"/>
                  </a:outerShdw>
                </a:effectLst>
              </a:rPr>
              <a:t>Indirectos</a:t>
            </a:r>
          </a:p>
          <a:p>
            <a:pPr>
              <a:lnSpc>
                <a:spcPct val="90000"/>
              </a:lnSpc>
              <a:buClr>
                <a:srgbClr val="33CC33"/>
              </a:buClr>
              <a:buFont typeface="Wingdings" pitchFamily="2" charset="2"/>
              <a:buChar char="ü"/>
            </a:pPr>
            <a:r>
              <a:rPr lang="es-ES_tradnl" sz="2400"/>
              <a:t>El producto no está expuesto directamente al sol por lo que no se malogra. </a:t>
            </a:r>
          </a:p>
          <a:p>
            <a:pPr>
              <a:lnSpc>
                <a:spcPct val="90000"/>
              </a:lnSpc>
              <a:buClr>
                <a:srgbClr val="33CC33"/>
              </a:buClr>
              <a:buFont typeface="Wingdings" pitchFamily="2" charset="2"/>
              <a:buNone/>
            </a:pPr>
            <a:endParaRPr lang="es-ES_tradnl" sz="2400"/>
          </a:p>
          <a:p>
            <a:pPr>
              <a:lnSpc>
                <a:spcPct val="90000"/>
              </a:lnSpc>
              <a:buClr>
                <a:srgbClr val="CC0000"/>
              </a:buClr>
              <a:buFont typeface="Wingdings" pitchFamily="2" charset="2"/>
              <a:buChar char="û"/>
            </a:pPr>
            <a:r>
              <a:rPr lang="es-ES_tradnl" sz="2400"/>
              <a:t>Es más lento que el secador directo.</a:t>
            </a:r>
            <a:endParaRPr lang="en-US" sz="2400"/>
          </a:p>
        </p:txBody>
      </p:sp>
      <p:sp>
        <p:nvSpPr>
          <p:cNvPr id="105479" name="Text Box 7"/>
          <p:cNvSpPr txBox="1">
            <a:spLocks noChangeArrowheads="1"/>
          </p:cNvSpPr>
          <p:nvPr/>
        </p:nvSpPr>
        <p:spPr bwMode="auto">
          <a:xfrm>
            <a:off x="684213" y="1268413"/>
            <a:ext cx="8012112" cy="2714625"/>
          </a:xfrm>
          <a:prstGeom prst="rect">
            <a:avLst/>
          </a:prstGeom>
          <a:noFill/>
          <a:ln w="9525" algn="ctr">
            <a:noFill/>
            <a:miter lim="800000"/>
            <a:headEnd/>
            <a:tailEnd/>
          </a:ln>
          <a:effectLst/>
        </p:spPr>
        <p:txBody>
          <a:bodyPr>
            <a:spAutoFit/>
          </a:bodyPr>
          <a:lstStyle/>
          <a:p>
            <a:pPr>
              <a:buClr>
                <a:srgbClr val="33CC33"/>
              </a:buClr>
              <a:buFont typeface="Wingdings" pitchFamily="2" charset="2"/>
              <a:buNone/>
            </a:pPr>
            <a:r>
              <a:rPr lang="es-ES_tradnl" sz="2800"/>
              <a:t>		</a:t>
            </a:r>
            <a:r>
              <a:rPr lang="es-ES_tradnl" sz="3200" b="1"/>
              <a:t>Ventajas y desventajas </a:t>
            </a:r>
          </a:p>
          <a:p>
            <a:pPr>
              <a:buClr>
                <a:srgbClr val="33CC33"/>
              </a:buClr>
              <a:buFont typeface="Wingdings" pitchFamily="2" charset="2"/>
              <a:buChar char="ü"/>
            </a:pPr>
            <a:r>
              <a:rPr lang="es-ES_tradnl" sz="2800"/>
              <a:t>Son mas higiénicos y compactos</a:t>
            </a:r>
          </a:p>
          <a:p>
            <a:pPr>
              <a:buClr>
                <a:srgbClr val="33CC33"/>
              </a:buClr>
              <a:buFont typeface="Wingdings" pitchFamily="2" charset="2"/>
              <a:buChar char="ü"/>
            </a:pPr>
            <a:r>
              <a:rPr lang="es-ES_tradnl" sz="2800"/>
              <a:t>No necesitan combustible para calentar</a:t>
            </a:r>
          </a:p>
          <a:p>
            <a:pPr>
              <a:buClr>
                <a:srgbClr val="33CC33"/>
              </a:buClr>
              <a:buFont typeface="Wingdings" pitchFamily="2" charset="2"/>
              <a:buChar char="ü"/>
            </a:pPr>
            <a:r>
              <a:rPr lang="es-ES_tradnl" sz="2800"/>
              <a:t> Se puede instalar en casi todos sitios</a:t>
            </a:r>
          </a:p>
          <a:p>
            <a:pPr>
              <a:buClr>
                <a:srgbClr val="33CC33"/>
              </a:buClr>
              <a:buFont typeface="Wingdings" pitchFamily="2" charset="2"/>
              <a:buChar char="ü"/>
            </a:pPr>
            <a:r>
              <a:rPr lang="es-ES_tradnl" sz="2800"/>
              <a:t> Secan mas rápido que el secado tradicional</a:t>
            </a:r>
          </a:p>
          <a:p>
            <a:pPr>
              <a:lnSpc>
                <a:spcPct val="80000"/>
              </a:lnSpc>
              <a:spcBef>
                <a:spcPct val="20000"/>
              </a:spcBef>
              <a:buClr>
                <a:srgbClr val="CC0000"/>
              </a:buClr>
              <a:buFont typeface="Wingdings" pitchFamily="2" charset="2"/>
              <a:buChar char="û"/>
            </a:pPr>
            <a:r>
              <a:rPr lang="es-ES_tradnl" sz="2800"/>
              <a:t> Dependen de la época del año y clima</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5479">
                                            <p:txEl>
                                              <p:pRg st="0" end="0"/>
                                            </p:txEl>
                                          </p:spTgt>
                                        </p:tgtEl>
                                        <p:attrNameLst>
                                          <p:attrName>style.visibility</p:attrName>
                                        </p:attrNameLst>
                                      </p:cBhvr>
                                      <p:to>
                                        <p:strVal val="visible"/>
                                      </p:to>
                                    </p:set>
                                    <p:animEffect transition="in" filter="fade">
                                      <p:cBhvr>
                                        <p:cTn id="7" dur="2000"/>
                                        <p:tgtEl>
                                          <p:spTgt spid="105479">
                                            <p:txEl>
                                              <p:pRg st="0" end="0"/>
                                            </p:txEl>
                                          </p:spTgt>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105479">
                                            <p:txEl>
                                              <p:pRg st="1" end="1"/>
                                            </p:txEl>
                                          </p:spTgt>
                                        </p:tgtEl>
                                        <p:attrNameLst>
                                          <p:attrName>style.visibility</p:attrName>
                                        </p:attrNameLst>
                                      </p:cBhvr>
                                      <p:to>
                                        <p:strVal val="visible"/>
                                      </p:to>
                                    </p:set>
                                    <p:animEffect transition="in" filter="wheel(4)">
                                      <p:cBhvr>
                                        <p:cTn id="11" dur="2000"/>
                                        <p:tgtEl>
                                          <p:spTgt spid="105479">
                                            <p:txEl>
                                              <p:pRg st="1" end="1"/>
                                            </p:txEl>
                                          </p:spTgt>
                                        </p:tgtEl>
                                      </p:cBhvr>
                                    </p:animEffect>
                                  </p:childTnLst>
                                </p:cTn>
                              </p:par>
                            </p:childTnLst>
                          </p:cTn>
                        </p:par>
                        <p:par>
                          <p:cTn id="12" fill="hold">
                            <p:stCondLst>
                              <p:cond delay="4000"/>
                            </p:stCondLst>
                            <p:childTnLst>
                              <p:par>
                                <p:cTn id="13" presetID="21" presetClass="entr" presetSubtype="4" fill="hold" nodeType="afterEffect">
                                  <p:stCondLst>
                                    <p:cond delay="0"/>
                                  </p:stCondLst>
                                  <p:childTnLst>
                                    <p:set>
                                      <p:cBhvr>
                                        <p:cTn id="14" dur="1" fill="hold">
                                          <p:stCondLst>
                                            <p:cond delay="0"/>
                                          </p:stCondLst>
                                        </p:cTn>
                                        <p:tgtEl>
                                          <p:spTgt spid="105479">
                                            <p:txEl>
                                              <p:pRg st="2" end="2"/>
                                            </p:txEl>
                                          </p:spTgt>
                                        </p:tgtEl>
                                        <p:attrNameLst>
                                          <p:attrName>style.visibility</p:attrName>
                                        </p:attrNameLst>
                                      </p:cBhvr>
                                      <p:to>
                                        <p:strVal val="visible"/>
                                      </p:to>
                                    </p:set>
                                    <p:animEffect transition="in" filter="wheel(4)">
                                      <p:cBhvr>
                                        <p:cTn id="15" dur="1000"/>
                                        <p:tgtEl>
                                          <p:spTgt spid="105479">
                                            <p:txEl>
                                              <p:pRg st="2" end="2"/>
                                            </p:txEl>
                                          </p:spTgt>
                                        </p:tgtEl>
                                      </p:cBhvr>
                                    </p:animEffect>
                                  </p:childTnLst>
                                </p:cTn>
                              </p:par>
                            </p:childTnLst>
                          </p:cTn>
                        </p:par>
                        <p:par>
                          <p:cTn id="16" fill="hold">
                            <p:stCondLst>
                              <p:cond delay="5000"/>
                            </p:stCondLst>
                            <p:childTnLst>
                              <p:par>
                                <p:cTn id="17" presetID="21" presetClass="entr" presetSubtype="4" fill="hold" nodeType="afterEffect">
                                  <p:stCondLst>
                                    <p:cond delay="0"/>
                                  </p:stCondLst>
                                  <p:childTnLst>
                                    <p:set>
                                      <p:cBhvr>
                                        <p:cTn id="18" dur="1" fill="hold">
                                          <p:stCondLst>
                                            <p:cond delay="0"/>
                                          </p:stCondLst>
                                        </p:cTn>
                                        <p:tgtEl>
                                          <p:spTgt spid="105479">
                                            <p:txEl>
                                              <p:pRg st="3" end="3"/>
                                            </p:txEl>
                                          </p:spTgt>
                                        </p:tgtEl>
                                        <p:attrNameLst>
                                          <p:attrName>style.visibility</p:attrName>
                                        </p:attrNameLst>
                                      </p:cBhvr>
                                      <p:to>
                                        <p:strVal val="visible"/>
                                      </p:to>
                                    </p:set>
                                    <p:animEffect transition="in" filter="wheel(4)">
                                      <p:cBhvr>
                                        <p:cTn id="19" dur="1000"/>
                                        <p:tgtEl>
                                          <p:spTgt spid="105479">
                                            <p:txEl>
                                              <p:pRg st="3" end="3"/>
                                            </p:txEl>
                                          </p:spTgt>
                                        </p:tgtEl>
                                      </p:cBhvr>
                                    </p:animEffect>
                                  </p:childTnLst>
                                </p:cTn>
                              </p:par>
                            </p:childTnLst>
                          </p:cTn>
                        </p:par>
                        <p:par>
                          <p:cTn id="20" fill="hold">
                            <p:stCondLst>
                              <p:cond delay="6000"/>
                            </p:stCondLst>
                            <p:childTnLst>
                              <p:par>
                                <p:cTn id="21" presetID="21" presetClass="entr" presetSubtype="4" fill="hold" nodeType="afterEffect">
                                  <p:stCondLst>
                                    <p:cond delay="0"/>
                                  </p:stCondLst>
                                  <p:childTnLst>
                                    <p:set>
                                      <p:cBhvr>
                                        <p:cTn id="22" dur="1" fill="hold">
                                          <p:stCondLst>
                                            <p:cond delay="0"/>
                                          </p:stCondLst>
                                        </p:cTn>
                                        <p:tgtEl>
                                          <p:spTgt spid="105479">
                                            <p:txEl>
                                              <p:pRg st="4" end="4"/>
                                            </p:txEl>
                                          </p:spTgt>
                                        </p:tgtEl>
                                        <p:attrNameLst>
                                          <p:attrName>style.visibility</p:attrName>
                                        </p:attrNameLst>
                                      </p:cBhvr>
                                      <p:to>
                                        <p:strVal val="visible"/>
                                      </p:to>
                                    </p:set>
                                    <p:animEffect transition="in" filter="wheel(4)">
                                      <p:cBhvr>
                                        <p:cTn id="23" dur="1000"/>
                                        <p:tgtEl>
                                          <p:spTgt spid="10547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5479">
                                            <p:txEl>
                                              <p:pRg st="5" end="5"/>
                                            </p:txEl>
                                          </p:spTgt>
                                        </p:tgtEl>
                                        <p:attrNameLst>
                                          <p:attrName>style.visibility</p:attrName>
                                        </p:attrNameLst>
                                      </p:cBhvr>
                                      <p:to>
                                        <p:strVal val="visible"/>
                                      </p:to>
                                    </p:set>
                                    <p:anim calcmode="lin" valueType="num">
                                      <p:cBhvr additive="base">
                                        <p:cTn id="28" dur="1000" fill="hold"/>
                                        <p:tgtEl>
                                          <p:spTgt spid="105479">
                                            <p:txEl>
                                              <p:pRg st="5" end="5"/>
                                            </p:txEl>
                                          </p:spTgt>
                                        </p:tgtEl>
                                        <p:attrNameLst>
                                          <p:attrName>ppt_x</p:attrName>
                                        </p:attrNameLst>
                                      </p:cBhvr>
                                      <p:tavLst>
                                        <p:tav tm="0">
                                          <p:val>
                                            <p:strVal val="#ppt_x"/>
                                          </p:val>
                                        </p:tav>
                                        <p:tav tm="100000">
                                          <p:val>
                                            <p:strVal val="#ppt_x"/>
                                          </p:val>
                                        </p:tav>
                                      </p:tavLst>
                                    </p:anim>
                                    <p:anim calcmode="lin" valueType="num">
                                      <p:cBhvr additive="base">
                                        <p:cTn id="29" dur="1000" fill="hold"/>
                                        <p:tgtEl>
                                          <p:spTgt spid="1054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105476">
                                            <p:txEl>
                                              <p:pRg st="0" end="0"/>
                                            </p:txEl>
                                          </p:spTgt>
                                        </p:tgtEl>
                                        <p:attrNameLst>
                                          <p:attrName>style.visibility</p:attrName>
                                        </p:attrNameLst>
                                      </p:cBhvr>
                                      <p:to>
                                        <p:strVal val="visible"/>
                                      </p:to>
                                    </p:set>
                                    <p:anim calcmode="lin" valueType="num">
                                      <p:cBhvr>
                                        <p:cTn id="34" dur="1000" fill="hold"/>
                                        <p:tgtEl>
                                          <p:spTgt spid="105476">
                                            <p:txEl>
                                              <p:pRg st="0" end="0"/>
                                            </p:txEl>
                                          </p:spTgt>
                                        </p:tgtEl>
                                        <p:attrNameLst>
                                          <p:attrName>ppt_w</p:attrName>
                                        </p:attrNameLst>
                                      </p:cBhvr>
                                      <p:tavLst>
                                        <p:tav tm="0">
                                          <p:val>
                                            <p:strVal val="#ppt_w*0.05"/>
                                          </p:val>
                                        </p:tav>
                                        <p:tav tm="100000">
                                          <p:val>
                                            <p:strVal val="#ppt_w"/>
                                          </p:val>
                                        </p:tav>
                                      </p:tavLst>
                                    </p:anim>
                                    <p:anim calcmode="lin" valueType="num">
                                      <p:cBhvr>
                                        <p:cTn id="35" dur="1000" fill="hold"/>
                                        <p:tgtEl>
                                          <p:spTgt spid="105476">
                                            <p:txEl>
                                              <p:pRg st="0" end="0"/>
                                            </p:txEl>
                                          </p:spTgt>
                                        </p:tgtEl>
                                        <p:attrNameLst>
                                          <p:attrName>ppt_h</p:attrName>
                                        </p:attrNameLst>
                                      </p:cBhvr>
                                      <p:tavLst>
                                        <p:tav tm="0">
                                          <p:val>
                                            <p:strVal val="#ppt_h"/>
                                          </p:val>
                                        </p:tav>
                                        <p:tav tm="100000">
                                          <p:val>
                                            <p:strVal val="#ppt_h"/>
                                          </p:val>
                                        </p:tav>
                                      </p:tavLst>
                                    </p:anim>
                                    <p:anim calcmode="lin" valueType="num">
                                      <p:cBhvr>
                                        <p:cTn id="36" dur="1000" fill="hold"/>
                                        <p:tgtEl>
                                          <p:spTgt spid="105476">
                                            <p:txEl>
                                              <p:pRg st="0" end="0"/>
                                            </p:txEl>
                                          </p:spTgt>
                                        </p:tgtEl>
                                        <p:attrNameLst>
                                          <p:attrName>ppt_x</p:attrName>
                                        </p:attrNameLst>
                                      </p:cBhvr>
                                      <p:tavLst>
                                        <p:tav tm="0">
                                          <p:val>
                                            <p:strVal val="#ppt_x-.2"/>
                                          </p:val>
                                        </p:tav>
                                        <p:tav tm="100000">
                                          <p:val>
                                            <p:strVal val="#ppt_x"/>
                                          </p:val>
                                        </p:tav>
                                      </p:tavLst>
                                    </p:anim>
                                    <p:anim calcmode="lin" valueType="num">
                                      <p:cBhvr>
                                        <p:cTn id="37" dur="1000" fill="hold"/>
                                        <p:tgtEl>
                                          <p:spTgt spid="105476">
                                            <p:txEl>
                                              <p:pRg st="0" end="0"/>
                                            </p:txEl>
                                          </p:spTgt>
                                        </p:tgtEl>
                                        <p:attrNameLst>
                                          <p:attrName>ppt_y</p:attrName>
                                        </p:attrNameLst>
                                      </p:cBhvr>
                                      <p:tavLst>
                                        <p:tav tm="0">
                                          <p:val>
                                            <p:strVal val="#ppt_y"/>
                                          </p:val>
                                        </p:tav>
                                        <p:tav tm="100000">
                                          <p:val>
                                            <p:strVal val="#ppt_y"/>
                                          </p:val>
                                        </p:tav>
                                      </p:tavLst>
                                    </p:anim>
                                    <p:animEffect transition="in" filter="fade">
                                      <p:cBhvr>
                                        <p:cTn id="38" dur="1000"/>
                                        <p:tgtEl>
                                          <p:spTgt spid="105476">
                                            <p:txEl>
                                              <p:pRg st="0" end="0"/>
                                            </p:txEl>
                                          </p:spTgt>
                                        </p:tgtEl>
                                      </p:cBhvr>
                                    </p:animEffect>
                                  </p:childTnLst>
                                </p:cTn>
                              </p:par>
                              <p:par>
                                <p:cTn id="39" presetID="54" presetClass="entr" presetSubtype="0" accel="100000" fill="hold" grpId="0" nodeType="withEffect">
                                  <p:stCondLst>
                                    <p:cond delay="0"/>
                                  </p:stCondLst>
                                  <p:childTnLst>
                                    <p:set>
                                      <p:cBhvr>
                                        <p:cTn id="40" dur="1" fill="hold">
                                          <p:stCondLst>
                                            <p:cond delay="0"/>
                                          </p:stCondLst>
                                        </p:cTn>
                                        <p:tgtEl>
                                          <p:spTgt spid="105476">
                                            <p:txEl>
                                              <p:pRg st="1" end="1"/>
                                            </p:txEl>
                                          </p:spTgt>
                                        </p:tgtEl>
                                        <p:attrNameLst>
                                          <p:attrName>style.visibility</p:attrName>
                                        </p:attrNameLst>
                                      </p:cBhvr>
                                      <p:to>
                                        <p:strVal val="visible"/>
                                      </p:to>
                                    </p:set>
                                    <p:anim calcmode="lin" valueType="num">
                                      <p:cBhvr>
                                        <p:cTn id="41" dur="1000" fill="hold"/>
                                        <p:tgtEl>
                                          <p:spTgt spid="105476">
                                            <p:txEl>
                                              <p:pRg st="1" end="1"/>
                                            </p:txEl>
                                          </p:spTgt>
                                        </p:tgtEl>
                                        <p:attrNameLst>
                                          <p:attrName>ppt_w</p:attrName>
                                        </p:attrNameLst>
                                      </p:cBhvr>
                                      <p:tavLst>
                                        <p:tav tm="0">
                                          <p:val>
                                            <p:strVal val="#ppt_w*0.05"/>
                                          </p:val>
                                        </p:tav>
                                        <p:tav tm="100000">
                                          <p:val>
                                            <p:strVal val="#ppt_w"/>
                                          </p:val>
                                        </p:tav>
                                      </p:tavLst>
                                    </p:anim>
                                    <p:anim calcmode="lin" valueType="num">
                                      <p:cBhvr>
                                        <p:cTn id="42" dur="1000" fill="hold"/>
                                        <p:tgtEl>
                                          <p:spTgt spid="105476">
                                            <p:txEl>
                                              <p:pRg st="1" end="1"/>
                                            </p:txEl>
                                          </p:spTgt>
                                        </p:tgtEl>
                                        <p:attrNameLst>
                                          <p:attrName>ppt_h</p:attrName>
                                        </p:attrNameLst>
                                      </p:cBhvr>
                                      <p:tavLst>
                                        <p:tav tm="0">
                                          <p:val>
                                            <p:strVal val="#ppt_h"/>
                                          </p:val>
                                        </p:tav>
                                        <p:tav tm="100000">
                                          <p:val>
                                            <p:strVal val="#ppt_h"/>
                                          </p:val>
                                        </p:tav>
                                      </p:tavLst>
                                    </p:anim>
                                    <p:anim calcmode="lin" valueType="num">
                                      <p:cBhvr>
                                        <p:cTn id="43" dur="1000" fill="hold"/>
                                        <p:tgtEl>
                                          <p:spTgt spid="105476">
                                            <p:txEl>
                                              <p:pRg st="1" end="1"/>
                                            </p:txEl>
                                          </p:spTgt>
                                        </p:tgtEl>
                                        <p:attrNameLst>
                                          <p:attrName>ppt_x</p:attrName>
                                        </p:attrNameLst>
                                      </p:cBhvr>
                                      <p:tavLst>
                                        <p:tav tm="0">
                                          <p:val>
                                            <p:strVal val="#ppt_x-.2"/>
                                          </p:val>
                                        </p:tav>
                                        <p:tav tm="100000">
                                          <p:val>
                                            <p:strVal val="#ppt_x"/>
                                          </p:val>
                                        </p:tav>
                                      </p:tavLst>
                                    </p:anim>
                                    <p:anim calcmode="lin" valueType="num">
                                      <p:cBhvr>
                                        <p:cTn id="44" dur="1000" fill="hold"/>
                                        <p:tgtEl>
                                          <p:spTgt spid="105476">
                                            <p:txEl>
                                              <p:pRg st="1" end="1"/>
                                            </p:txEl>
                                          </p:spTgt>
                                        </p:tgtEl>
                                        <p:attrNameLst>
                                          <p:attrName>ppt_y</p:attrName>
                                        </p:attrNameLst>
                                      </p:cBhvr>
                                      <p:tavLst>
                                        <p:tav tm="0">
                                          <p:val>
                                            <p:strVal val="#ppt_y"/>
                                          </p:val>
                                        </p:tav>
                                        <p:tav tm="100000">
                                          <p:val>
                                            <p:strVal val="#ppt_y"/>
                                          </p:val>
                                        </p:tav>
                                      </p:tavLst>
                                    </p:anim>
                                    <p:animEffect transition="in" filter="fade">
                                      <p:cBhvr>
                                        <p:cTn id="45" dur="1000"/>
                                        <p:tgtEl>
                                          <p:spTgt spid="105476">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4" presetClass="entr" presetSubtype="0" accel="100000" fill="hold" grpId="0" nodeType="clickEffect">
                                  <p:stCondLst>
                                    <p:cond delay="0"/>
                                  </p:stCondLst>
                                  <p:childTnLst>
                                    <p:set>
                                      <p:cBhvr>
                                        <p:cTn id="49" dur="1" fill="hold">
                                          <p:stCondLst>
                                            <p:cond delay="0"/>
                                          </p:stCondLst>
                                        </p:cTn>
                                        <p:tgtEl>
                                          <p:spTgt spid="105477">
                                            <p:txEl>
                                              <p:pRg st="0" end="0"/>
                                            </p:txEl>
                                          </p:spTgt>
                                        </p:tgtEl>
                                        <p:attrNameLst>
                                          <p:attrName>style.visibility</p:attrName>
                                        </p:attrNameLst>
                                      </p:cBhvr>
                                      <p:to>
                                        <p:strVal val="visible"/>
                                      </p:to>
                                    </p:set>
                                    <p:anim calcmode="lin" valueType="num">
                                      <p:cBhvr>
                                        <p:cTn id="50" dur="1000" fill="hold"/>
                                        <p:tgtEl>
                                          <p:spTgt spid="105477">
                                            <p:txEl>
                                              <p:pRg st="0" end="0"/>
                                            </p:txEl>
                                          </p:spTgt>
                                        </p:tgtEl>
                                        <p:attrNameLst>
                                          <p:attrName>ppt_w</p:attrName>
                                        </p:attrNameLst>
                                      </p:cBhvr>
                                      <p:tavLst>
                                        <p:tav tm="0">
                                          <p:val>
                                            <p:strVal val="#ppt_w*0.05"/>
                                          </p:val>
                                        </p:tav>
                                        <p:tav tm="100000">
                                          <p:val>
                                            <p:strVal val="#ppt_w"/>
                                          </p:val>
                                        </p:tav>
                                      </p:tavLst>
                                    </p:anim>
                                    <p:anim calcmode="lin" valueType="num">
                                      <p:cBhvr>
                                        <p:cTn id="51" dur="1000" fill="hold"/>
                                        <p:tgtEl>
                                          <p:spTgt spid="105477">
                                            <p:txEl>
                                              <p:pRg st="0" end="0"/>
                                            </p:txEl>
                                          </p:spTgt>
                                        </p:tgtEl>
                                        <p:attrNameLst>
                                          <p:attrName>ppt_h</p:attrName>
                                        </p:attrNameLst>
                                      </p:cBhvr>
                                      <p:tavLst>
                                        <p:tav tm="0">
                                          <p:val>
                                            <p:strVal val="#ppt_h"/>
                                          </p:val>
                                        </p:tav>
                                        <p:tav tm="100000">
                                          <p:val>
                                            <p:strVal val="#ppt_h"/>
                                          </p:val>
                                        </p:tav>
                                      </p:tavLst>
                                    </p:anim>
                                    <p:anim calcmode="lin" valueType="num">
                                      <p:cBhvr>
                                        <p:cTn id="52" dur="1000" fill="hold"/>
                                        <p:tgtEl>
                                          <p:spTgt spid="105477">
                                            <p:txEl>
                                              <p:pRg st="0" end="0"/>
                                            </p:txEl>
                                          </p:spTgt>
                                        </p:tgtEl>
                                        <p:attrNameLst>
                                          <p:attrName>ppt_x</p:attrName>
                                        </p:attrNameLst>
                                      </p:cBhvr>
                                      <p:tavLst>
                                        <p:tav tm="0">
                                          <p:val>
                                            <p:strVal val="#ppt_x-.2"/>
                                          </p:val>
                                        </p:tav>
                                        <p:tav tm="100000">
                                          <p:val>
                                            <p:strVal val="#ppt_x"/>
                                          </p:val>
                                        </p:tav>
                                      </p:tavLst>
                                    </p:anim>
                                    <p:anim calcmode="lin" valueType="num">
                                      <p:cBhvr>
                                        <p:cTn id="53" dur="1000" fill="hold"/>
                                        <p:tgtEl>
                                          <p:spTgt spid="105477">
                                            <p:txEl>
                                              <p:pRg st="0" end="0"/>
                                            </p:txEl>
                                          </p:spTgt>
                                        </p:tgtEl>
                                        <p:attrNameLst>
                                          <p:attrName>ppt_y</p:attrName>
                                        </p:attrNameLst>
                                      </p:cBhvr>
                                      <p:tavLst>
                                        <p:tav tm="0">
                                          <p:val>
                                            <p:strVal val="#ppt_y"/>
                                          </p:val>
                                        </p:tav>
                                        <p:tav tm="100000">
                                          <p:val>
                                            <p:strVal val="#ppt_y"/>
                                          </p:val>
                                        </p:tav>
                                      </p:tavLst>
                                    </p:anim>
                                    <p:animEffect transition="in" filter="fade">
                                      <p:cBhvr>
                                        <p:cTn id="54" dur="1000"/>
                                        <p:tgtEl>
                                          <p:spTgt spid="105477">
                                            <p:txEl>
                                              <p:pRg st="0" end="0"/>
                                            </p:txEl>
                                          </p:spTgt>
                                        </p:tgtEl>
                                      </p:cBhvr>
                                    </p:animEffect>
                                  </p:childTnLst>
                                </p:cTn>
                              </p:par>
                              <p:par>
                                <p:cTn id="55" presetID="54" presetClass="entr" presetSubtype="0" accel="100000" fill="hold" grpId="0" nodeType="withEffect">
                                  <p:stCondLst>
                                    <p:cond delay="0"/>
                                  </p:stCondLst>
                                  <p:childTnLst>
                                    <p:set>
                                      <p:cBhvr>
                                        <p:cTn id="56" dur="1" fill="hold">
                                          <p:stCondLst>
                                            <p:cond delay="0"/>
                                          </p:stCondLst>
                                        </p:cTn>
                                        <p:tgtEl>
                                          <p:spTgt spid="105477">
                                            <p:txEl>
                                              <p:pRg st="1" end="1"/>
                                            </p:txEl>
                                          </p:spTgt>
                                        </p:tgtEl>
                                        <p:attrNameLst>
                                          <p:attrName>style.visibility</p:attrName>
                                        </p:attrNameLst>
                                      </p:cBhvr>
                                      <p:to>
                                        <p:strVal val="visible"/>
                                      </p:to>
                                    </p:set>
                                    <p:anim calcmode="lin" valueType="num">
                                      <p:cBhvr>
                                        <p:cTn id="57" dur="1000" fill="hold"/>
                                        <p:tgtEl>
                                          <p:spTgt spid="105477">
                                            <p:txEl>
                                              <p:pRg st="1" end="1"/>
                                            </p:txEl>
                                          </p:spTgt>
                                        </p:tgtEl>
                                        <p:attrNameLst>
                                          <p:attrName>ppt_w</p:attrName>
                                        </p:attrNameLst>
                                      </p:cBhvr>
                                      <p:tavLst>
                                        <p:tav tm="0">
                                          <p:val>
                                            <p:strVal val="#ppt_w*0.05"/>
                                          </p:val>
                                        </p:tav>
                                        <p:tav tm="100000">
                                          <p:val>
                                            <p:strVal val="#ppt_w"/>
                                          </p:val>
                                        </p:tav>
                                      </p:tavLst>
                                    </p:anim>
                                    <p:anim calcmode="lin" valueType="num">
                                      <p:cBhvr>
                                        <p:cTn id="58" dur="1000" fill="hold"/>
                                        <p:tgtEl>
                                          <p:spTgt spid="105477">
                                            <p:txEl>
                                              <p:pRg st="1" end="1"/>
                                            </p:txEl>
                                          </p:spTgt>
                                        </p:tgtEl>
                                        <p:attrNameLst>
                                          <p:attrName>ppt_h</p:attrName>
                                        </p:attrNameLst>
                                      </p:cBhvr>
                                      <p:tavLst>
                                        <p:tav tm="0">
                                          <p:val>
                                            <p:strVal val="#ppt_h"/>
                                          </p:val>
                                        </p:tav>
                                        <p:tav tm="100000">
                                          <p:val>
                                            <p:strVal val="#ppt_h"/>
                                          </p:val>
                                        </p:tav>
                                      </p:tavLst>
                                    </p:anim>
                                    <p:anim calcmode="lin" valueType="num">
                                      <p:cBhvr>
                                        <p:cTn id="59" dur="1000" fill="hold"/>
                                        <p:tgtEl>
                                          <p:spTgt spid="105477">
                                            <p:txEl>
                                              <p:pRg st="1" end="1"/>
                                            </p:txEl>
                                          </p:spTgt>
                                        </p:tgtEl>
                                        <p:attrNameLst>
                                          <p:attrName>ppt_x</p:attrName>
                                        </p:attrNameLst>
                                      </p:cBhvr>
                                      <p:tavLst>
                                        <p:tav tm="0">
                                          <p:val>
                                            <p:strVal val="#ppt_x-.2"/>
                                          </p:val>
                                        </p:tav>
                                        <p:tav tm="100000">
                                          <p:val>
                                            <p:strVal val="#ppt_x"/>
                                          </p:val>
                                        </p:tav>
                                      </p:tavLst>
                                    </p:anim>
                                    <p:anim calcmode="lin" valueType="num">
                                      <p:cBhvr>
                                        <p:cTn id="60" dur="1000" fill="hold"/>
                                        <p:tgtEl>
                                          <p:spTgt spid="105477">
                                            <p:txEl>
                                              <p:pRg st="1" end="1"/>
                                            </p:txEl>
                                          </p:spTgt>
                                        </p:tgtEl>
                                        <p:attrNameLst>
                                          <p:attrName>ppt_y</p:attrName>
                                        </p:attrNameLst>
                                      </p:cBhvr>
                                      <p:tavLst>
                                        <p:tav tm="0">
                                          <p:val>
                                            <p:strVal val="#ppt_y"/>
                                          </p:val>
                                        </p:tav>
                                        <p:tav tm="100000">
                                          <p:val>
                                            <p:strVal val="#ppt_y"/>
                                          </p:val>
                                        </p:tav>
                                      </p:tavLst>
                                    </p:anim>
                                    <p:animEffect transition="in" filter="fade">
                                      <p:cBhvr>
                                        <p:cTn id="61" dur="1000"/>
                                        <p:tgtEl>
                                          <p:spTgt spid="105477">
                                            <p:txEl>
                                              <p:pRg st="1" end="1"/>
                                            </p:txEl>
                                          </p:spTgt>
                                        </p:tgtEl>
                                      </p:cBhvr>
                                    </p:animEffect>
                                  </p:childTnLst>
                                </p:cTn>
                              </p:par>
                              <p:par>
                                <p:cTn id="62" presetID="54" presetClass="entr" presetSubtype="0" accel="100000" fill="hold" grpId="0" nodeType="withEffect">
                                  <p:stCondLst>
                                    <p:cond delay="0"/>
                                  </p:stCondLst>
                                  <p:childTnLst>
                                    <p:set>
                                      <p:cBhvr>
                                        <p:cTn id="63" dur="1" fill="hold">
                                          <p:stCondLst>
                                            <p:cond delay="0"/>
                                          </p:stCondLst>
                                        </p:cTn>
                                        <p:tgtEl>
                                          <p:spTgt spid="105477">
                                            <p:txEl>
                                              <p:pRg st="3" end="3"/>
                                            </p:txEl>
                                          </p:spTgt>
                                        </p:tgtEl>
                                        <p:attrNameLst>
                                          <p:attrName>style.visibility</p:attrName>
                                        </p:attrNameLst>
                                      </p:cBhvr>
                                      <p:to>
                                        <p:strVal val="visible"/>
                                      </p:to>
                                    </p:set>
                                    <p:anim calcmode="lin" valueType="num">
                                      <p:cBhvr>
                                        <p:cTn id="64" dur="1000" fill="hold"/>
                                        <p:tgtEl>
                                          <p:spTgt spid="105477">
                                            <p:txEl>
                                              <p:pRg st="3" end="3"/>
                                            </p:txEl>
                                          </p:spTgt>
                                        </p:tgtEl>
                                        <p:attrNameLst>
                                          <p:attrName>ppt_w</p:attrName>
                                        </p:attrNameLst>
                                      </p:cBhvr>
                                      <p:tavLst>
                                        <p:tav tm="0">
                                          <p:val>
                                            <p:strVal val="#ppt_w*0.05"/>
                                          </p:val>
                                        </p:tav>
                                        <p:tav tm="100000">
                                          <p:val>
                                            <p:strVal val="#ppt_w"/>
                                          </p:val>
                                        </p:tav>
                                      </p:tavLst>
                                    </p:anim>
                                    <p:anim calcmode="lin" valueType="num">
                                      <p:cBhvr>
                                        <p:cTn id="65" dur="1000" fill="hold"/>
                                        <p:tgtEl>
                                          <p:spTgt spid="105477">
                                            <p:txEl>
                                              <p:pRg st="3" end="3"/>
                                            </p:txEl>
                                          </p:spTgt>
                                        </p:tgtEl>
                                        <p:attrNameLst>
                                          <p:attrName>ppt_h</p:attrName>
                                        </p:attrNameLst>
                                      </p:cBhvr>
                                      <p:tavLst>
                                        <p:tav tm="0">
                                          <p:val>
                                            <p:strVal val="#ppt_h"/>
                                          </p:val>
                                        </p:tav>
                                        <p:tav tm="100000">
                                          <p:val>
                                            <p:strVal val="#ppt_h"/>
                                          </p:val>
                                        </p:tav>
                                      </p:tavLst>
                                    </p:anim>
                                    <p:anim calcmode="lin" valueType="num">
                                      <p:cBhvr>
                                        <p:cTn id="66" dur="1000" fill="hold"/>
                                        <p:tgtEl>
                                          <p:spTgt spid="105477">
                                            <p:txEl>
                                              <p:pRg st="3" end="3"/>
                                            </p:txEl>
                                          </p:spTgt>
                                        </p:tgtEl>
                                        <p:attrNameLst>
                                          <p:attrName>ppt_x</p:attrName>
                                        </p:attrNameLst>
                                      </p:cBhvr>
                                      <p:tavLst>
                                        <p:tav tm="0">
                                          <p:val>
                                            <p:strVal val="#ppt_x-.2"/>
                                          </p:val>
                                        </p:tav>
                                        <p:tav tm="100000">
                                          <p:val>
                                            <p:strVal val="#ppt_x"/>
                                          </p:val>
                                        </p:tav>
                                      </p:tavLst>
                                    </p:anim>
                                    <p:anim calcmode="lin" valueType="num">
                                      <p:cBhvr>
                                        <p:cTn id="67" dur="1000" fill="hold"/>
                                        <p:tgtEl>
                                          <p:spTgt spid="105477">
                                            <p:txEl>
                                              <p:pRg st="3" end="3"/>
                                            </p:txEl>
                                          </p:spTgt>
                                        </p:tgtEl>
                                        <p:attrNameLst>
                                          <p:attrName>ppt_y</p:attrName>
                                        </p:attrNameLst>
                                      </p:cBhvr>
                                      <p:tavLst>
                                        <p:tav tm="0">
                                          <p:val>
                                            <p:strVal val="#ppt_y"/>
                                          </p:val>
                                        </p:tav>
                                        <p:tav tm="100000">
                                          <p:val>
                                            <p:strVal val="#ppt_y"/>
                                          </p:val>
                                        </p:tav>
                                      </p:tavLst>
                                    </p:anim>
                                    <p:animEffect transition="in" filter="fade">
                                      <p:cBhvr>
                                        <p:cTn id="68" dur="1000"/>
                                        <p:tgtEl>
                                          <p:spTgt spid="10547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6" grpId="0" uiExpand="1" build="p"/>
      <p:bldP spid="105477"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s-ES_tradnl"/>
              <a:t>Índice</a:t>
            </a:r>
            <a:endParaRPr lang="en-US"/>
          </a:p>
        </p:txBody>
      </p:sp>
      <p:sp>
        <p:nvSpPr>
          <p:cNvPr id="117763" name="Rectangle 3"/>
          <p:cNvSpPr>
            <a:spLocks noGrp="1" noChangeArrowheads="1"/>
          </p:cNvSpPr>
          <p:nvPr>
            <p:ph type="body" idx="1"/>
          </p:nvPr>
        </p:nvSpPr>
        <p:spPr/>
        <p:txBody>
          <a:bodyPr/>
          <a:lstStyle/>
          <a:p>
            <a:pPr marL="609600" indent="-609600">
              <a:lnSpc>
                <a:spcPct val="80000"/>
              </a:lnSpc>
              <a:buFontTx/>
              <a:buAutoNum type="arabicPeriod"/>
            </a:pPr>
            <a:r>
              <a:rPr lang="es-ES_tradnl" sz="2800"/>
              <a:t>La energía solar</a:t>
            </a:r>
          </a:p>
          <a:p>
            <a:pPr marL="990600" lvl="1" indent="-533400">
              <a:lnSpc>
                <a:spcPct val="80000"/>
              </a:lnSpc>
              <a:buFontTx/>
              <a:buChar char="•"/>
            </a:pPr>
            <a:r>
              <a:rPr lang="es-ES_tradnl" sz="2400"/>
              <a:t>Comportamiento del recurso solar</a:t>
            </a:r>
          </a:p>
          <a:p>
            <a:pPr marL="990600" lvl="1" indent="-533400">
              <a:lnSpc>
                <a:spcPct val="80000"/>
              </a:lnSpc>
              <a:buFontTx/>
              <a:buChar char="•"/>
            </a:pPr>
            <a:r>
              <a:rPr lang="es-ES_tradnl" sz="2400"/>
              <a:t>Aplicaciones</a:t>
            </a:r>
          </a:p>
          <a:p>
            <a:pPr marL="990600" lvl="1" indent="-533400">
              <a:lnSpc>
                <a:spcPct val="80000"/>
              </a:lnSpc>
              <a:buFontTx/>
              <a:buChar char="•"/>
            </a:pPr>
            <a:r>
              <a:rPr lang="es-ES_tradnl" sz="2400"/>
              <a:t>Ventajas y desventajas</a:t>
            </a:r>
          </a:p>
          <a:p>
            <a:pPr marL="609600" indent="-609600">
              <a:lnSpc>
                <a:spcPct val="80000"/>
              </a:lnSpc>
              <a:buFontTx/>
              <a:buAutoNum type="arabicPeriod"/>
            </a:pPr>
            <a:r>
              <a:rPr lang="es-ES_tradnl" sz="2800"/>
              <a:t>Tecnologías solares</a:t>
            </a:r>
          </a:p>
          <a:p>
            <a:pPr marL="990600" lvl="1" indent="-533400">
              <a:lnSpc>
                <a:spcPct val="80000"/>
              </a:lnSpc>
              <a:buFontTx/>
              <a:buAutoNum type="arabicPeriod"/>
            </a:pPr>
            <a:r>
              <a:rPr lang="es-ES_tradnl" sz="2400"/>
              <a:t>Energía térmica</a:t>
            </a:r>
          </a:p>
          <a:p>
            <a:pPr marL="1371600" lvl="2" indent="-457200">
              <a:lnSpc>
                <a:spcPct val="80000"/>
              </a:lnSpc>
            </a:pPr>
            <a:r>
              <a:rPr lang="es-ES_tradnl" sz="2000"/>
              <a:t>Cocinas solares</a:t>
            </a:r>
          </a:p>
          <a:p>
            <a:pPr marL="1371600" lvl="2" indent="-457200">
              <a:lnSpc>
                <a:spcPct val="80000"/>
              </a:lnSpc>
            </a:pPr>
            <a:r>
              <a:rPr lang="es-ES_tradnl" sz="2000"/>
              <a:t>Secadores</a:t>
            </a:r>
          </a:p>
          <a:p>
            <a:pPr marL="1371600" lvl="2" indent="-457200">
              <a:lnSpc>
                <a:spcPct val="80000"/>
              </a:lnSpc>
            </a:pPr>
            <a:r>
              <a:rPr lang="es-ES_tradnl" sz="2000" b="1">
                <a:solidFill>
                  <a:srgbClr val="CC0000"/>
                </a:solidFill>
                <a:effectLst>
                  <a:outerShdw blurRad="38100" dist="38100" dir="2700000" algn="tl">
                    <a:srgbClr val="C0C0C0"/>
                  </a:outerShdw>
                </a:effectLst>
              </a:rPr>
              <a:t>Destilador</a:t>
            </a:r>
            <a:r>
              <a:rPr lang="es-ES_tradnl" sz="2000"/>
              <a:t> </a:t>
            </a:r>
          </a:p>
          <a:p>
            <a:pPr marL="1371600" lvl="2" indent="-457200">
              <a:lnSpc>
                <a:spcPct val="80000"/>
              </a:lnSpc>
            </a:pPr>
            <a:r>
              <a:rPr lang="es-ES_tradnl" sz="2000"/>
              <a:t>Terma solar</a:t>
            </a:r>
          </a:p>
          <a:p>
            <a:pPr marL="1371600" lvl="2" indent="-457200">
              <a:lnSpc>
                <a:spcPct val="80000"/>
              </a:lnSpc>
            </a:pPr>
            <a:r>
              <a:rPr lang="es-ES_tradnl" sz="2000"/>
              <a:t>Refrigeración por absorción</a:t>
            </a:r>
          </a:p>
          <a:p>
            <a:pPr marL="1371600" lvl="2" indent="-457200">
              <a:lnSpc>
                <a:spcPct val="80000"/>
              </a:lnSpc>
            </a:pPr>
            <a:r>
              <a:rPr lang="es-ES_tradnl" sz="2000"/>
              <a:t>Generación termoeléctrica</a:t>
            </a:r>
          </a:p>
          <a:p>
            <a:pPr marL="990600" lvl="1" indent="-533400">
              <a:lnSpc>
                <a:spcPct val="80000"/>
              </a:lnSpc>
              <a:buFontTx/>
              <a:buAutoNum type="arabicPeriod"/>
            </a:pPr>
            <a:r>
              <a:rPr lang="es-ES_tradnl" sz="2400"/>
              <a:t>Energía fotovoltaica</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nodeType="withEffect">
                                  <p:stCondLst>
                                    <p:cond delay="0"/>
                                  </p:stCondLst>
                                  <p:iterate type="lt">
                                    <p:tmPct val="10000"/>
                                  </p:iterate>
                                  <p:childTnLst>
                                    <p:animScale>
                                      <p:cBhvr>
                                        <p:cTn id="6" dur="250" autoRev="1" fill="hold">
                                          <p:stCondLst>
                                            <p:cond delay="0"/>
                                          </p:stCondLst>
                                        </p:cTn>
                                        <p:tgtEl>
                                          <p:spTgt spid="117763">
                                            <p:txEl>
                                              <p:pRg st="8" end="8"/>
                                            </p:txEl>
                                          </p:spTgt>
                                        </p:tgtEl>
                                      </p:cBhvr>
                                      <p:to x="80000" y="100000"/>
                                    </p:animScale>
                                    <p:anim by="(#ppt_w*0.10)" calcmode="lin" valueType="num">
                                      <p:cBhvr>
                                        <p:cTn id="7" dur="250" autoRev="1" fill="hold">
                                          <p:stCondLst>
                                            <p:cond delay="0"/>
                                          </p:stCondLst>
                                        </p:cTn>
                                        <p:tgtEl>
                                          <p:spTgt spid="117763">
                                            <p:txEl>
                                              <p:pRg st="8" end="8"/>
                                            </p:txEl>
                                          </p:spTgt>
                                        </p:tgtEl>
                                        <p:attrNameLst>
                                          <p:attrName>ppt_x</p:attrName>
                                        </p:attrNameLst>
                                      </p:cBhvr>
                                    </p:anim>
                                    <p:anim by="(-#ppt_w*0.10)" calcmode="lin" valueType="num">
                                      <p:cBhvr>
                                        <p:cTn id="8" dur="250" autoRev="1" fill="hold">
                                          <p:stCondLst>
                                            <p:cond delay="0"/>
                                          </p:stCondLst>
                                        </p:cTn>
                                        <p:tgtEl>
                                          <p:spTgt spid="117763">
                                            <p:txEl>
                                              <p:pRg st="8" end="8"/>
                                            </p:txEl>
                                          </p:spTgt>
                                        </p:tgtEl>
                                        <p:attrNameLst>
                                          <p:attrName>ppt_y</p:attrName>
                                        </p:attrNameLst>
                                      </p:cBhvr>
                                    </p:anim>
                                    <p:animRot by="-480000">
                                      <p:cBhvr>
                                        <p:cTn id="9" dur="250" autoRev="1" fill="hold">
                                          <p:stCondLst>
                                            <p:cond delay="0"/>
                                          </p:stCondLst>
                                        </p:cTn>
                                        <p:tgtEl>
                                          <p:spTgt spid="117763">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marL="838200" indent="-838200"/>
            <a:r>
              <a:rPr lang="es-ES_tradnl"/>
              <a:t>Destilador solar</a:t>
            </a:r>
            <a:endParaRPr lang="en-US"/>
          </a:p>
        </p:txBody>
      </p:sp>
      <p:pic>
        <p:nvPicPr>
          <p:cNvPr id="107533" name="Picture 13" descr="destiladoe solar gif"/>
          <p:cNvPicPr>
            <a:picLocks noChangeAspect="1" noChangeArrowheads="1"/>
          </p:cNvPicPr>
          <p:nvPr>
            <p:ph idx="1"/>
          </p:nvPr>
        </p:nvPicPr>
        <p:blipFill>
          <a:blip r:embed="rId2">
            <a:clrChange>
              <a:clrFrom>
                <a:srgbClr val="FFFFFF"/>
              </a:clrFrom>
              <a:clrTo>
                <a:srgbClr val="FFFFFF">
                  <a:alpha val="0"/>
                </a:srgbClr>
              </a:clrTo>
            </a:clrChange>
          </a:blip>
          <a:srcRect/>
          <a:stretch>
            <a:fillRect/>
          </a:stretch>
        </p:blipFill>
        <p:spPr>
          <a:xfrm>
            <a:off x="1692275" y="1628775"/>
            <a:ext cx="5551488" cy="4525963"/>
          </a:xfrm>
          <a:solidFill>
            <a:schemeClr val="tx1">
              <a:alpha val="20000"/>
            </a:schemeClr>
          </a:solidFill>
          <a:ln/>
        </p:spPr>
      </p:pic>
      <p:sp>
        <p:nvSpPr>
          <p:cNvPr id="107534" name="Text Box 14"/>
          <p:cNvSpPr txBox="1">
            <a:spLocks noChangeArrowheads="1"/>
          </p:cNvSpPr>
          <p:nvPr/>
        </p:nvSpPr>
        <p:spPr bwMode="auto">
          <a:xfrm>
            <a:off x="684213" y="1341438"/>
            <a:ext cx="7869237" cy="4473575"/>
          </a:xfrm>
          <a:prstGeom prst="rect">
            <a:avLst/>
          </a:prstGeom>
          <a:noFill/>
          <a:ln w="9525" algn="ctr">
            <a:noFill/>
            <a:miter lim="800000"/>
            <a:headEnd/>
            <a:tailEnd/>
          </a:ln>
          <a:effectLst/>
        </p:spPr>
        <p:txBody>
          <a:bodyPr>
            <a:spAutoFit/>
          </a:bodyPr>
          <a:lstStyle/>
          <a:p>
            <a:pPr algn="ctr"/>
            <a:r>
              <a:rPr lang="es-ES_tradnl" sz="2400" b="1">
                <a:effectLst>
                  <a:outerShdw blurRad="38100" dist="38100" dir="2700000" algn="tl">
                    <a:srgbClr val="C0C0C0"/>
                  </a:outerShdw>
                </a:effectLst>
              </a:rPr>
              <a:t>Ventajas y desventajas</a:t>
            </a:r>
          </a:p>
          <a:p>
            <a:pPr algn="ctr"/>
            <a:endParaRPr lang="es-ES_tradnl" sz="2400" b="1">
              <a:effectLst>
                <a:outerShdw blurRad="38100" dist="38100" dir="2700000" algn="tl">
                  <a:srgbClr val="C0C0C0"/>
                </a:outerShdw>
              </a:effectLst>
            </a:endParaRPr>
          </a:p>
          <a:p>
            <a:pPr>
              <a:buClr>
                <a:srgbClr val="33CC33"/>
              </a:buClr>
              <a:buFont typeface="Wingdings" pitchFamily="2" charset="2"/>
              <a:buChar char="ü"/>
            </a:pPr>
            <a:r>
              <a:rPr lang="es-ES_tradnl" sz="2400"/>
              <a:t> Es de </a:t>
            </a:r>
            <a:r>
              <a:rPr lang="es-ES" sz="2400"/>
              <a:t>fácil construcción</a:t>
            </a:r>
          </a:p>
          <a:p>
            <a:pPr>
              <a:buClr>
                <a:srgbClr val="33CC33"/>
              </a:buClr>
              <a:buFont typeface="Wingdings" pitchFamily="2" charset="2"/>
              <a:buChar char="ü"/>
            </a:pPr>
            <a:r>
              <a:rPr lang="es-ES" sz="2400"/>
              <a:t> Está construido con materiales fácilmente disponibles </a:t>
            </a:r>
          </a:p>
          <a:p>
            <a:pPr>
              <a:buClr>
                <a:srgbClr val="33CC33"/>
              </a:buClr>
              <a:buFont typeface="Wingdings" pitchFamily="2" charset="2"/>
              <a:buChar char="ü"/>
            </a:pPr>
            <a:r>
              <a:rPr lang="es-ES" sz="2400"/>
              <a:t> Tiene una larga vida útil</a:t>
            </a:r>
          </a:p>
          <a:p>
            <a:pPr>
              <a:buClr>
                <a:srgbClr val="33CC33"/>
              </a:buClr>
              <a:buFont typeface="Wingdings" pitchFamily="2" charset="2"/>
              <a:buChar char="ü"/>
            </a:pPr>
            <a:r>
              <a:rPr lang="es-ES" sz="2400"/>
              <a:t>Puede servir de superficie captadora del agua de lluvia</a:t>
            </a:r>
          </a:p>
          <a:p>
            <a:pPr>
              <a:buClr>
                <a:srgbClr val="33CC33"/>
              </a:buClr>
              <a:buFont typeface="Wingdings" pitchFamily="2" charset="2"/>
              <a:buChar char="ü"/>
            </a:pPr>
            <a:r>
              <a:rPr lang="es-ES" sz="2400"/>
              <a:t>Se adapta a todos los tamaños</a:t>
            </a:r>
          </a:p>
          <a:p>
            <a:pPr>
              <a:buClr>
                <a:srgbClr val="33CC33"/>
              </a:buClr>
              <a:buFont typeface="Wingdings" pitchFamily="2" charset="2"/>
              <a:buChar char="ü"/>
            </a:pPr>
            <a:endParaRPr lang="es-ES" sz="2400"/>
          </a:p>
          <a:p>
            <a:pPr>
              <a:buClr>
                <a:srgbClr val="CC0000"/>
              </a:buClr>
              <a:buFont typeface="Wingdings" pitchFamily="2" charset="2"/>
              <a:buChar char="û"/>
            </a:pPr>
            <a:r>
              <a:rPr lang="es-ES" sz="2400"/>
              <a:t> no se usan para producir grandes cantidades de agua desalada </a:t>
            </a:r>
          </a:p>
          <a:p>
            <a:pPr>
              <a:buClr>
                <a:srgbClr val="CC0000"/>
              </a:buClr>
              <a:buFont typeface="Wingdings" pitchFamily="2" charset="2"/>
              <a:buChar char="û"/>
            </a:pPr>
            <a:r>
              <a:rPr lang="es-ES" sz="2400"/>
              <a:t>requieren bastante mano de obra para el montaje y la instalación en el caso de grandes plantas destiladoras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07533"/>
                                        </p:tgtEl>
                                        <p:attrNameLst>
                                          <p:attrName>style.visibility</p:attrName>
                                        </p:attrNameLst>
                                      </p:cBhvr>
                                      <p:to>
                                        <p:strVal val="visible"/>
                                      </p:to>
                                    </p:set>
                                    <p:animScale>
                                      <p:cBhvr>
                                        <p:cTn id="7" dur="1000" decel="50000" fill="hold">
                                          <p:stCondLst>
                                            <p:cond delay="0"/>
                                          </p:stCondLst>
                                        </p:cTn>
                                        <p:tgtEl>
                                          <p:spTgt spid="1075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7533"/>
                                        </p:tgtEl>
                                        <p:attrNameLst>
                                          <p:attrName>ppt_x</p:attrName>
                                          <p:attrName>ppt_y</p:attrName>
                                        </p:attrNameLst>
                                      </p:cBhvr>
                                    </p:animMotion>
                                    <p:animEffect transition="in" filter="fade">
                                      <p:cBhvr>
                                        <p:cTn id="9" dur="1000"/>
                                        <p:tgtEl>
                                          <p:spTgt spid="10753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xit" presetSubtype="0" accel="100000" fill="hold" nodeType="clickEffect">
                                  <p:stCondLst>
                                    <p:cond delay="0"/>
                                  </p:stCondLst>
                                  <p:childTnLst>
                                    <p:anim calcmode="lin" valueType="num">
                                      <p:cBhvr>
                                        <p:cTn id="13" dur="1000"/>
                                        <p:tgtEl>
                                          <p:spTgt spid="107533"/>
                                        </p:tgtEl>
                                        <p:attrNameLst>
                                          <p:attrName>ppt_w</p:attrName>
                                        </p:attrNameLst>
                                      </p:cBhvr>
                                      <p:tavLst>
                                        <p:tav tm="0">
                                          <p:val>
                                            <p:strVal val="ppt_w"/>
                                          </p:val>
                                        </p:tav>
                                        <p:tav tm="100000">
                                          <p:val>
                                            <p:strVal val="ppt_w+.3"/>
                                          </p:val>
                                        </p:tav>
                                      </p:tavLst>
                                    </p:anim>
                                    <p:anim calcmode="lin" valueType="num">
                                      <p:cBhvr>
                                        <p:cTn id="14" dur="1000"/>
                                        <p:tgtEl>
                                          <p:spTgt spid="107533"/>
                                        </p:tgtEl>
                                        <p:attrNameLst>
                                          <p:attrName>ppt_h</p:attrName>
                                        </p:attrNameLst>
                                      </p:cBhvr>
                                      <p:tavLst>
                                        <p:tav tm="0">
                                          <p:val>
                                            <p:strVal val="ppt_h"/>
                                          </p:val>
                                        </p:tav>
                                        <p:tav tm="100000">
                                          <p:val>
                                            <p:strVal val="ppt_h"/>
                                          </p:val>
                                        </p:tav>
                                      </p:tavLst>
                                    </p:anim>
                                    <p:animEffect transition="out" filter="fade">
                                      <p:cBhvr>
                                        <p:cTn id="15" dur="1000"/>
                                        <p:tgtEl>
                                          <p:spTgt spid="107533"/>
                                        </p:tgtEl>
                                      </p:cBhvr>
                                    </p:animEffect>
                                    <p:set>
                                      <p:cBhvr>
                                        <p:cTn id="16" dur="1" fill="hold">
                                          <p:stCondLst>
                                            <p:cond delay="999"/>
                                          </p:stCondLst>
                                        </p:cTn>
                                        <p:tgtEl>
                                          <p:spTgt spid="107533"/>
                                        </p:tgtEl>
                                        <p:attrNameLst>
                                          <p:attrName>style.visibility</p:attrName>
                                        </p:attrNameLst>
                                      </p:cBhvr>
                                      <p:to>
                                        <p:strVal val="hidden"/>
                                      </p:to>
                                    </p:set>
                                  </p:childTnLst>
                                </p:cTn>
                              </p:par>
                            </p:childTnLst>
                          </p:cTn>
                        </p:par>
                        <p:par>
                          <p:cTn id="17" fill="hold">
                            <p:stCondLst>
                              <p:cond delay="1000"/>
                            </p:stCondLst>
                            <p:childTnLst>
                              <p:par>
                                <p:cTn id="18" presetID="52" presetClass="entr" presetSubtype="0" fill="hold" nodeType="afterEffect">
                                  <p:stCondLst>
                                    <p:cond delay="0"/>
                                  </p:stCondLst>
                                  <p:childTnLst>
                                    <p:set>
                                      <p:cBhvr>
                                        <p:cTn id="19" dur="1" fill="hold">
                                          <p:stCondLst>
                                            <p:cond delay="0"/>
                                          </p:stCondLst>
                                        </p:cTn>
                                        <p:tgtEl>
                                          <p:spTgt spid="107534">
                                            <p:txEl>
                                              <p:pRg st="0" end="0"/>
                                            </p:txEl>
                                          </p:spTgt>
                                        </p:tgtEl>
                                        <p:attrNameLst>
                                          <p:attrName>style.visibility</p:attrName>
                                        </p:attrNameLst>
                                      </p:cBhvr>
                                      <p:to>
                                        <p:strVal val="visible"/>
                                      </p:to>
                                    </p:set>
                                    <p:animScale>
                                      <p:cBhvr>
                                        <p:cTn id="20" dur="1000" decel="50000" fill="hold">
                                          <p:stCondLst>
                                            <p:cond delay="0"/>
                                          </p:stCondLst>
                                        </p:cTn>
                                        <p:tgtEl>
                                          <p:spTgt spid="10753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107534">
                                            <p:txEl>
                                              <p:pRg st="0" end="0"/>
                                            </p:txEl>
                                          </p:spTgt>
                                        </p:tgtEl>
                                        <p:attrNameLst>
                                          <p:attrName>ppt_x</p:attrName>
                                          <p:attrName>ppt_y</p:attrName>
                                        </p:attrNameLst>
                                      </p:cBhvr>
                                    </p:animMotion>
                                    <p:animEffect transition="in" filter="fade">
                                      <p:cBhvr>
                                        <p:cTn id="22" dur="1000"/>
                                        <p:tgtEl>
                                          <p:spTgt spid="107534">
                                            <p:txEl>
                                              <p:pRg st="0" end="0"/>
                                            </p:txEl>
                                          </p:spTgt>
                                        </p:tgtEl>
                                      </p:cBhvr>
                                    </p:animEffect>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107534">
                                            <p:txEl>
                                              <p:pRg st="2" end="2"/>
                                            </p:txEl>
                                          </p:spTgt>
                                        </p:tgtEl>
                                        <p:attrNameLst>
                                          <p:attrName>style.visibility</p:attrName>
                                        </p:attrNameLst>
                                      </p:cBhvr>
                                      <p:to>
                                        <p:strVal val="visible"/>
                                      </p:to>
                                    </p:set>
                                    <p:anim calcmode="lin" valueType="num">
                                      <p:cBhvr>
                                        <p:cTn id="26" dur="500" fill="hold"/>
                                        <p:tgtEl>
                                          <p:spTgt spid="107534">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107534">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107534">
                                            <p:txEl>
                                              <p:pRg st="2" end="2"/>
                                            </p:txEl>
                                          </p:spTgt>
                                        </p:tgtEl>
                                      </p:cBhvr>
                                    </p:animEffect>
                                  </p:childTnLst>
                                </p:cTn>
                              </p:par>
                              <p:par>
                                <p:cTn id="29" presetID="53" presetClass="entr" presetSubtype="0" fill="hold" nodeType="withEffect">
                                  <p:stCondLst>
                                    <p:cond delay="0"/>
                                  </p:stCondLst>
                                  <p:childTnLst>
                                    <p:set>
                                      <p:cBhvr>
                                        <p:cTn id="30" dur="1" fill="hold">
                                          <p:stCondLst>
                                            <p:cond delay="0"/>
                                          </p:stCondLst>
                                        </p:cTn>
                                        <p:tgtEl>
                                          <p:spTgt spid="107534">
                                            <p:txEl>
                                              <p:pRg st="3" end="3"/>
                                            </p:txEl>
                                          </p:spTgt>
                                        </p:tgtEl>
                                        <p:attrNameLst>
                                          <p:attrName>style.visibility</p:attrName>
                                        </p:attrNameLst>
                                      </p:cBhvr>
                                      <p:to>
                                        <p:strVal val="visible"/>
                                      </p:to>
                                    </p:set>
                                    <p:anim calcmode="lin" valueType="num">
                                      <p:cBhvr>
                                        <p:cTn id="31" dur="500" fill="hold"/>
                                        <p:tgtEl>
                                          <p:spTgt spid="107534">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07534">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107534">
                                            <p:txEl>
                                              <p:pRg st="3" end="3"/>
                                            </p:txEl>
                                          </p:spTgt>
                                        </p:tgtEl>
                                      </p:cBhvr>
                                    </p:animEffect>
                                  </p:childTnLst>
                                </p:cTn>
                              </p:par>
                              <p:par>
                                <p:cTn id="34" presetID="53" presetClass="entr" presetSubtype="0" fill="hold" nodeType="withEffect">
                                  <p:stCondLst>
                                    <p:cond delay="0"/>
                                  </p:stCondLst>
                                  <p:childTnLst>
                                    <p:set>
                                      <p:cBhvr>
                                        <p:cTn id="35" dur="1" fill="hold">
                                          <p:stCondLst>
                                            <p:cond delay="0"/>
                                          </p:stCondLst>
                                        </p:cTn>
                                        <p:tgtEl>
                                          <p:spTgt spid="107534">
                                            <p:txEl>
                                              <p:pRg st="4" end="4"/>
                                            </p:txEl>
                                          </p:spTgt>
                                        </p:tgtEl>
                                        <p:attrNameLst>
                                          <p:attrName>style.visibility</p:attrName>
                                        </p:attrNameLst>
                                      </p:cBhvr>
                                      <p:to>
                                        <p:strVal val="visible"/>
                                      </p:to>
                                    </p:set>
                                    <p:anim calcmode="lin" valueType="num">
                                      <p:cBhvr>
                                        <p:cTn id="36" dur="500" fill="hold"/>
                                        <p:tgtEl>
                                          <p:spTgt spid="107534">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107534">
                                            <p:txEl>
                                              <p:pRg st="4" end="4"/>
                                            </p:txEl>
                                          </p:spTgt>
                                        </p:tgtEl>
                                        <p:attrNameLst>
                                          <p:attrName>ppt_h</p:attrName>
                                        </p:attrNameLst>
                                      </p:cBhvr>
                                      <p:tavLst>
                                        <p:tav tm="0">
                                          <p:val>
                                            <p:fltVal val="0"/>
                                          </p:val>
                                        </p:tav>
                                        <p:tav tm="100000">
                                          <p:val>
                                            <p:strVal val="#ppt_h"/>
                                          </p:val>
                                        </p:tav>
                                      </p:tavLst>
                                    </p:anim>
                                    <p:animEffect transition="in" filter="fade">
                                      <p:cBhvr>
                                        <p:cTn id="38" dur="500"/>
                                        <p:tgtEl>
                                          <p:spTgt spid="107534">
                                            <p:txEl>
                                              <p:pRg st="4" end="4"/>
                                            </p:txEl>
                                          </p:spTgt>
                                        </p:tgtEl>
                                      </p:cBhvr>
                                    </p:animEffect>
                                  </p:childTnLst>
                                </p:cTn>
                              </p:par>
                              <p:par>
                                <p:cTn id="39" presetID="53" presetClass="entr" presetSubtype="0" fill="hold" nodeType="withEffect">
                                  <p:stCondLst>
                                    <p:cond delay="0"/>
                                  </p:stCondLst>
                                  <p:childTnLst>
                                    <p:set>
                                      <p:cBhvr>
                                        <p:cTn id="40" dur="1" fill="hold">
                                          <p:stCondLst>
                                            <p:cond delay="0"/>
                                          </p:stCondLst>
                                        </p:cTn>
                                        <p:tgtEl>
                                          <p:spTgt spid="107534">
                                            <p:txEl>
                                              <p:pRg st="5" end="5"/>
                                            </p:txEl>
                                          </p:spTgt>
                                        </p:tgtEl>
                                        <p:attrNameLst>
                                          <p:attrName>style.visibility</p:attrName>
                                        </p:attrNameLst>
                                      </p:cBhvr>
                                      <p:to>
                                        <p:strVal val="visible"/>
                                      </p:to>
                                    </p:set>
                                    <p:anim calcmode="lin" valueType="num">
                                      <p:cBhvr>
                                        <p:cTn id="41" dur="500" fill="hold"/>
                                        <p:tgtEl>
                                          <p:spTgt spid="107534">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107534">
                                            <p:txEl>
                                              <p:pRg st="5" end="5"/>
                                            </p:txEl>
                                          </p:spTgt>
                                        </p:tgtEl>
                                        <p:attrNameLst>
                                          <p:attrName>ppt_h</p:attrName>
                                        </p:attrNameLst>
                                      </p:cBhvr>
                                      <p:tavLst>
                                        <p:tav tm="0">
                                          <p:val>
                                            <p:fltVal val="0"/>
                                          </p:val>
                                        </p:tav>
                                        <p:tav tm="100000">
                                          <p:val>
                                            <p:strVal val="#ppt_h"/>
                                          </p:val>
                                        </p:tav>
                                      </p:tavLst>
                                    </p:anim>
                                    <p:animEffect transition="in" filter="fade">
                                      <p:cBhvr>
                                        <p:cTn id="43" dur="500"/>
                                        <p:tgtEl>
                                          <p:spTgt spid="107534">
                                            <p:txEl>
                                              <p:pRg st="5" end="5"/>
                                            </p:txEl>
                                          </p:spTgt>
                                        </p:tgtEl>
                                      </p:cBhvr>
                                    </p:animEffect>
                                  </p:childTnLst>
                                </p:cTn>
                              </p:par>
                              <p:par>
                                <p:cTn id="44" presetID="53" presetClass="entr" presetSubtype="0" fill="hold" nodeType="withEffect">
                                  <p:stCondLst>
                                    <p:cond delay="0"/>
                                  </p:stCondLst>
                                  <p:childTnLst>
                                    <p:set>
                                      <p:cBhvr>
                                        <p:cTn id="45" dur="1" fill="hold">
                                          <p:stCondLst>
                                            <p:cond delay="0"/>
                                          </p:stCondLst>
                                        </p:cTn>
                                        <p:tgtEl>
                                          <p:spTgt spid="107534">
                                            <p:txEl>
                                              <p:pRg st="6" end="6"/>
                                            </p:txEl>
                                          </p:spTgt>
                                        </p:tgtEl>
                                        <p:attrNameLst>
                                          <p:attrName>style.visibility</p:attrName>
                                        </p:attrNameLst>
                                      </p:cBhvr>
                                      <p:to>
                                        <p:strVal val="visible"/>
                                      </p:to>
                                    </p:set>
                                    <p:anim calcmode="lin" valueType="num">
                                      <p:cBhvr>
                                        <p:cTn id="46" dur="500" fill="hold"/>
                                        <p:tgtEl>
                                          <p:spTgt spid="107534">
                                            <p:txEl>
                                              <p:pRg st="6" end="6"/>
                                            </p:txEl>
                                          </p:spTgt>
                                        </p:tgtEl>
                                        <p:attrNameLst>
                                          <p:attrName>ppt_w</p:attrName>
                                        </p:attrNameLst>
                                      </p:cBhvr>
                                      <p:tavLst>
                                        <p:tav tm="0">
                                          <p:val>
                                            <p:fltVal val="0"/>
                                          </p:val>
                                        </p:tav>
                                        <p:tav tm="100000">
                                          <p:val>
                                            <p:strVal val="#ppt_w"/>
                                          </p:val>
                                        </p:tav>
                                      </p:tavLst>
                                    </p:anim>
                                    <p:anim calcmode="lin" valueType="num">
                                      <p:cBhvr>
                                        <p:cTn id="47" dur="500" fill="hold"/>
                                        <p:tgtEl>
                                          <p:spTgt spid="107534">
                                            <p:txEl>
                                              <p:pRg st="6" end="6"/>
                                            </p:txEl>
                                          </p:spTgt>
                                        </p:tgtEl>
                                        <p:attrNameLst>
                                          <p:attrName>ppt_h</p:attrName>
                                        </p:attrNameLst>
                                      </p:cBhvr>
                                      <p:tavLst>
                                        <p:tav tm="0">
                                          <p:val>
                                            <p:fltVal val="0"/>
                                          </p:val>
                                        </p:tav>
                                        <p:tav tm="100000">
                                          <p:val>
                                            <p:strVal val="#ppt_h"/>
                                          </p:val>
                                        </p:tav>
                                      </p:tavLst>
                                    </p:anim>
                                    <p:animEffect transition="in" filter="fade">
                                      <p:cBhvr>
                                        <p:cTn id="48" dur="500"/>
                                        <p:tgtEl>
                                          <p:spTgt spid="107534">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5" presetClass="entr" presetSubtype="0" fill="hold" nodeType="clickEffect">
                                  <p:stCondLst>
                                    <p:cond delay="0"/>
                                  </p:stCondLst>
                                  <p:childTnLst>
                                    <p:set>
                                      <p:cBhvr>
                                        <p:cTn id="52" dur="1" fill="hold">
                                          <p:stCondLst>
                                            <p:cond delay="0"/>
                                          </p:stCondLst>
                                        </p:cTn>
                                        <p:tgtEl>
                                          <p:spTgt spid="107534">
                                            <p:txEl>
                                              <p:pRg st="8" end="8"/>
                                            </p:txEl>
                                          </p:spTgt>
                                        </p:tgtEl>
                                        <p:attrNameLst>
                                          <p:attrName>style.visibility</p:attrName>
                                        </p:attrNameLst>
                                      </p:cBhvr>
                                      <p:to>
                                        <p:strVal val="visible"/>
                                      </p:to>
                                    </p:set>
                                    <p:anim calcmode="lin" valueType="num">
                                      <p:cBhvr>
                                        <p:cTn id="53" dur="1000" fill="hold"/>
                                        <p:tgtEl>
                                          <p:spTgt spid="107534">
                                            <p:txEl>
                                              <p:pRg st="8" end="8"/>
                                            </p:txEl>
                                          </p:spTgt>
                                        </p:tgtEl>
                                        <p:attrNameLst>
                                          <p:attrName>ppt_w</p:attrName>
                                        </p:attrNameLst>
                                      </p:cBhvr>
                                      <p:tavLst>
                                        <p:tav tm="0">
                                          <p:val>
                                            <p:fltVal val="0"/>
                                          </p:val>
                                        </p:tav>
                                        <p:tav tm="100000">
                                          <p:val>
                                            <p:strVal val="#ppt_w"/>
                                          </p:val>
                                        </p:tav>
                                      </p:tavLst>
                                    </p:anim>
                                    <p:anim calcmode="lin" valueType="num">
                                      <p:cBhvr>
                                        <p:cTn id="54" dur="1000" fill="hold"/>
                                        <p:tgtEl>
                                          <p:spTgt spid="107534">
                                            <p:txEl>
                                              <p:pRg st="8" end="8"/>
                                            </p:txEl>
                                          </p:spTgt>
                                        </p:tgtEl>
                                        <p:attrNameLst>
                                          <p:attrName>ppt_h</p:attrName>
                                        </p:attrNameLst>
                                      </p:cBhvr>
                                      <p:tavLst>
                                        <p:tav tm="0">
                                          <p:val>
                                            <p:fltVal val="0"/>
                                          </p:val>
                                        </p:tav>
                                        <p:tav tm="100000">
                                          <p:val>
                                            <p:strVal val="#ppt_h"/>
                                          </p:val>
                                        </p:tav>
                                      </p:tavLst>
                                    </p:anim>
                                    <p:anim calcmode="lin" valueType="num">
                                      <p:cBhvr>
                                        <p:cTn id="55" dur="1000" fill="hold"/>
                                        <p:tgtEl>
                                          <p:spTgt spid="107534">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107534">
                                            <p:txEl>
                                              <p:pRg st="8" end="8"/>
                                            </p:txEl>
                                          </p:spTgt>
                                        </p:tgtEl>
                                        <p:attrNameLst>
                                          <p:attrName>ppt_y</p:attrName>
                                        </p:attrNameLst>
                                      </p:cBhvr>
                                      <p:tavLst>
                                        <p:tav tm="0" fmla="#ppt_y+(sin(-2*pi*(1-$))*-#ppt_x+cos(-2*pi*(1-$))*(1-#ppt_y))*(1-$)">
                                          <p:val>
                                            <p:fltVal val="0"/>
                                          </p:val>
                                        </p:tav>
                                        <p:tav tm="100000">
                                          <p:val>
                                            <p:fltVal val="1"/>
                                          </p:val>
                                        </p:tav>
                                      </p:tavLst>
                                    </p:anim>
                                  </p:childTnLst>
                                </p:cTn>
                              </p:par>
                              <p:par>
                                <p:cTn id="57" presetID="15" presetClass="entr" presetSubtype="0" fill="hold" nodeType="withEffect">
                                  <p:stCondLst>
                                    <p:cond delay="0"/>
                                  </p:stCondLst>
                                  <p:childTnLst>
                                    <p:set>
                                      <p:cBhvr>
                                        <p:cTn id="58" dur="1" fill="hold">
                                          <p:stCondLst>
                                            <p:cond delay="0"/>
                                          </p:stCondLst>
                                        </p:cTn>
                                        <p:tgtEl>
                                          <p:spTgt spid="107534">
                                            <p:txEl>
                                              <p:pRg st="9" end="9"/>
                                            </p:txEl>
                                          </p:spTgt>
                                        </p:tgtEl>
                                        <p:attrNameLst>
                                          <p:attrName>style.visibility</p:attrName>
                                        </p:attrNameLst>
                                      </p:cBhvr>
                                      <p:to>
                                        <p:strVal val="visible"/>
                                      </p:to>
                                    </p:set>
                                    <p:anim calcmode="lin" valueType="num">
                                      <p:cBhvr>
                                        <p:cTn id="59" dur="1000" fill="hold"/>
                                        <p:tgtEl>
                                          <p:spTgt spid="107534">
                                            <p:txEl>
                                              <p:pRg st="9" end="9"/>
                                            </p:txEl>
                                          </p:spTgt>
                                        </p:tgtEl>
                                        <p:attrNameLst>
                                          <p:attrName>ppt_w</p:attrName>
                                        </p:attrNameLst>
                                      </p:cBhvr>
                                      <p:tavLst>
                                        <p:tav tm="0">
                                          <p:val>
                                            <p:fltVal val="0"/>
                                          </p:val>
                                        </p:tav>
                                        <p:tav tm="100000">
                                          <p:val>
                                            <p:strVal val="#ppt_w"/>
                                          </p:val>
                                        </p:tav>
                                      </p:tavLst>
                                    </p:anim>
                                    <p:anim calcmode="lin" valueType="num">
                                      <p:cBhvr>
                                        <p:cTn id="60" dur="1000" fill="hold"/>
                                        <p:tgtEl>
                                          <p:spTgt spid="107534">
                                            <p:txEl>
                                              <p:pRg st="9" end="9"/>
                                            </p:txEl>
                                          </p:spTgt>
                                        </p:tgtEl>
                                        <p:attrNameLst>
                                          <p:attrName>ppt_h</p:attrName>
                                        </p:attrNameLst>
                                      </p:cBhvr>
                                      <p:tavLst>
                                        <p:tav tm="0">
                                          <p:val>
                                            <p:fltVal val="0"/>
                                          </p:val>
                                        </p:tav>
                                        <p:tav tm="100000">
                                          <p:val>
                                            <p:strVal val="#ppt_h"/>
                                          </p:val>
                                        </p:tav>
                                      </p:tavLst>
                                    </p:anim>
                                    <p:anim calcmode="lin" valueType="num">
                                      <p:cBhvr>
                                        <p:cTn id="61" dur="1000" fill="hold"/>
                                        <p:tgtEl>
                                          <p:spTgt spid="107534">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7534">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s-ES_tradnl"/>
              <a:t>Índice</a:t>
            </a:r>
            <a:endParaRPr lang="en-US"/>
          </a:p>
        </p:txBody>
      </p:sp>
      <p:sp>
        <p:nvSpPr>
          <p:cNvPr id="118787" name="Rectangle 3"/>
          <p:cNvSpPr>
            <a:spLocks noGrp="1" noChangeArrowheads="1"/>
          </p:cNvSpPr>
          <p:nvPr>
            <p:ph type="body" idx="1"/>
          </p:nvPr>
        </p:nvSpPr>
        <p:spPr/>
        <p:txBody>
          <a:bodyPr/>
          <a:lstStyle/>
          <a:p>
            <a:pPr marL="609600" indent="-609600">
              <a:lnSpc>
                <a:spcPct val="80000"/>
              </a:lnSpc>
              <a:buFontTx/>
              <a:buAutoNum type="arabicPeriod"/>
            </a:pPr>
            <a:r>
              <a:rPr lang="es-ES_tradnl" sz="2800"/>
              <a:t>La energía solar</a:t>
            </a:r>
          </a:p>
          <a:p>
            <a:pPr marL="990600" lvl="1" indent="-533400">
              <a:lnSpc>
                <a:spcPct val="80000"/>
              </a:lnSpc>
              <a:buFontTx/>
              <a:buChar char="•"/>
            </a:pPr>
            <a:r>
              <a:rPr lang="es-ES_tradnl" sz="2400"/>
              <a:t>Comportamiento del recurso solar</a:t>
            </a:r>
          </a:p>
          <a:p>
            <a:pPr marL="990600" lvl="1" indent="-533400">
              <a:lnSpc>
                <a:spcPct val="80000"/>
              </a:lnSpc>
              <a:buFontTx/>
              <a:buChar char="•"/>
            </a:pPr>
            <a:r>
              <a:rPr lang="es-ES_tradnl" sz="2400"/>
              <a:t>Aplicaciones</a:t>
            </a:r>
          </a:p>
          <a:p>
            <a:pPr marL="990600" lvl="1" indent="-533400">
              <a:lnSpc>
                <a:spcPct val="80000"/>
              </a:lnSpc>
              <a:buFontTx/>
              <a:buChar char="•"/>
            </a:pPr>
            <a:r>
              <a:rPr lang="es-ES_tradnl" sz="2400"/>
              <a:t>Ventajas y desventajas</a:t>
            </a:r>
          </a:p>
          <a:p>
            <a:pPr marL="609600" indent="-609600">
              <a:lnSpc>
                <a:spcPct val="80000"/>
              </a:lnSpc>
              <a:buFontTx/>
              <a:buAutoNum type="arabicPeriod"/>
            </a:pPr>
            <a:r>
              <a:rPr lang="es-ES_tradnl" sz="2800"/>
              <a:t>Tecnologías solares</a:t>
            </a:r>
          </a:p>
          <a:p>
            <a:pPr marL="990600" lvl="1" indent="-533400">
              <a:lnSpc>
                <a:spcPct val="80000"/>
              </a:lnSpc>
              <a:buFontTx/>
              <a:buAutoNum type="arabicPeriod"/>
            </a:pPr>
            <a:r>
              <a:rPr lang="es-ES_tradnl" sz="2400"/>
              <a:t>Energía térmica</a:t>
            </a:r>
          </a:p>
          <a:p>
            <a:pPr marL="1371600" lvl="2" indent="-457200">
              <a:lnSpc>
                <a:spcPct val="80000"/>
              </a:lnSpc>
            </a:pPr>
            <a:r>
              <a:rPr lang="es-ES_tradnl" sz="2000"/>
              <a:t>Cocinas solares</a:t>
            </a:r>
          </a:p>
          <a:p>
            <a:pPr marL="1371600" lvl="2" indent="-457200">
              <a:lnSpc>
                <a:spcPct val="80000"/>
              </a:lnSpc>
            </a:pPr>
            <a:r>
              <a:rPr lang="es-ES_tradnl" sz="2000"/>
              <a:t>Secadores</a:t>
            </a:r>
          </a:p>
          <a:p>
            <a:pPr marL="1371600" lvl="2" indent="-457200">
              <a:lnSpc>
                <a:spcPct val="80000"/>
              </a:lnSpc>
            </a:pPr>
            <a:r>
              <a:rPr lang="es-ES_tradnl" sz="2000"/>
              <a:t>Destilador </a:t>
            </a:r>
          </a:p>
          <a:p>
            <a:pPr marL="1371600" lvl="2" indent="-457200">
              <a:lnSpc>
                <a:spcPct val="80000"/>
              </a:lnSpc>
            </a:pPr>
            <a:r>
              <a:rPr lang="es-ES_tradnl" sz="2000" b="1">
                <a:solidFill>
                  <a:srgbClr val="CC0000"/>
                </a:solidFill>
                <a:effectLst>
                  <a:outerShdw blurRad="38100" dist="38100" dir="2700000" algn="tl">
                    <a:srgbClr val="C0C0C0"/>
                  </a:outerShdw>
                </a:effectLst>
              </a:rPr>
              <a:t>Terma solar</a:t>
            </a:r>
          </a:p>
          <a:p>
            <a:pPr marL="1371600" lvl="2" indent="-457200">
              <a:lnSpc>
                <a:spcPct val="80000"/>
              </a:lnSpc>
            </a:pPr>
            <a:r>
              <a:rPr lang="es-ES_tradnl" sz="2000"/>
              <a:t>Refrigeración por absorción</a:t>
            </a:r>
          </a:p>
          <a:p>
            <a:pPr marL="1371600" lvl="2" indent="-457200">
              <a:lnSpc>
                <a:spcPct val="80000"/>
              </a:lnSpc>
            </a:pPr>
            <a:r>
              <a:rPr lang="es-ES_tradnl" sz="2000"/>
              <a:t>Generación termoeléctrica</a:t>
            </a:r>
          </a:p>
          <a:p>
            <a:pPr marL="990600" lvl="1" indent="-533400">
              <a:lnSpc>
                <a:spcPct val="80000"/>
              </a:lnSpc>
              <a:buFontTx/>
              <a:buAutoNum type="arabicPeriod"/>
            </a:pPr>
            <a:r>
              <a:rPr lang="es-ES_tradnl" sz="2400"/>
              <a:t>Energía fotovoltaica</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nodeType="withEffect">
                                  <p:stCondLst>
                                    <p:cond delay="0"/>
                                  </p:stCondLst>
                                  <p:iterate type="lt">
                                    <p:tmPct val="10000"/>
                                  </p:iterate>
                                  <p:childTnLst>
                                    <p:animScale>
                                      <p:cBhvr>
                                        <p:cTn id="6" dur="250" autoRev="1" fill="hold">
                                          <p:stCondLst>
                                            <p:cond delay="0"/>
                                          </p:stCondLst>
                                        </p:cTn>
                                        <p:tgtEl>
                                          <p:spTgt spid="118787">
                                            <p:txEl>
                                              <p:pRg st="9" end="9"/>
                                            </p:txEl>
                                          </p:spTgt>
                                        </p:tgtEl>
                                      </p:cBhvr>
                                      <p:to x="80000" y="100000"/>
                                    </p:animScale>
                                    <p:anim by="(#ppt_w*0.10)" calcmode="lin" valueType="num">
                                      <p:cBhvr>
                                        <p:cTn id="7" dur="250" autoRev="1" fill="hold">
                                          <p:stCondLst>
                                            <p:cond delay="0"/>
                                          </p:stCondLst>
                                        </p:cTn>
                                        <p:tgtEl>
                                          <p:spTgt spid="118787">
                                            <p:txEl>
                                              <p:pRg st="9" end="9"/>
                                            </p:txEl>
                                          </p:spTgt>
                                        </p:tgtEl>
                                        <p:attrNameLst>
                                          <p:attrName>ppt_x</p:attrName>
                                        </p:attrNameLst>
                                      </p:cBhvr>
                                    </p:anim>
                                    <p:anim by="(-#ppt_w*0.10)" calcmode="lin" valueType="num">
                                      <p:cBhvr>
                                        <p:cTn id="8" dur="250" autoRev="1" fill="hold">
                                          <p:stCondLst>
                                            <p:cond delay="0"/>
                                          </p:stCondLst>
                                        </p:cTn>
                                        <p:tgtEl>
                                          <p:spTgt spid="118787">
                                            <p:txEl>
                                              <p:pRg st="9" end="9"/>
                                            </p:txEl>
                                          </p:spTgt>
                                        </p:tgtEl>
                                        <p:attrNameLst>
                                          <p:attrName>ppt_y</p:attrName>
                                        </p:attrNameLst>
                                      </p:cBhvr>
                                    </p:anim>
                                    <p:animRot by="-480000">
                                      <p:cBhvr>
                                        <p:cTn id="9" dur="250" autoRev="1" fill="hold">
                                          <p:stCondLst>
                                            <p:cond delay="0"/>
                                          </p:stCondLst>
                                        </p:cTn>
                                        <p:tgtEl>
                                          <p:spTgt spid="118787">
                                            <p:txEl>
                                              <p:pRg st="9" end="9"/>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s-ES_tradnl"/>
              <a:t>Termas solares</a:t>
            </a:r>
            <a:endParaRPr lang="en-US"/>
          </a:p>
        </p:txBody>
      </p:sp>
      <p:sp>
        <p:nvSpPr>
          <p:cNvPr id="110597" name="Text Box 5"/>
          <p:cNvSpPr txBox="1">
            <a:spLocks noChangeArrowheads="1"/>
          </p:cNvSpPr>
          <p:nvPr/>
        </p:nvSpPr>
        <p:spPr bwMode="auto">
          <a:xfrm>
            <a:off x="1331913" y="3141663"/>
            <a:ext cx="3036887" cy="701675"/>
          </a:xfrm>
          <a:prstGeom prst="rect">
            <a:avLst/>
          </a:prstGeom>
          <a:noFill/>
          <a:ln w="9525" algn="ctr">
            <a:noFill/>
            <a:miter lim="800000"/>
            <a:headEnd/>
            <a:tailEnd/>
          </a:ln>
          <a:effectLst/>
        </p:spPr>
        <p:txBody>
          <a:bodyPr wrap="none">
            <a:spAutoFit/>
          </a:bodyPr>
          <a:lstStyle/>
          <a:p>
            <a:r>
              <a:rPr lang="es-ES_tradnl"/>
              <a:t>Con colector</a:t>
            </a:r>
            <a:endParaRPr lang="en-US"/>
          </a:p>
        </p:txBody>
      </p:sp>
      <p:sp>
        <p:nvSpPr>
          <p:cNvPr id="110598" name="Text Box 6"/>
          <p:cNvSpPr txBox="1">
            <a:spLocks noChangeArrowheads="1"/>
          </p:cNvSpPr>
          <p:nvPr/>
        </p:nvSpPr>
        <p:spPr bwMode="auto">
          <a:xfrm>
            <a:off x="5003800" y="3141663"/>
            <a:ext cx="2838450" cy="701675"/>
          </a:xfrm>
          <a:prstGeom prst="rect">
            <a:avLst/>
          </a:prstGeom>
          <a:noFill/>
          <a:ln w="9525" algn="ctr">
            <a:noFill/>
            <a:miter lim="800000"/>
            <a:headEnd/>
            <a:tailEnd/>
          </a:ln>
          <a:effectLst/>
        </p:spPr>
        <p:txBody>
          <a:bodyPr wrap="none">
            <a:spAutoFit/>
          </a:bodyPr>
          <a:lstStyle/>
          <a:p>
            <a:r>
              <a:rPr lang="es-ES_tradnl"/>
              <a:t>Sin colector</a:t>
            </a:r>
            <a:endParaRPr lang="en-US"/>
          </a:p>
        </p:txBody>
      </p:sp>
      <p:pic>
        <p:nvPicPr>
          <p:cNvPr id="110607" name="Picture 15" descr="terma esquema2"/>
          <p:cNvPicPr>
            <a:picLocks noChangeAspect="1" noChangeArrowheads="1"/>
          </p:cNvPicPr>
          <p:nvPr>
            <p:ph sz="quarter" idx="3"/>
          </p:nvPr>
        </p:nvPicPr>
        <p:blipFill>
          <a:blip r:embed="rId2"/>
          <a:srcRect/>
          <a:stretch>
            <a:fillRect/>
          </a:stretch>
        </p:blipFill>
        <p:spPr>
          <a:xfrm>
            <a:off x="2987675" y="1484313"/>
            <a:ext cx="3743325" cy="4724400"/>
          </a:xfrm>
          <a:noFill/>
          <a:ln/>
        </p:spPr>
      </p:pic>
      <p:sp>
        <p:nvSpPr>
          <p:cNvPr id="110611" name="Line 19"/>
          <p:cNvSpPr>
            <a:spLocks noChangeShapeType="1"/>
          </p:cNvSpPr>
          <p:nvPr/>
        </p:nvSpPr>
        <p:spPr bwMode="auto">
          <a:xfrm flipV="1">
            <a:off x="2411413" y="1989138"/>
            <a:ext cx="1081087" cy="71437"/>
          </a:xfrm>
          <a:prstGeom prst="line">
            <a:avLst/>
          </a:prstGeom>
          <a:noFill/>
          <a:ln w="9525">
            <a:solidFill>
              <a:schemeClr val="tx1"/>
            </a:solidFill>
            <a:round/>
            <a:headEnd/>
            <a:tailEnd type="triangle" w="med" len="med"/>
          </a:ln>
          <a:effectLst/>
        </p:spPr>
        <p:txBody>
          <a:bodyPr wrap="none" anchor="ctr"/>
          <a:lstStyle/>
          <a:p>
            <a:endParaRPr lang="es-ES"/>
          </a:p>
        </p:txBody>
      </p:sp>
      <p:sp>
        <p:nvSpPr>
          <p:cNvPr id="110612" name="Line 20"/>
          <p:cNvSpPr>
            <a:spLocks noChangeShapeType="1"/>
          </p:cNvSpPr>
          <p:nvPr/>
        </p:nvSpPr>
        <p:spPr bwMode="auto">
          <a:xfrm>
            <a:off x="2124075" y="3933825"/>
            <a:ext cx="1439863" cy="0"/>
          </a:xfrm>
          <a:prstGeom prst="line">
            <a:avLst/>
          </a:prstGeom>
          <a:noFill/>
          <a:ln w="9525">
            <a:solidFill>
              <a:schemeClr val="tx1"/>
            </a:solidFill>
            <a:round/>
            <a:headEnd/>
            <a:tailEnd type="triangle" w="med" len="med"/>
          </a:ln>
          <a:effectLst/>
        </p:spPr>
        <p:txBody>
          <a:bodyPr wrap="none" anchor="ctr"/>
          <a:lstStyle/>
          <a:p>
            <a:endParaRPr lang="es-ES"/>
          </a:p>
        </p:txBody>
      </p:sp>
      <p:sp>
        <p:nvSpPr>
          <p:cNvPr id="110613" name="Line 21"/>
          <p:cNvSpPr>
            <a:spLocks noChangeShapeType="1"/>
          </p:cNvSpPr>
          <p:nvPr/>
        </p:nvSpPr>
        <p:spPr bwMode="auto">
          <a:xfrm flipV="1">
            <a:off x="2268538" y="4005263"/>
            <a:ext cx="2159000" cy="1152525"/>
          </a:xfrm>
          <a:prstGeom prst="line">
            <a:avLst/>
          </a:prstGeom>
          <a:noFill/>
          <a:ln w="9525">
            <a:solidFill>
              <a:schemeClr val="tx1"/>
            </a:solidFill>
            <a:round/>
            <a:headEnd/>
            <a:tailEnd type="triangle" w="med" len="med"/>
          </a:ln>
          <a:effectLst/>
        </p:spPr>
        <p:txBody>
          <a:bodyPr wrap="none" anchor="ctr"/>
          <a:lstStyle/>
          <a:p>
            <a:endParaRPr lang="es-ES"/>
          </a:p>
        </p:txBody>
      </p:sp>
      <p:sp>
        <p:nvSpPr>
          <p:cNvPr id="110614" name="Line 22"/>
          <p:cNvSpPr>
            <a:spLocks noChangeShapeType="1"/>
          </p:cNvSpPr>
          <p:nvPr/>
        </p:nvSpPr>
        <p:spPr bwMode="auto">
          <a:xfrm flipH="1">
            <a:off x="5940425" y="4797425"/>
            <a:ext cx="1223963" cy="144463"/>
          </a:xfrm>
          <a:prstGeom prst="line">
            <a:avLst/>
          </a:prstGeom>
          <a:noFill/>
          <a:ln w="9525">
            <a:solidFill>
              <a:schemeClr val="tx1"/>
            </a:solidFill>
            <a:round/>
            <a:headEnd/>
            <a:tailEnd type="triangle" w="med" len="med"/>
          </a:ln>
          <a:effectLst/>
        </p:spPr>
        <p:txBody>
          <a:bodyPr wrap="none" anchor="ctr"/>
          <a:lstStyle/>
          <a:p>
            <a:endParaRPr lang="es-ES"/>
          </a:p>
        </p:txBody>
      </p:sp>
      <p:sp>
        <p:nvSpPr>
          <p:cNvPr id="110615" name="Line 23"/>
          <p:cNvSpPr>
            <a:spLocks noChangeShapeType="1"/>
          </p:cNvSpPr>
          <p:nvPr/>
        </p:nvSpPr>
        <p:spPr bwMode="auto">
          <a:xfrm flipH="1">
            <a:off x="5076825" y="3068638"/>
            <a:ext cx="1871663" cy="215900"/>
          </a:xfrm>
          <a:prstGeom prst="line">
            <a:avLst/>
          </a:prstGeom>
          <a:noFill/>
          <a:ln w="9525">
            <a:solidFill>
              <a:schemeClr val="tx1"/>
            </a:solidFill>
            <a:round/>
            <a:headEnd/>
            <a:tailEnd type="triangle" w="med" len="med"/>
          </a:ln>
          <a:effectLst/>
        </p:spPr>
        <p:txBody>
          <a:bodyPr wrap="none" anchor="ctr"/>
          <a:lstStyle/>
          <a:p>
            <a:endParaRPr lang="es-ES"/>
          </a:p>
        </p:txBody>
      </p:sp>
      <p:sp>
        <p:nvSpPr>
          <p:cNvPr id="110616" name="Line 24"/>
          <p:cNvSpPr>
            <a:spLocks noChangeShapeType="1"/>
          </p:cNvSpPr>
          <p:nvPr/>
        </p:nvSpPr>
        <p:spPr bwMode="auto">
          <a:xfrm flipH="1">
            <a:off x="5076825" y="1628775"/>
            <a:ext cx="1943100" cy="431800"/>
          </a:xfrm>
          <a:prstGeom prst="line">
            <a:avLst/>
          </a:prstGeom>
          <a:noFill/>
          <a:ln w="9525">
            <a:solidFill>
              <a:schemeClr val="tx1"/>
            </a:solidFill>
            <a:round/>
            <a:headEnd/>
            <a:tailEnd type="triangle" w="med" len="med"/>
          </a:ln>
          <a:effectLst/>
        </p:spPr>
        <p:txBody>
          <a:bodyPr wrap="none" anchor="ctr"/>
          <a:lstStyle/>
          <a:p>
            <a:endParaRPr lang="es-ES"/>
          </a:p>
        </p:txBody>
      </p:sp>
      <p:sp>
        <p:nvSpPr>
          <p:cNvPr id="110617" name="Text Box 25"/>
          <p:cNvSpPr txBox="1">
            <a:spLocks noChangeArrowheads="1"/>
          </p:cNvSpPr>
          <p:nvPr/>
        </p:nvSpPr>
        <p:spPr bwMode="auto">
          <a:xfrm>
            <a:off x="323850" y="1844675"/>
            <a:ext cx="2085975" cy="519113"/>
          </a:xfrm>
          <a:prstGeom prst="rect">
            <a:avLst/>
          </a:prstGeom>
          <a:noFill/>
          <a:ln w="9525" algn="ctr">
            <a:noFill/>
            <a:miter lim="800000"/>
            <a:headEnd/>
            <a:tailEnd/>
          </a:ln>
          <a:effectLst/>
        </p:spPr>
        <p:txBody>
          <a:bodyPr wrap="none">
            <a:spAutoFit/>
          </a:bodyPr>
          <a:lstStyle/>
          <a:p>
            <a:r>
              <a:rPr lang="es-ES_tradnl" sz="2800"/>
              <a:t>Acumulador</a:t>
            </a:r>
            <a:endParaRPr lang="en-US" sz="2800"/>
          </a:p>
        </p:txBody>
      </p:sp>
      <p:sp>
        <p:nvSpPr>
          <p:cNvPr id="110618" name="Text Box 26"/>
          <p:cNvSpPr txBox="1">
            <a:spLocks noChangeArrowheads="1"/>
          </p:cNvSpPr>
          <p:nvPr/>
        </p:nvSpPr>
        <p:spPr bwMode="auto">
          <a:xfrm>
            <a:off x="323850" y="3357563"/>
            <a:ext cx="2232025" cy="946150"/>
          </a:xfrm>
          <a:prstGeom prst="rect">
            <a:avLst/>
          </a:prstGeom>
          <a:noFill/>
          <a:ln w="9525" algn="ctr">
            <a:noFill/>
            <a:miter lim="800000"/>
            <a:headEnd/>
            <a:tailEnd/>
          </a:ln>
          <a:effectLst/>
        </p:spPr>
        <p:txBody>
          <a:bodyPr>
            <a:spAutoFit/>
          </a:bodyPr>
          <a:lstStyle/>
          <a:p>
            <a:r>
              <a:rPr lang="es-ES_tradnl" sz="2800"/>
              <a:t>Entrada de agua</a:t>
            </a:r>
            <a:endParaRPr lang="en-US" sz="2800"/>
          </a:p>
        </p:txBody>
      </p:sp>
      <p:sp>
        <p:nvSpPr>
          <p:cNvPr id="110619" name="Text Box 27"/>
          <p:cNvSpPr txBox="1">
            <a:spLocks noChangeArrowheads="1"/>
          </p:cNvSpPr>
          <p:nvPr/>
        </p:nvSpPr>
        <p:spPr bwMode="auto">
          <a:xfrm>
            <a:off x="611188" y="4797425"/>
            <a:ext cx="2376487" cy="946150"/>
          </a:xfrm>
          <a:prstGeom prst="rect">
            <a:avLst/>
          </a:prstGeom>
          <a:noFill/>
          <a:ln w="9525" algn="ctr">
            <a:noFill/>
            <a:miter lim="800000"/>
            <a:headEnd/>
            <a:tailEnd/>
          </a:ln>
          <a:effectLst/>
        </p:spPr>
        <p:txBody>
          <a:bodyPr>
            <a:spAutoFit/>
          </a:bodyPr>
          <a:lstStyle/>
          <a:p>
            <a:r>
              <a:rPr lang="es-ES_tradnl" sz="2800"/>
              <a:t>Tubo de agua fría</a:t>
            </a:r>
            <a:endParaRPr lang="en-US" sz="2800"/>
          </a:p>
        </p:txBody>
      </p:sp>
      <p:sp>
        <p:nvSpPr>
          <p:cNvPr id="110620" name="Text Box 28"/>
          <p:cNvSpPr txBox="1">
            <a:spLocks noChangeArrowheads="1"/>
          </p:cNvSpPr>
          <p:nvPr/>
        </p:nvSpPr>
        <p:spPr bwMode="auto">
          <a:xfrm>
            <a:off x="7235825" y="4508500"/>
            <a:ext cx="1511300" cy="519113"/>
          </a:xfrm>
          <a:prstGeom prst="rect">
            <a:avLst/>
          </a:prstGeom>
          <a:noFill/>
          <a:ln w="9525" algn="ctr">
            <a:noFill/>
            <a:miter lim="800000"/>
            <a:headEnd/>
            <a:tailEnd/>
          </a:ln>
          <a:effectLst/>
        </p:spPr>
        <p:txBody>
          <a:bodyPr wrap="none">
            <a:spAutoFit/>
          </a:bodyPr>
          <a:lstStyle/>
          <a:p>
            <a:r>
              <a:rPr lang="es-ES_tradnl" sz="2800"/>
              <a:t>Colector</a:t>
            </a:r>
            <a:endParaRPr lang="en-US" sz="2800"/>
          </a:p>
        </p:txBody>
      </p:sp>
      <p:sp>
        <p:nvSpPr>
          <p:cNvPr id="110621" name="Text Box 29"/>
          <p:cNvSpPr txBox="1">
            <a:spLocks noChangeArrowheads="1"/>
          </p:cNvSpPr>
          <p:nvPr/>
        </p:nvSpPr>
        <p:spPr bwMode="auto">
          <a:xfrm>
            <a:off x="6935788" y="2708275"/>
            <a:ext cx="2208212" cy="946150"/>
          </a:xfrm>
          <a:prstGeom prst="rect">
            <a:avLst/>
          </a:prstGeom>
          <a:noFill/>
          <a:ln w="9525" algn="ctr">
            <a:noFill/>
            <a:miter lim="800000"/>
            <a:headEnd/>
            <a:tailEnd/>
          </a:ln>
          <a:effectLst/>
        </p:spPr>
        <p:txBody>
          <a:bodyPr>
            <a:spAutoFit/>
          </a:bodyPr>
          <a:lstStyle/>
          <a:p>
            <a:r>
              <a:rPr lang="es-ES_tradnl" sz="2800"/>
              <a:t>Tubo agua caliente</a:t>
            </a:r>
            <a:endParaRPr lang="en-US" sz="2800"/>
          </a:p>
        </p:txBody>
      </p:sp>
      <p:sp>
        <p:nvSpPr>
          <p:cNvPr id="110622" name="Text Box 30"/>
          <p:cNvSpPr txBox="1">
            <a:spLocks noChangeArrowheads="1"/>
          </p:cNvSpPr>
          <p:nvPr/>
        </p:nvSpPr>
        <p:spPr bwMode="auto">
          <a:xfrm>
            <a:off x="7308850" y="1268413"/>
            <a:ext cx="2201863" cy="946150"/>
          </a:xfrm>
          <a:prstGeom prst="rect">
            <a:avLst/>
          </a:prstGeom>
          <a:noFill/>
          <a:ln w="9525" algn="ctr">
            <a:noFill/>
            <a:miter lim="800000"/>
            <a:headEnd/>
            <a:tailEnd/>
          </a:ln>
          <a:effectLst/>
        </p:spPr>
        <p:txBody>
          <a:bodyPr>
            <a:spAutoFit/>
          </a:bodyPr>
          <a:lstStyle/>
          <a:p>
            <a:r>
              <a:rPr lang="es-ES_tradnl" sz="2800"/>
              <a:t>Salida de agua</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10597"/>
                                        </p:tgtEl>
                                        <p:attrNameLst>
                                          <p:attrName>style.visibility</p:attrName>
                                        </p:attrNameLst>
                                      </p:cBhvr>
                                      <p:to>
                                        <p:strVal val="visible"/>
                                      </p:to>
                                    </p:set>
                                    <p:anim calcmode="lin" valueType="num">
                                      <p:cBhvr>
                                        <p:cTn id="7" dur="1000" fill="hold"/>
                                        <p:tgtEl>
                                          <p:spTgt spid="110597"/>
                                        </p:tgtEl>
                                        <p:attrNameLst>
                                          <p:attrName>ppt_x</p:attrName>
                                        </p:attrNameLst>
                                      </p:cBhvr>
                                      <p:tavLst>
                                        <p:tav tm="0">
                                          <p:val>
                                            <p:strVal val="#ppt_x-.2"/>
                                          </p:val>
                                        </p:tav>
                                        <p:tav tm="100000">
                                          <p:val>
                                            <p:strVal val="#ppt_x"/>
                                          </p:val>
                                        </p:tav>
                                      </p:tavLst>
                                    </p:anim>
                                    <p:anim calcmode="lin" valueType="num">
                                      <p:cBhvr>
                                        <p:cTn id="8" dur="1000" fill="hold"/>
                                        <p:tgtEl>
                                          <p:spTgt spid="11059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0597"/>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10598"/>
                                        </p:tgtEl>
                                        <p:attrNameLst>
                                          <p:attrName>style.visibility</p:attrName>
                                        </p:attrNameLst>
                                      </p:cBhvr>
                                      <p:to>
                                        <p:strVal val="visible"/>
                                      </p:to>
                                    </p:set>
                                    <p:anim calcmode="lin" valueType="num">
                                      <p:cBhvr>
                                        <p:cTn id="12" dur="1000" fill="hold"/>
                                        <p:tgtEl>
                                          <p:spTgt spid="110598"/>
                                        </p:tgtEl>
                                        <p:attrNameLst>
                                          <p:attrName>ppt_x</p:attrName>
                                        </p:attrNameLst>
                                      </p:cBhvr>
                                      <p:tavLst>
                                        <p:tav tm="0">
                                          <p:val>
                                            <p:strVal val="#ppt_x-.2"/>
                                          </p:val>
                                        </p:tav>
                                        <p:tav tm="100000">
                                          <p:val>
                                            <p:strVal val="#ppt_x"/>
                                          </p:val>
                                        </p:tav>
                                      </p:tavLst>
                                    </p:anim>
                                    <p:anim calcmode="lin" valueType="num">
                                      <p:cBhvr>
                                        <p:cTn id="13" dur="1000" fill="hold"/>
                                        <p:tgtEl>
                                          <p:spTgt spid="11059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0598"/>
                                        </p:tgtEl>
                                      </p:cBhvr>
                                    </p:animEffec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1" nodeType="clickEffect">
                                  <p:stCondLst>
                                    <p:cond delay="0"/>
                                  </p:stCondLst>
                                  <p:childTnLst>
                                    <p:animMotion origin="layout" path="M 0.0 0.0 C -0.00694 0.01597 -0.01371 0.03217 0.01667 -0.01019 C 0.04705 -0.05255 0.09861 -0.25394 0.18195 -0.25463 C 0.26528 -0.25533 0.46059 -0.05463 0.51667 -0.01366 " pathEditMode="relative" rAng="0" ptsTypes="aaaA">
                                      <p:cBhvr>
                                        <p:cTn id="18" dur="2000" fill="hold"/>
                                        <p:tgtEl>
                                          <p:spTgt spid="110598"/>
                                        </p:tgtEl>
                                        <p:attrNameLst>
                                          <p:attrName>ppt_x</p:attrName>
                                          <p:attrName>ppt_y</p:attrName>
                                        </p:attrNameLst>
                                      </p:cBhvr>
                                      <p:rCtr x="0" y="0"/>
                                    </p:animMotion>
                                  </p:childTnLst>
                                </p:cTn>
                              </p:par>
                              <p:par>
                                <p:cTn id="19" presetID="0" presetClass="path" presetSubtype="0" accel="50000" decel="50000" fill="hold" grpId="1" nodeType="withEffect">
                                  <p:stCondLst>
                                    <p:cond delay="0"/>
                                  </p:stCondLst>
                                  <p:childTnLst>
                                    <p:animMotion origin="layout" path="M -0.00035 -0.00602 C 0.07153 0.04745 0.14393 0.10139 0.12188 0.14583 C 0.1 0.19005 -0.05677 0.30625 -0.13281 0.25972 C -0.2085 0.21273 -0.33194 -0.04329 -0.33368 -0.13403 C -0.33559 -0.22431 -0.18194 -0.25347 -0.14427 -0.28357 " pathEditMode="relative" rAng="573647" ptsTypes="aaaaA">
                                      <p:cBhvr>
                                        <p:cTn id="20" dur="2000" fill="hold"/>
                                        <p:tgtEl>
                                          <p:spTgt spid="110597"/>
                                        </p:tgtEl>
                                        <p:attrNameLst>
                                          <p:attrName>ppt_x</p:attrName>
                                          <p:attrName>ppt_y</p:attrName>
                                        </p:attrNameLst>
                                      </p:cBhvr>
                                      <p:rCtr x="-105" y="16"/>
                                    </p:animMotion>
                                  </p:childTnLst>
                                </p:cTn>
                              </p:par>
                            </p:childTnLst>
                          </p:cTn>
                        </p:par>
                        <p:par>
                          <p:cTn id="21" fill="hold">
                            <p:stCondLst>
                              <p:cond delay="2000"/>
                            </p:stCondLst>
                            <p:childTnLst>
                              <p:par>
                                <p:cTn id="22" presetID="54" presetClass="entr" presetSubtype="0" accel="100000" fill="hold" nodeType="afterEffect">
                                  <p:stCondLst>
                                    <p:cond delay="0"/>
                                  </p:stCondLst>
                                  <p:childTnLst>
                                    <p:set>
                                      <p:cBhvr>
                                        <p:cTn id="23" dur="1" fill="hold">
                                          <p:stCondLst>
                                            <p:cond delay="0"/>
                                          </p:stCondLst>
                                        </p:cTn>
                                        <p:tgtEl>
                                          <p:spTgt spid="110607"/>
                                        </p:tgtEl>
                                        <p:attrNameLst>
                                          <p:attrName>style.visibility</p:attrName>
                                        </p:attrNameLst>
                                      </p:cBhvr>
                                      <p:to>
                                        <p:strVal val="visible"/>
                                      </p:to>
                                    </p:set>
                                    <p:anim calcmode="lin" valueType="num">
                                      <p:cBhvr>
                                        <p:cTn id="24" dur="500" fill="hold"/>
                                        <p:tgtEl>
                                          <p:spTgt spid="110607"/>
                                        </p:tgtEl>
                                        <p:attrNameLst>
                                          <p:attrName>ppt_w</p:attrName>
                                        </p:attrNameLst>
                                      </p:cBhvr>
                                      <p:tavLst>
                                        <p:tav tm="0">
                                          <p:val>
                                            <p:strVal val="#ppt_w*0.05"/>
                                          </p:val>
                                        </p:tav>
                                        <p:tav tm="100000">
                                          <p:val>
                                            <p:strVal val="#ppt_w"/>
                                          </p:val>
                                        </p:tav>
                                      </p:tavLst>
                                    </p:anim>
                                    <p:anim calcmode="lin" valueType="num">
                                      <p:cBhvr>
                                        <p:cTn id="25" dur="500" fill="hold"/>
                                        <p:tgtEl>
                                          <p:spTgt spid="110607"/>
                                        </p:tgtEl>
                                        <p:attrNameLst>
                                          <p:attrName>ppt_h</p:attrName>
                                        </p:attrNameLst>
                                      </p:cBhvr>
                                      <p:tavLst>
                                        <p:tav tm="0">
                                          <p:val>
                                            <p:strVal val="#ppt_h"/>
                                          </p:val>
                                        </p:tav>
                                        <p:tav tm="100000">
                                          <p:val>
                                            <p:strVal val="#ppt_h"/>
                                          </p:val>
                                        </p:tav>
                                      </p:tavLst>
                                    </p:anim>
                                    <p:anim calcmode="lin" valueType="num">
                                      <p:cBhvr>
                                        <p:cTn id="26" dur="500" fill="hold"/>
                                        <p:tgtEl>
                                          <p:spTgt spid="110607"/>
                                        </p:tgtEl>
                                        <p:attrNameLst>
                                          <p:attrName>ppt_x</p:attrName>
                                        </p:attrNameLst>
                                      </p:cBhvr>
                                      <p:tavLst>
                                        <p:tav tm="0">
                                          <p:val>
                                            <p:strVal val="#ppt_x-.2"/>
                                          </p:val>
                                        </p:tav>
                                        <p:tav tm="100000">
                                          <p:val>
                                            <p:strVal val="#ppt_x"/>
                                          </p:val>
                                        </p:tav>
                                      </p:tavLst>
                                    </p:anim>
                                    <p:anim calcmode="lin" valueType="num">
                                      <p:cBhvr>
                                        <p:cTn id="27" dur="500" fill="hold"/>
                                        <p:tgtEl>
                                          <p:spTgt spid="110607"/>
                                        </p:tgtEl>
                                        <p:attrNameLst>
                                          <p:attrName>ppt_y</p:attrName>
                                        </p:attrNameLst>
                                      </p:cBhvr>
                                      <p:tavLst>
                                        <p:tav tm="0">
                                          <p:val>
                                            <p:strVal val="#ppt_y"/>
                                          </p:val>
                                        </p:tav>
                                        <p:tav tm="100000">
                                          <p:val>
                                            <p:strVal val="#ppt_y"/>
                                          </p:val>
                                        </p:tav>
                                      </p:tavLst>
                                    </p:anim>
                                    <p:animEffect transition="in" filter="fade">
                                      <p:cBhvr>
                                        <p:cTn id="28" dur="500"/>
                                        <p:tgtEl>
                                          <p:spTgt spid="110607"/>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10611"/>
                                        </p:tgtEl>
                                        <p:attrNameLst>
                                          <p:attrName>style.visibility</p:attrName>
                                        </p:attrNameLst>
                                      </p:cBhvr>
                                      <p:to>
                                        <p:strVal val="visible"/>
                                      </p:to>
                                    </p:set>
                                    <p:animEffect transition="in" filter="fade">
                                      <p:cBhvr>
                                        <p:cTn id="32" dur="1000"/>
                                        <p:tgtEl>
                                          <p:spTgt spid="110611"/>
                                        </p:tgtEl>
                                      </p:cBhvr>
                                    </p:animEffect>
                                  </p:childTnLst>
                                </p:cTn>
                              </p:par>
                            </p:childTnLst>
                          </p:cTn>
                        </p:par>
                      </p:childTnLst>
                    </p:cTn>
                  </p:par>
                  <p:par>
                    <p:cTn id="33" fill="hold">
                      <p:stCondLst>
                        <p:cond delay="indefinite"/>
                      </p:stCondLst>
                      <p:childTnLst>
                        <p:par>
                          <p:cTn id="34" fill="hold">
                            <p:stCondLst>
                              <p:cond delay="0"/>
                            </p:stCondLst>
                            <p:childTnLst>
                              <p:par>
                                <p:cTn id="35" presetID="25" presetClass="entr" presetSubtype="0" fill="hold" grpId="0" nodeType="clickEffect">
                                  <p:stCondLst>
                                    <p:cond delay="0"/>
                                  </p:stCondLst>
                                  <p:childTnLst>
                                    <p:set>
                                      <p:cBhvr>
                                        <p:cTn id="36" dur="1" fill="hold">
                                          <p:stCondLst>
                                            <p:cond delay="0"/>
                                          </p:stCondLst>
                                        </p:cTn>
                                        <p:tgtEl>
                                          <p:spTgt spid="110617"/>
                                        </p:tgtEl>
                                        <p:attrNameLst>
                                          <p:attrName>style.visibility</p:attrName>
                                        </p:attrNameLst>
                                      </p:cBhvr>
                                      <p:to>
                                        <p:strVal val="visible"/>
                                      </p:to>
                                    </p:set>
                                    <p:anim calcmode="lin" valueType="num">
                                      <p:cBhvr>
                                        <p:cTn id="37" dur="500" decel="50000" fill="hold">
                                          <p:stCondLst>
                                            <p:cond delay="0"/>
                                          </p:stCondLst>
                                        </p:cTn>
                                        <p:tgtEl>
                                          <p:spTgt spid="110617"/>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110617"/>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110617"/>
                                        </p:tgtEl>
                                        <p:attrNameLst>
                                          <p:attrName>ppt_w</p:attrName>
                                        </p:attrNameLst>
                                      </p:cBhvr>
                                      <p:tavLst>
                                        <p:tav tm="0">
                                          <p:val>
                                            <p:strVal val="#ppt_w*.05"/>
                                          </p:val>
                                        </p:tav>
                                        <p:tav tm="100000">
                                          <p:val>
                                            <p:strVal val="#ppt_w"/>
                                          </p:val>
                                        </p:tav>
                                      </p:tavLst>
                                    </p:anim>
                                    <p:anim calcmode="lin" valueType="num">
                                      <p:cBhvr>
                                        <p:cTn id="40" dur="1000" fill="hold"/>
                                        <p:tgtEl>
                                          <p:spTgt spid="110617"/>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110617"/>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110617"/>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110617"/>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110617"/>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110614"/>
                                        </p:tgtEl>
                                        <p:attrNameLst>
                                          <p:attrName>style.visibility</p:attrName>
                                        </p:attrNameLst>
                                      </p:cBhvr>
                                      <p:to>
                                        <p:strVal val="visible"/>
                                      </p:to>
                                    </p:set>
                                    <p:animEffect transition="in" filter="fade">
                                      <p:cBhvr>
                                        <p:cTn id="48" dur="1000"/>
                                        <p:tgtEl>
                                          <p:spTgt spid="110614"/>
                                        </p:tgtEl>
                                      </p:cBhvr>
                                    </p:animEffect>
                                  </p:childTnLst>
                                </p:cTn>
                              </p:par>
                            </p:childTnLst>
                          </p:cTn>
                        </p:par>
                      </p:childTnLst>
                    </p:cTn>
                  </p:par>
                  <p:par>
                    <p:cTn id="49" fill="hold">
                      <p:stCondLst>
                        <p:cond delay="indefinite"/>
                      </p:stCondLst>
                      <p:childTnLst>
                        <p:par>
                          <p:cTn id="50" fill="hold">
                            <p:stCondLst>
                              <p:cond delay="0"/>
                            </p:stCondLst>
                            <p:childTnLst>
                              <p:par>
                                <p:cTn id="51" presetID="17" presetClass="entr" presetSubtype="10" fill="hold" grpId="0" nodeType="clickEffect">
                                  <p:stCondLst>
                                    <p:cond delay="0"/>
                                  </p:stCondLst>
                                  <p:childTnLst>
                                    <p:set>
                                      <p:cBhvr>
                                        <p:cTn id="52" dur="1" fill="hold">
                                          <p:stCondLst>
                                            <p:cond delay="0"/>
                                          </p:stCondLst>
                                        </p:cTn>
                                        <p:tgtEl>
                                          <p:spTgt spid="110620"/>
                                        </p:tgtEl>
                                        <p:attrNameLst>
                                          <p:attrName>style.visibility</p:attrName>
                                        </p:attrNameLst>
                                      </p:cBhvr>
                                      <p:to>
                                        <p:strVal val="visible"/>
                                      </p:to>
                                    </p:set>
                                    <p:anim calcmode="lin" valueType="num">
                                      <p:cBhvr>
                                        <p:cTn id="53" dur="1000" fill="hold"/>
                                        <p:tgtEl>
                                          <p:spTgt spid="110620"/>
                                        </p:tgtEl>
                                        <p:attrNameLst>
                                          <p:attrName>ppt_w</p:attrName>
                                        </p:attrNameLst>
                                      </p:cBhvr>
                                      <p:tavLst>
                                        <p:tav tm="0">
                                          <p:val>
                                            <p:fltVal val="0"/>
                                          </p:val>
                                        </p:tav>
                                        <p:tav tm="100000">
                                          <p:val>
                                            <p:strVal val="#ppt_w"/>
                                          </p:val>
                                        </p:tav>
                                      </p:tavLst>
                                    </p:anim>
                                    <p:anim calcmode="lin" valueType="num">
                                      <p:cBhvr>
                                        <p:cTn id="54" dur="1000" fill="hold"/>
                                        <p:tgtEl>
                                          <p:spTgt spid="110620"/>
                                        </p:tgtEl>
                                        <p:attrNameLst>
                                          <p:attrName>ppt_h</p:attrName>
                                        </p:attrNameLst>
                                      </p:cBhvr>
                                      <p:tavLst>
                                        <p:tav tm="0">
                                          <p:val>
                                            <p:strVal val="#ppt_h"/>
                                          </p:val>
                                        </p:tav>
                                        <p:tav tm="100000">
                                          <p:val>
                                            <p:strVal val="#ppt_h"/>
                                          </p:val>
                                        </p:tav>
                                      </p:tavLst>
                                    </p:anim>
                                  </p:childTnLst>
                                </p:cTn>
                              </p:par>
                            </p:childTnLst>
                          </p:cTn>
                        </p:par>
                        <p:par>
                          <p:cTn id="55" fill="hold">
                            <p:stCondLst>
                              <p:cond delay="1000"/>
                            </p:stCondLst>
                            <p:childTnLst>
                              <p:par>
                                <p:cTn id="56" presetID="10" presetClass="entr" presetSubtype="0" fill="hold" grpId="0" nodeType="afterEffect">
                                  <p:stCondLst>
                                    <p:cond delay="0"/>
                                  </p:stCondLst>
                                  <p:childTnLst>
                                    <p:set>
                                      <p:cBhvr>
                                        <p:cTn id="57" dur="1" fill="hold">
                                          <p:stCondLst>
                                            <p:cond delay="0"/>
                                          </p:stCondLst>
                                        </p:cTn>
                                        <p:tgtEl>
                                          <p:spTgt spid="110612"/>
                                        </p:tgtEl>
                                        <p:attrNameLst>
                                          <p:attrName>style.visibility</p:attrName>
                                        </p:attrNameLst>
                                      </p:cBhvr>
                                      <p:to>
                                        <p:strVal val="visible"/>
                                      </p:to>
                                    </p:set>
                                    <p:animEffect transition="in" filter="fade">
                                      <p:cBhvr>
                                        <p:cTn id="58" dur="1000"/>
                                        <p:tgtEl>
                                          <p:spTgt spid="110612"/>
                                        </p:tgtEl>
                                      </p:cBhvr>
                                    </p:animEffect>
                                  </p:childTnLst>
                                </p:cTn>
                              </p:par>
                            </p:childTnLst>
                          </p:cTn>
                        </p:par>
                      </p:childTnLst>
                    </p:cTn>
                  </p:par>
                  <p:par>
                    <p:cTn id="59" fill="hold">
                      <p:stCondLst>
                        <p:cond delay="indefinite"/>
                      </p:stCondLst>
                      <p:childTnLst>
                        <p:par>
                          <p:cTn id="60" fill="hold">
                            <p:stCondLst>
                              <p:cond delay="0"/>
                            </p:stCondLst>
                            <p:childTnLst>
                              <p:par>
                                <p:cTn id="61" presetID="43" presetClass="entr" presetSubtype="0" fill="hold" grpId="0" nodeType="clickEffect">
                                  <p:stCondLst>
                                    <p:cond delay="0"/>
                                  </p:stCondLst>
                                  <p:childTnLst>
                                    <p:set>
                                      <p:cBhvr>
                                        <p:cTn id="62" dur="1" fill="hold">
                                          <p:stCondLst>
                                            <p:cond delay="0"/>
                                          </p:stCondLst>
                                        </p:cTn>
                                        <p:tgtEl>
                                          <p:spTgt spid="110618"/>
                                        </p:tgtEl>
                                        <p:attrNameLst>
                                          <p:attrName>style.visibility</p:attrName>
                                        </p:attrNameLst>
                                      </p:cBhvr>
                                      <p:to>
                                        <p:strVal val="visible"/>
                                      </p:to>
                                    </p:set>
                                    <p:animEffect transition="in" filter="fade">
                                      <p:cBhvr>
                                        <p:cTn id="63" dur="100"/>
                                        <p:tgtEl>
                                          <p:spTgt spid="110618"/>
                                        </p:tgtEl>
                                      </p:cBhvr>
                                    </p:animEffect>
                                    <p:anim calcmode="lin" valueType="num">
                                      <p:cBhvr>
                                        <p:cTn id="64" dur="400" fill="hold"/>
                                        <p:tgtEl>
                                          <p:spTgt spid="110618"/>
                                        </p:tgtEl>
                                        <p:attrNameLst>
                                          <p:attrName>ppt_x</p:attrName>
                                        </p:attrNameLst>
                                      </p:cBhvr>
                                      <p:tavLst>
                                        <p:tav tm="0">
                                          <p:val>
                                            <p:strVal val="#ppt_x"/>
                                          </p:val>
                                        </p:tav>
                                        <p:tav tm="100000">
                                          <p:val>
                                            <p:strVal val="#ppt_x"/>
                                          </p:val>
                                        </p:tav>
                                      </p:tavLst>
                                    </p:anim>
                                    <p:anim calcmode="lin" valueType="num">
                                      <p:cBhvr>
                                        <p:cTn id="65" dur="400" fill="hold"/>
                                        <p:tgtEl>
                                          <p:spTgt spid="110618"/>
                                        </p:tgtEl>
                                        <p:attrNameLst>
                                          <p:attrName>ppt_y</p:attrName>
                                        </p:attrNameLst>
                                      </p:cBhvr>
                                      <p:tavLst>
                                        <p:tav tm="0">
                                          <p:val>
                                            <p:strVal val="#ppt_y+0.31"/>
                                          </p:val>
                                        </p:tav>
                                        <p:tav tm="100000">
                                          <p:val>
                                            <p:strVal val="#ppt_y+0.31"/>
                                          </p:val>
                                        </p:tav>
                                      </p:tavLst>
                                    </p:anim>
                                    <p:anim calcmode="lin" valueType="num">
                                      <p:cBhvr>
                                        <p:cTn id="66" dur="600" decel="50000" fill="hold">
                                          <p:stCondLst>
                                            <p:cond delay="400"/>
                                          </p:stCondLst>
                                        </p:cTn>
                                        <p:tgtEl>
                                          <p:spTgt spid="11061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7" dur="600" decel="50000" fill="hold">
                                          <p:stCondLst>
                                            <p:cond delay="400"/>
                                          </p:stCondLst>
                                        </p:cTn>
                                        <p:tgtEl>
                                          <p:spTgt spid="11061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68" fill="hold">
                            <p:stCondLst>
                              <p:cond delay="1000"/>
                            </p:stCondLst>
                            <p:childTnLst>
                              <p:par>
                                <p:cTn id="69" presetID="10" presetClass="entr" presetSubtype="0" fill="hold" grpId="0" nodeType="afterEffect">
                                  <p:stCondLst>
                                    <p:cond delay="0"/>
                                  </p:stCondLst>
                                  <p:childTnLst>
                                    <p:set>
                                      <p:cBhvr>
                                        <p:cTn id="70" dur="1" fill="hold">
                                          <p:stCondLst>
                                            <p:cond delay="0"/>
                                          </p:stCondLst>
                                        </p:cTn>
                                        <p:tgtEl>
                                          <p:spTgt spid="110616"/>
                                        </p:tgtEl>
                                        <p:attrNameLst>
                                          <p:attrName>style.visibility</p:attrName>
                                        </p:attrNameLst>
                                      </p:cBhvr>
                                      <p:to>
                                        <p:strVal val="visible"/>
                                      </p:to>
                                    </p:set>
                                    <p:animEffect transition="in" filter="fade">
                                      <p:cBhvr>
                                        <p:cTn id="71" dur="1000"/>
                                        <p:tgtEl>
                                          <p:spTgt spid="110616"/>
                                        </p:tgtEl>
                                      </p:cBhvr>
                                    </p:animEffect>
                                  </p:childTnLst>
                                </p:cTn>
                              </p:par>
                            </p:childTnLst>
                          </p:cTn>
                        </p:par>
                      </p:childTnLst>
                    </p:cTn>
                  </p:par>
                  <p:par>
                    <p:cTn id="72" fill="hold">
                      <p:stCondLst>
                        <p:cond delay="indefinite"/>
                      </p:stCondLst>
                      <p:childTnLst>
                        <p:par>
                          <p:cTn id="73" fill="hold">
                            <p:stCondLst>
                              <p:cond delay="0"/>
                            </p:stCondLst>
                            <p:childTnLst>
                              <p:par>
                                <p:cTn id="74" presetID="55" presetClass="entr" presetSubtype="0" fill="hold" grpId="0" nodeType="clickEffect">
                                  <p:stCondLst>
                                    <p:cond delay="0"/>
                                  </p:stCondLst>
                                  <p:childTnLst>
                                    <p:set>
                                      <p:cBhvr>
                                        <p:cTn id="75" dur="1" fill="hold">
                                          <p:stCondLst>
                                            <p:cond delay="0"/>
                                          </p:stCondLst>
                                        </p:cTn>
                                        <p:tgtEl>
                                          <p:spTgt spid="110622"/>
                                        </p:tgtEl>
                                        <p:attrNameLst>
                                          <p:attrName>style.visibility</p:attrName>
                                        </p:attrNameLst>
                                      </p:cBhvr>
                                      <p:to>
                                        <p:strVal val="visible"/>
                                      </p:to>
                                    </p:set>
                                    <p:anim calcmode="lin" valueType="num">
                                      <p:cBhvr>
                                        <p:cTn id="76" dur="1000" fill="hold"/>
                                        <p:tgtEl>
                                          <p:spTgt spid="110622"/>
                                        </p:tgtEl>
                                        <p:attrNameLst>
                                          <p:attrName>ppt_w</p:attrName>
                                        </p:attrNameLst>
                                      </p:cBhvr>
                                      <p:tavLst>
                                        <p:tav tm="0">
                                          <p:val>
                                            <p:strVal val="#ppt_w*0.70"/>
                                          </p:val>
                                        </p:tav>
                                        <p:tav tm="100000">
                                          <p:val>
                                            <p:strVal val="#ppt_w"/>
                                          </p:val>
                                        </p:tav>
                                      </p:tavLst>
                                    </p:anim>
                                    <p:anim calcmode="lin" valueType="num">
                                      <p:cBhvr>
                                        <p:cTn id="77" dur="1000" fill="hold"/>
                                        <p:tgtEl>
                                          <p:spTgt spid="110622"/>
                                        </p:tgtEl>
                                        <p:attrNameLst>
                                          <p:attrName>ppt_h</p:attrName>
                                        </p:attrNameLst>
                                      </p:cBhvr>
                                      <p:tavLst>
                                        <p:tav tm="0">
                                          <p:val>
                                            <p:strVal val="#ppt_h"/>
                                          </p:val>
                                        </p:tav>
                                        <p:tav tm="100000">
                                          <p:val>
                                            <p:strVal val="#ppt_h"/>
                                          </p:val>
                                        </p:tav>
                                      </p:tavLst>
                                    </p:anim>
                                    <p:animEffect transition="in" filter="fade">
                                      <p:cBhvr>
                                        <p:cTn id="78" dur="1000"/>
                                        <p:tgtEl>
                                          <p:spTgt spid="110622"/>
                                        </p:tgtEl>
                                      </p:cBhvr>
                                    </p:animEffect>
                                  </p:childTnLst>
                                </p:cTn>
                              </p:par>
                            </p:childTnLst>
                          </p:cTn>
                        </p:par>
                        <p:par>
                          <p:cTn id="79" fill="hold">
                            <p:stCondLst>
                              <p:cond delay="1000"/>
                            </p:stCondLst>
                            <p:childTnLst>
                              <p:par>
                                <p:cTn id="80" presetID="10" presetClass="entr" presetSubtype="0" fill="hold" grpId="0" nodeType="afterEffect">
                                  <p:stCondLst>
                                    <p:cond delay="0"/>
                                  </p:stCondLst>
                                  <p:childTnLst>
                                    <p:set>
                                      <p:cBhvr>
                                        <p:cTn id="81" dur="1" fill="hold">
                                          <p:stCondLst>
                                            <p:cond delay="0"/>
                                          </p:stCondLst>
                                        </p:cTn>
                                        <p:tgtEl>
                                          <p:spTgt spid="110613"/>
                                        </p:tgtEl>
                                        <p:attrNameLst>
                                          <p:attrName>style.visibility</p:attrName>
                                        </p:attrNameLst>
                                      </p:cBhvr>
                                      <p:to>
                                        <p:strVal val="visible"/>
                                      </p:to>
                                    </p:set>
                                    <p:animEffect transition="in" filter="fade">
                                      <p:cBhvr>
                                        <p:cTn id="82" dur="1000"/>
                                        <p:tgtEl>
                                          <p:spTgt spid="11061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10615"/>
                                        </p:tgtEl>
                                        <p:attrNameLst>
                                          <p:attrName>style.visibility</p:attrName>
                                        </p:attrNameLst>
                                      </p:cBhvr>
                                      <p:to>
                                        <p:strVal val="visible"/>
                                      </p:to>
                                    </p:set>
                                    <p:animEffect transition="in" filter="fade">
                                      <p:cBhvr>
                                        <p:cTn id="85" dur="1000"/>
                                        <p:tgtEl>
                                          <p:spTgt spid="110615"/>
                                        </p:tgtEl>
                                      </p:cBhvr>
                                    </p:animEffect>
                                  </p:childTnLst>
                                </p:cTn>
                              </p:par>
                            </p:childTnLst>
                          </p:cTn>
                        </p:par>
                      </p:childTnLst>
                    </p:cTn>
                  </p:par>
                  <p:par>
                    <p:cTn id="86" fill="hold">
                      <p:stCondLst>
                        <p:cond delay="indefinite"/>
                      </p:stCondLst>
                      <p:childTnLst>
                        <p:par>
                          <p:cTn id="87" fill="hold">
                            <p:stCondLst>
                              <p:cond delay="0"/>
                            </p:stCondLst>
                            <p:childTnLst>
                              <p:par>
                                <p:cTn id="88" presetID="21" presetClass="entr" presetSubtype="4" fill="hold" grpId="0" nodeType="clickEffect">
                                  <p:stCondLst>
                                    <p:cond delay="0"/>
                                  </p:stCondLst>
                                  <p:childTnLst>
                                    <p:set>
                                      <p:cBhvr>
                                        <p:cTn id="89" dur="1" fill="hold">
                                          <p:stCondLst>
                                            <p:cond delay="0"/>
                                          </p:stCondLst>
                                        </p:cTn>
                                        <p:tgtEl>
                                          <p:spTgt spid="110619"/>
                                        </p:tgtEl>
                                        <p:attrNameLst>
                                          <p:attrName>style.visibility</p:attrName>
                                        </p:attrNameLst>
                                      </p:cBhvr>
                                      <p:to>
                                        <p:strVal val="visible"/>
                                      </p:to>
                                    </p:set>
                                    <p:animEffect transition="in" filter="wheel(4)">
                                      <p:cBhvr>
                                        <p:cTn id="90" dur="1000"/>
                                        <p:tgtEl>
                                          <p:spTgt spid="110619"/>
                                        </p:tgtEl>
                                      </p:cBhvr>
                                    </p:animEffect>
                                  </p:childTnLst>
                                </p:cTn>
                              </p:par>
                              <p:par>
                                <p:cTn id="91" presetID="54" presetClass="entr" presetSubtype="0" accel="100000" fill="hold" grpId="0" nodeType="withEffect">
                                  <p:stCondLst>
                                    <p:cond delay="0"/>
                                  </p:stCondLst>
                                  <p:childTnLst>
                                    <p:set>
                                      <p:cBhvr>
                                        <p:cTn id="92" dur="1" fill="hold">
                                          <p:stCondLst>
                                            <p:cond delay="0"/>
                                          </p:stCondLst>
                                        </p:cTn>
                                        <p:tgtEl>
                                          <p:spTgt spid="110621"/>
                                        </p:tgtEl>
                                        <p:attrNameLst>
                                          <p:attrName>style.visibility</p:attrName>
                                        </p:attrNameLst>
                                      </p:cBhvr>
                                      <p:to>
                                        <p:strVal val="visible"/>
                                      </p:to>
                                    </p:set>
                                    <p:anim calcmode="lin" valueType="num">
                                      <p:cBhvr>
                                        <p:cTn id="93" dur="500" fill="hold"/>
                                        <p:tgtEl>
                                          <p:spTgt spid="110621"/>
                                        </p:tgtEl>
                                        <p:attrNameLst>
                                          <p:attrName>ppt_w</p:attrName>
                                        </p:attrNameLst>
                                      </p:cBhvr>
                                      <p:tavLst>
                                        <p:tav tm="0">
                                          <p:val>
                                            <p:strVal val="#ppt_w*0.05"/>
                                          </p:val>
                                        </p:tav>
                                        <p:tav tm="100000">
                                          <p:val>
                                            <p:strVal val="#ppt_w"/>
                                          </p:val>
                                        </p:tav>
                                      </p:tavLst>
                                    </p:anim>
                                    <p:anim calcmode="lin" valueType="num">
                                      <p:cBhvr>
                                        <p:cTn id="94" dur="500" fill="hold"/>
                                        <p:tgtEl>
                                          <p:spTgt spid="110621"/>
                                        </p:tgtEl>
                                        <p:attrNameLst>
                                          <p:attrName>ppt_h</p:attrName>
                                        </p:attrNameLst>
                                      </p:cBhvr>
                                      <p:tavLst>
                                        <p:tav tm="0">
                                          <p:val>
                                            <p:strVal val="#ppt_h"/>
                                          </p:val>
                                        </p:tav>
                                        <p:tav tm="100000">
                                          <p:val>
                                            <p:strVal val="#ppt_h"/>
                                          </p:val>
                                        </p:tav>
                                      </p:tavLst>
                                    </p:anim>
                                    <p:anim calcmode="lin" valueType="num">
                                      <p:cBhvr>
                                        <p:cTn id="95" dur="500" fill="hold"/>
                                        <p:tgtEl>
                                          <p:spTgt spid="110621"/>
                                        </p:tgtEl>
                                        <p:attrNameLst>
                                          <p:attrName>ppt_x</p:attrName>
                                        </p:attrNameLst>
                                      </p:cBhvr>
                                      <p:tavLst>
                                        <p:tav tm="0">
                                          <p:val>
                                            <p:strVal val="#ppt_x-.2"/>
                                          </p:val>
                                        </p:tav>
                                        <p:tav tm="100000">
                                          <p:val>
                                            <p:strVal val="#ppt_x"/>
                                          </p:val>
                                        </p:tav>
                                      </p:tavLst>
                                    </p:anim>
                                    <p:anim calcmode="lin" valueType="num">
                                      <p:cBhvr>
                                        <p:cTn id="96" dur="500" fill="hold"/>
                                        <p:tgtEl>
                                          <p:spTgt spid="110621"/>
                                        </p:tgtEl>
                                        <p:attrNameLst>
                                          <p:attrName>ppt_y</p:attrName>
                                        </p:attrNameLst>
                                      </p:cBhvr>
                                      <p:tavLst>
                                        <p:tav tm="0">
                                          <p:val>
                                            <p:strVal val="#ppt_y"/>
                                          </p:val>
                                        </p:tav>
                                        <p:tav tm="100000">
                                          <p:val>
                                            <p:strVal val="#ppt_y"/>
                                          </p:val>
                                        </p:tav>
                                      </p:tavLst>
                                    </p:anim>
                                    <p:animEffect transition="in" filter="fade">
                                      <p:cBhvr>
                                        <p:cTn id="97" dur="500"/>
                                        <p:tgtEl>
                                          <p:spTgt spid="110621"/>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xit" presetSubtype="0" fill="hold" nodeType="clickEffect">
                                  <p:stCondLst>
                                    <p:cond delay="0"/>
                                  </p:stCondLst>
                                  <p:childTnLst>
                                    <p:anim calcmode="lin" valueType="num">
                                      <p:cBhvr>
                                        <p:cTn id="101" dur="500"/>
                                        <p:tgtEl>
                                          <p:spTgt spid="110607"/>
                                        </p:tgtEl>
                                        <p:attrNameLst>
                                          <p:attrName>ppt_w</p:attrName>
                                        </p:attrNameLst>
                                      </p:cBhvr>
                                      <p:tavLst>
                                        <p:tav tm="0">
                                          <p:val>
                                            <p:strVal val="ppt_w"/>
                                          </p:val>
                                        </p:tav>
                                        <p:tav tm="100000">
                                          <p:val>
                                            <p:fltVal val="0"/>
                                          </p:val>
                                        </p:tav>
                                      </p:tavLst>
                                    </p:anim>
                                    <p:anim calcmode="lin" valueType="num">
                                      <p:cBhvr>
                                        <p:cTn id="102" dur="500"/>
                                        <p:tgtEl>
                                          <p:spTgt spid="110607"/>
                                        </p:tgtEl>
                                        <p:attrNameLst>
                                          <p:attrName>ppt_h</p:attrName>
                                        </p:attrNameLst>
                                      </p:cBhvr>
                                      <p:tavLst>
                                        <p:tav tm="0">
                                          <p:val>
                                            <p:strVal val="ppt_h"/>
                                          </p:val>
                                        </p:tav>
                                        <p:tav tm="100000">
                                          <p:val>
                                            <p:fltVal val="0"/>
                                          </p:val>
                                        </p:tav>
                                      </p:tavLst>
                                    </p:anim>
                                    <p:animEffect transition="out" filter="fade">
                                      <p:cBhvr>
                                        <p:cTn id="103" dur="500"/>
                                        <p:tgtEl>
                                          <p:spTgt spid="110607"/>
                                        </p:tgtEl>
                                      </p:cBhvr>
                                    </p:animEffect>
                                    <p:set>
                                      <p:cBhvr>
                                        <p:cTn id="104" dur="1" fill="hold">
                                          <p:stCondLst>
                                            <p:cond delay="499"/>
                                          </p:stCondLst>
                                        </p:cTn>
                                        <p:tgtEl>
                                          <p:spTgt spid="110607"/>
                                        </p:tgtEl>
                                        <p:attrNameLst>
                                          <p:attrName>style.visibility</p:attrName>
                                        </p:attrNameLst>
                                      </p:cBhvr>
                                      <p:to>
                                        <p:strVal val="hidden"/>
                                      </p:to>
                                    </p:set>
                                  </p:childTnLst>
                                </p:cTn>
                              </p:par>
                              <p:par>
                                <p:cTn id="105" presetID="53" presetClass="exit" presetSubtype="0" fill="hold" grpId="1" nodeType="withEffect">
                                  <p:stCondLst>
                                    <p:cond delay="0"/>
                                  </p:stCondLst>
                                  <p:childTnLst>
                                    <p:anim calcmode="lin" valueType="num">
                                      <p:cBhvr>
                                        <p:cTn id="106" dur="500"/>
                                        <p:tgtEl>
                                          <p:spTgt spid="110611"/>
                                        </p:tgtEl>
                                        <p:attrNameLst>
                                          <p:attrName>ppt_w</p:attrName>
                                        </p:attrNameLst>
                                      </p:cBhvr>
                                      <p:tavLst>
                                        <p:tav tm="0">
                                          <p:val>
                                            <p:strVal val="ppt_w"/>
                                          </p:val>
                                        </p:tav>
                                        <p:tav tm="100000">
                                          <p:val>
                                            <p:fltVal val="0"/>
                                          </p:val>
                                        </p:tav>
                                      </p:tavLst>
                                    </p:anim>
                                    <p:anim calcmode="lin" valueType="num">
                                      <p:cBhvr>
                                        <p:cTn id="107" dur="500"/>
                                        <p:tgtEl>
                                          <p:spTgt spid="110611"/>
                                        </p:tgtEl>
                                        <p:attrNameLst>
                                          <p:attrName>ppt_h</p:attrName>
                                        </p:attrNameLst>
                                      </p:cBhvr>
                                      <p:tavLst>
                                        <p:tav tm="0">
                                          <p:val>
                                            <p:strVal val="ppt_h"/>
                                          </p:val>
                                        </p:tav>
                                        <p:tav tm="100000">
                                          <p:val>
                                            <p:fltVal val="0"/>
                                          </p:val>
                                        </p:tav>
                                      </p:tavLst>
                                    </p:anim>
                                    <p:animEffect transition="out" filter="fade">
                                      <p:cBhvr>
                                        <p:cTn id="108" dur="500"/>
                                        <p:tgtEl>
                                          <p:spTgt spid="110611"/>
                                        </p:tgtEl>
                                      </p:cBhvr>
                                    </p:animEffect>
                                    <p:set>
                                      <p:cBhvr>
                                        <p:cTn id="109" dur="1" fill="hold">
                                          <p:stCondLst>
                                            <p:cond delay="499"/>
                                          </p:stCondLst>
                                        </p:cTn>
                                        <p:tgtEl>
                                          <p:spTgt spid="110611"/>
                                        </p:tgtEl>
                                        <p:attrNameLst>
                                          <p:attrName>style.visibility</p:attrName>
                                        </p:attrNameLst>
                                      </p:cBhvr>
                                      <p:to>
                                        <p:strVal val="hidden"/>
                                      </p:to>
                                    </p:set>
                                  </p:childTnLst>
                                </p:cTn>
                              </p:par>
                              <p:par>
                                <p:cTn id="110" presetID="53" presetClass="exit" presetSubtype="0" fill="hold" grpId="1" nodeType="withEffect">
                                  <p:stCondLst>
                                    <p:cond delay="0"/>
                                  </p:stCondLst>
                                  <p:childTnLst>
                                    <p:anim calcmode="lin" valueType="num">
                                      <p:cBhvr>
                                        <p:cTn id="111" dur="500"/>
                                        <p:tgtEl>
                                          <p:spTgt spid="110612"/>
                                        </p:tgtEl>
                                        <p:attrNameLst>
                                          <p:attrName>ppt_w</p:attrName>
                                        </p:attrNameLst>
                                      </p:cBhvr>
                                      <p:tavLst>
                                        <p:tav tm="0">
                                          <p:val>
                                            <p:strVal val="ppt_w"/>
                                          </p:val>
                                        </p:tav>
                                        <p:tav tm="100000">
                                          <p:val>
                                            <p:fltVal val="0"/>
                                          </p:val>
                                        </p:tav>
                                      </p:tavLst>
                                    </p:anim>
                                    <p:anim calcmode="lin" valueType="num">
                                      <p:cBhvr>
                                        <p:cTn id="112" dur="500"/>
                                        <p:tgtEl>
                                          <p:spTgt spid="110612"/>
                                        </p:tgtEl>
                                        <p:attrNameLst>
                                          <p:attrName>ppt_h</p:attrName>
                                        </p:attrNameLst>
                                      </p:cBhvr>
                                      <p:tavLst>
                                        <p:tav tm="0">
                                          <p:val>
                                            <p:strVal val="ppt_h"/>
                                          </p:val>
                                        </p:tav>
                                        <p:tav tm="100000">
                                          <p:val>
                                            <p:fltVal val="0"/>
                                          </p:val>
                                        </p:tav>
                                      </p:tavLst>
                                    </p:anim>
                                    <p:animEffect transition="out" filter="fade">
                                      <p:cBhvr>
                                        <p:cTn id="113" dur="500"/>
                                        <p:tgtEl>
                                          <p:spTgt spid="110612"/>
                                        </p:tgtEl>
                                      </p:cBhvr>
                                    </p:animEffect>
                                    <p:set>
                                      <p:cBhvr>
                                        <p:cTn id="114" dur="1" fill="hold">
                                          <p:stCondLst>
                                            <p:cond delay="499"/>
                                          </p:stCondLst>
                                        </p:cTn>
                                        <p:tgtEl>
                                          <p:spTgt spid="110612"/>
                                        </p:tgtEl>
                                        <p:attrNameLst>
                                          <p:attrName>style.visibility</p:attrName>
                                        </p:attrNameLst>
                                      </p:cBhvr>
                                      <p:to>
                                        <p:strVal val="hidden"/>
                                      </p:to>
                                    </p:set>
                                  </p:childTnLst>
                                </p:cTn>
                              </p:par>
                              <p:par>
                                <p:cTn id="115" presetID="53" presetClass="exit" presetSubtype="0" fill="hold" grpId="1" nodeType="withEffect">
                                  <p:stCondLst>
                                    <p:cond delay="0"/>
                                  </p:stCondLst>
                                  <p:childTnLst>
                                    <p:anim calcmode="lin" valueType="num">
                                      <p:cBhvr>
                                        <p:cTn id="116" dur="500"/>
                                        <p:tgtEl>
                                          <p:spTgt spid="110613"/>
                                        </p:tgtEl>
                                        <p:attrNameLst>
                                          <p:attrName>ppt_w</p:attrName>
                                        </p:attrNameLst>
                                      </p:cBhvr>
                                      <p:tavLst>
                                        <p:tav tm="0">
                                          <p:val>
                                            <p:strVal val="ppt_w"/>
                                          </p:val>
                                        </p:tav>
                                        <p:tav tm="100000">
                                          <p:val>
                                            <p:fltVal val="0"/>
                                          </p:val>
                                        </p:tav>
                                      </p:tavLst>
                                    </p:anim>
                                    <p:anim calcmode="lin" valueType="num">
                                      <p:cBhvr>
                                        <p:cTn id="117" dur="500"/>
                                        <p:tgtEl>
                                          <p:spTgt spid="110613"/>
                                        </p:tgtEl>
                                        <p:attrNameLst>
                                          <p:attrName>ppt_h</p:attrName>
                                        </p:attrNameLst>
                                      </p:cBhvr>
                                      <p:tavLst>
                                        <p:tav tm="0">
                                          <p:val>
                                            <p:strVal val="ppt_h"/>
                                          </p:val>
                                        </p:tav>
                                        <p:tav tm="100000">
                                          <p:val>
                                            <p:fltVal val="0"/>
                                          </p:val>
                                        </p:tav>
                                      </p:tavLst>
                                    </p:anim>
                                    <p:animEffect transition="out" filter="fade">
                                      <p:cBhvr>
                                        <p:cTn id="118" dur="500"/>
                                        <p:tgtEl>
                                          <p:spTgt spid="110613"/>
                                        </p:tgtEl>
                                      </p:cBhvr>
                                    </p:animEffect>
                                    <p:set>
                                      <p:cBhvr>
                                        <p:cTn id="119" dur="1" fill="hold">
                                          <p:stCondLst>
                                            <p:cond delay="499"/>
                                          </p:stCondLst>
                                        </p:cTn>
                                        <p:tgtEl>
                                          <p:spTgt spid="110613"/>
                                        </p:tgtEl>
                                        <p:attrNameLst>
                                          <p:attrName>style.visibility</p:attrName>
                                        </p:attrNameLst>
                                      </p:cBhvr>
                                      <p:to>
                                        <p:strVal val="hidden"/>
                                      </p:to>
                                    </p:set>
                                  </p:childTnLst>
                                </p:cTn>
                              </p:par>
                              <p:par>
                                <p:cTn id="120" presetID="53" presetClass="exit" presetSubtype="0" fill="hold" grpId="1" nodeType="withEffect">
                                  <p:stCondLst>
                                    <p:cond delay="0"/>
                                  </p:stCondLst>
                                  <p:childTnLst>
                                    <p:anim calcmode="lin" valueType="num">
                                      <p:cBhvr>
                                        <p:cTn id="121" dur="500"/>
                                        <p:tgtEl>
                                          <p:spTgt spid="110614"/>
                                        </p:tgtEl>
                                        <p:attrNameLst>
                                          <p:attrName>ppt_w</p:attrName>
                                        </p:attrNameLst>
                                      </p:cBhvr>
                                      <p:tavLst>
                                        <p:tav tm="0">
                                          <p:val>
                                            <p:strVal val="ppt_w"/>
                                          </p:val>
                                        </p:tav>
                                        <p:tav tm="100000">
                                          <p:val>
                                            <p:fltVal val="0"/>
                                          </p:val>
                                        </p:tav>
                                      </p:tavLst>
                                    </p:anim>
                                    <p:anim calcmode="lin" valueType="num">
                                      <p:cBhvr>
                                        <p:cTn id="122" dur="500"/>
                                        <p:tgtEl>
                                          <p:spTgt spid="110614"/>
                                        </p:tgtEl>
                                        <p:attrNameLst>
                                          <p:attrName>ppt_h</p:attrName>
                                        </p:attrNameLst>
                                      </p:cBhvr>
                                      <p:tavLst>
                                        <p:tav tm="0">
                                          <p:val>
                                            <p:strVal val="ppt_h"/>
                                          </p:val>
                                        </p:tav>
                                        <p:tav tm="100000">
                                          <p:val>
                                            <p:fltVal val="0"/>
                                          </p:val>
                                        </p:tav>
                                      </p:tavLst>
                                    </p:anim>
                                    <p:animEffect transition="out" filter="fade">
                                      <p:cBhvr>
                                        <p:cTn id="123" dur="500"/>
                                        <p:tgtEl>
                                          <p:spTgt spid="110614"/>
                                        </p:tgtEl>
                                      </p:cBhvr>
                                    </p:animEffect>
                                    <p:set>
                                      <p:cBhvr>
                                        <p:cTn id="124" dur="1" fill="hold">
                                          <p:stCondLst>
                                            <p:cond delay="499"/>
                                          </p:stCondLst>
                                        </p:cTn>
                                        <p:tgtEl>
                                          <p:spTgt spid="110614"/>
                                        </p:tgtEl>
                                        <p:attrNameLst>
                                          <p:attrName>style.visibility</p:attrName>
                                        </p:attrNameLst>
                                      </p:cBhvr>
                                      <p:to>
                                        <p:strVal val="hidden"/>
                                      </p:to>
                                    </p:set>
                                  </p:childTnLst>
                                </p:cTn>
                              </p:par>
                              <p:par>
                                <p:cTn id="125" presetID="53" presetClass="exit" presetSubtype="0" fill="hold" grpId="1" nodeType="withEffect">
                                  <p:stCondLst>
                                    <p:cond delay="0"/>
                                  </p:stCondLst>
                                  <p:childTnLst>
                                    <p:anim calcmode="lin" valueType="num">
                                      <p:cBhvr>
                                        <p:cTn id="126" dur="500"/>
                                        <p:tgtEl>
                                          <p:spTgt spid="110615"/>
                                        </p:tgtEl>
                                        <p:attrNameLst>
                                          <p:attrName>ppt_w</p:attrName>
                                        </p:attrNameLst>
                                      </p:cBhvr>
                                      <p:tavLst>
                                        <p:tav tm="0">
                                          <p:val>
                                            <p:strVal val="ppt_w"/>
                                          </p:val>
                                        </p:tav>
                                        <p:tav tm="100000">
                                          <p:val>
                                            <p:fltVal val="0"/>
                                          </p:val>
                                        </p:tav>
                                      </p:tavLst>
                                    </p:anim>
                                    <p:anim calcmode="lin" valueType="num">
                                      <p:cBhvr>
                                        <p:cTn id="127" dur="500"/>
                                        <p:tgtEl>
                                          <p:spTgt spid="110615"/>
                                        </p:tgtEl>
                                        <p:attrNameLst>
                                          <p:attrName>ppt_h</p:attrName>
                                        </p:attrNameLst>
                                      </p:cBhvr>
                                      <p:tavLst>
                                        <p:tav tm="0">
                                          <p:val>
                                            <p:strVal val="ppt_h"/>
                                          </p:val>
                                        </p:tav>
                                        <p:tav tm="100000">
                                          <p:val>
                                            <p:fltVal val="0"/>
                                          </p:val>
                                        </p:tav>
                                      </p:tavLst>
                                    </p:anim>
                                    <p:animEffect transition="out" filter="fade">
                                      <p:cBhvr>
                                        <p:cTn id="128" dur="500"/>
                                        <p:tgtEl>
                                          <p:spTgt spid="110615"/>
                                        </p:tgtEl>
                                      </p:cBhvr>
                                    </p:animEffect>
                                    <p:set>
                                      <p:cBhvr>
                                        <p:cTn id="129" dur="1" fill="hold">
                                          <p:stCondLst>
                                            <p:cond delay="499"/>
                                          </p:stCondLst>
                                        </p:cTn>
                                        <p:tgtEl>
                                          <p:spTgt spid="110615"/>
                                        </p:tgtEl>
                                        <p:attrNameLst>
                                          <p:attrName>style.visibility</p:attrName>
                                        </p:attrNameLst>
                                      </p:cBhvr>
                                      <p:to>
                                        <p:strVal val="hidden"/>
                                      </p:to>
                                    </p:set>
                                  </p:childTnLst>
                                </p:cTn>
                              </p:par>
                              <p:par>
                                <p:cTn id="130" presetID="53" presetClass="exit" presetSubtype="0" fill="hold" grpId="1" nodeType="withEffect">
                                  <p:stCondLst>
                                    <p:cond delay="0"/>
                                  </p:stCondLst>
                                  <p:childTnLst>
                                    <p:anim calcmode="lin" valueType="num">
                                      <p:cBhvr>
                                        <p:cTn id="131" dur="500"/>
                                        <p:tgtEl>
                                          <p:spTgt spid="110616"/>
                                        </p:tgtEl>
                                        <p:attrNameLst>
                                          <p:attrName>ppt_w</p:attrName>
                                        </p:attrNameLst>
                                      </p:cBhvr>
                                      <p:tavLst>
                                        <p:tav tm="0">
                                          <p:val>
                                            <p:strVal val="ppt_w"/>
                                          </p:val>
                                        </p:tav>
                                        <p:tav tm="100000">
                                          <p:val>
                                            <p:fltVal val="0"/>
                                          </p:val>
                                        </p:tav>
                                      </p:tavLst>
                                    </p:anim>
                                    <p:anim calcmode="lin" valueType="num">
                                      <p:cBhvr>
                                        <p:cTn id="132" dur="500"/>
                                        <p:tgtEl>
                                          <p:spTgt spid="110616"/>
                                        </p:tgtEl>
                                        <p:attrNameLst>
                                          <p:attrName>ppt_h</p:attrName>
                                        </p:attrNameLst>
                                      </p:cBhvr>
                                      <p:tavLst>
                                        <p:tav tm="0">
                                          <p:val>
                                            <p:strVal val="ppt_h"/>
                                          </p:val>
                                        </p:tav>
                                        <p:tav tm="100000">
                                          <p:val>
                                            <p:fltVal val="0"/>
                                          </p:val>
                                        </p:tav>
                                      </p:tavLst>
                                    </p:anim>
                                    <p:animEffect transition="out" filter="fade">
                                      <p:cBhvr>
                                        <p:cTn id="133" dur="500"/>
                                        <p:tgtEl>
                                          <p:spTgt spid="110616"/>
                                        </p:tgtEl>
                                      </p:cBhvr>
                                    </p:animEffect>
                                    <p:set>
                                      <p:cBhvr>
                                        <p:cTn id="134" dur="1" fill="hold">
                                          <p:stCondLst>
                                            <p:cond delay="499"/>
                                          </p:stCondLst>
                                        </p:cTn>
                                        <p:tgtEl>
                                          <p:spTgt spid="110616"/>
                                        </p:tgtEl>
                                        <p:attrNameLst>
                                          <p:attrName>style.visibility</p:attrName>
                                        </p:attrNameLst>
                                      </p:cBhvr>
                                      <p:to>
                                        <p:strVal val="hidden"/>
                                      </p:to>
                                    </p:set>
                                  </p:childTnLst>
                                </p:cTn>
                              </p:par>
                              <p:par>
                                <p:cTn id="135" presetID="53" presetClass="exit" presetSubtype="0" fill="hold" grpId="1" nodeType="withEffect">
                                  <p:stCondLst>
                                    <p:cond delay="0"/>
                                  </p:stCondLst>
                                  <p:childTnLst>
                                    <p:anim calcmode="lin" valueType="num">
                                      <p:cBhvr>
                                        <p:cTn id="136" dur="500"/>
                                        <p:tgtEl>
                                          <p:spTgt spid="110617"/>
                                        </p:tgtEl>
                                        <p:attrNameLst>
                                          <p:attrName>ppt_w</p:attrName>
                                        </p:attrNameLst>
                                      </p:cBhvr>
                                      <p:tavLst>
                                        <p:tav tm="0">
                                          <p:val>
                                            <p:strVal val="ppt_w"/>
                                          </p:val>
                                        </p:tav>
                                        <p:tav tm="100000">
                                          <p:val>
                                            <p:fltVal val="0"/>
                                          </p:val>
                                        </p:tav>
                                      </p:tavLst>
                                    </p:anim>
                                    <p:anim calcmode="lin" valueType="num">
                                      <p:cBhvr>
                                        <p:cTn id="137" dur="500"/>
                                        <p:tgtEl>
                                          <p:spTgt spid="110617"/>
                                        </p:tgtEl>
                                        <p:attrNameLst>
                                          <p:attrName>ppt_h</p:attrName>
                                        </p:attrNameLst>
                                      </p:cBhvr>
                                      <p:tavLst>
                                        <p:tav tm="0">
                                          <p:val>
                                            <p:strVal val="ppt_h"/>
                                          </p:val>
                                        </p:tav>
                                        <p:tav tm="100000">
                                          <p:val>
                                            <p:fltVal val="0"/>
                                          </p:val>
                                        </p:tav>
                                      </p:tavLst>
                                    </p:anim>
                                    <p:animEffect transition="out" filter="fade">
                                      <p:cBhvr>
                                        <p:cTn id="138" dur="500"/>
                                        <p:tgtEl>
                                          <p:spTgt spid="110617"/>
                                        </p:tgtEl>
                                      </p:cBhvr>
                                    </p:animEffect>
                                    <p:set>
                                      <p:cBhvr>
                                        <p:cTn id="139" dur="1" fill="hold">
                                          <p:stCondLst>
                                            <p:cond delay="499"/>
                                          </p:stCondLst>
                                        </p:cTn>
                                        <p:tgtEl>
                                          <p:spTgt spid="110617"/>
                                        </p:tgtEl>
                                        <p:attrNameLst>
                                          <p:attrName>style.visibility</p:attrName>
                                        </p:attrNameLst>
                                      </p:cBhvr>
                                      <p:to>
                                        <p:strVal val="hidden"/>
                                      </p:to>
                                    </p:set>
                                  </p:childTnLst>
                                </p:cTn>
                              </p:par>
                              <p:par>
                                <p:cTn id="140" presetID="53" presetClass="exit" presetSubtype="0" fill="hold" grpId="1" nodeType="withEffect">
                                  <p:stCondLst>
                                    <p:cond delay="0"/>
                                  </p:stCondLst>
                                  <p:childTnLst>
                                    <p:anim calcmode="lin" valueType="num">
                                      <p:cBhvr>
                                        <p:cTn id="141" dur="500"/>
                                        <p:tgtEl>
                                          <p:spTgt spid="110618"/>
                                        </p:tgtEl>
                                        <p:attrNameLst>
                                          <p:attrName>ppt_w</p:attrName>
                                        </p:attrNameLst>
                                      </p:cBhvr>
                                      <p:tavLst>
                                        <p:tav tm="0">
                                          <p:val>
                                            <p:strVal val="ppt_w"/>
                                          </p:val>
                                        </p:tav>
                                        <p:tav tm="100000">
                                          <p:val>
                                            <p:fltVal val="0"/>
                                          </p:val>
                                        </p:tav>
                                      </p:tavLst>
                                    </p:anim>
                                    <p:anim calcmode="lin" valueType="num">
                                      <p:cBhvr>
                                        <p:cTn id="142" dur="500"/>
                                        <p:tgtEl>
                                          <p:spTgt spid="110618"/>
                                        </p:tgtEl>
                                        <p:attrNameLst>
                                          <p:attrName>ppt_h</p:attrName>
                                        </p:attrNameLst>
                                      </p:cBhvr>
                                      <p:tavLst>
                                        <p:tav tm="0">
                                          <p:val>
                                            <p:strVal val="ppt_h"/>
                                          </p:val>
                                        </p:tav>
                                        <p:tav tm="100000">
                                          <p:val>
                                            <p:fltVal val="0"/>
                                          </p:val>
                                        </p:tav>
                                      </p:tavLst>
                                    </p:anim>
                                    <p:animEffect transition="out" filter="fade">
                                      <p:cBhvr>
                                        <p:cTn id="143" dur="500"/>
                                        <p:tgtEl>
                                          <p:spTgt spid="110618"/>
                                        </p:tgtEl>
                                      </p:cBhvr>
                                    </p:animEffect>
                                    <p:set>
                                      <p:cBhvr>
                                        <p:cTn id="144" dur="1" fill="hold">
                                          <p:stCondLst>
                                            <p:cond delay="499"/>
                                          </p:stCondLst>
                                        </p:cTn>
                                        <p:tgtEl>
                                          <p:spTgt spid="110618"/>
                                        </p:tgtEl>
                                        <p:attrNameLst>
                                          <p:attrName>style.visibility</p:attrName>
                                        </p:attrNameLst>
                                      </p:cBhvr>
                                      <p:to>
                                        <p:strVal val="hidden"/>
                                      </p:to>
                                    </p:set>
                                  </p:childTnLst>
                                </p:cTn>
                              </p:par>
                              <p:par>
                                <p:cTn id="145" presetID="53" presetClass="exit" presetSubtype="0" fill="hold" grpId="1" nodeType="withEffect">
                                  <p:stCondLst>
                                    <p:cond delay="0"/>
                                  </p:stCondLst>
                                  <p:childTnLst>
                                    <p:anim calcmode="lin" valueType="num">
                                      <p:cBhvr>
                                        <p:cTn id="146" dur="500"/>
                                        <p:tgtEl>
                                          <p:spTgt spid="110619"/>
                                        </p:tgtEl>
                                        <p:attrNameLst>
                                          <p:attrName>ppt_w</p:attrName>
                                        </p:attrNameLst>
                                      </p:cBhvr>
                                      <p:tavLst>
                                        <p:tav tm="0">
                                          <p:val>
                                            <p:strVal val="ppt_w"/>
                                          </p:val>
                                        </p:tav>
                                        <p:tav tm="100000">
                                          <p:val>
                                            <p:fltVal val="0"/>
                                          </p:val>
                                        </p:tav>
                                      </p:tavLst>
                                    </p:anim>
                                    <p:anim calcmode="lin" valueType="num">
                                      <p:cBhvr>
                                        <p:cTn id="147" dur="500"/>
                                        <p:tgtEl>
                                          <p:spTgt spid="110619"/>
                                        </p:tgtEl>
                                        <p:attrNameLst>
                                          <p:attrName>ppt_h</p:attrName>
                                        </p:attrNameLst>
                                      </p:cBhvr>
                                      <p:tavLst>
                                        <p:tav tm="0">
                                          <p:val>
                                            <p:strVal val="ppt_h"/>
                                          </p:val>
                                        </p:tav>
                                        <p:tav tm="100000">
                                          <p:val>
                                            <p:fltVal val="0"/>
                                          </p:val>
                                        </p:tav>
                                      </p:tavLst>
                                    </p:anim>
                                    <p:animEffect transition="out" filter="fade">
                                      <p:cBhvr>
                                        <p:cTn id="148" dur="500"/>
                                        <p:tgtEl>
                                          <p:spTgt spid="110619"/>
                                        </p:tgtEl>
                                      </p:cBhvr>
                                    </p:animEffect>
                                    <p:set>
                                      <p:cBhvr>
                                        <p:cTn id="149" dur="1" fill="hold">
                                          <p:stCondLst>
                                            <p:cond delay="499"/>
                                          </p:stCondLst>
                                        </p:cTn>
                                        <p:tgtEl>
                                          <p:spTgt spid="110619"/>
                                        </p:tgtEl>
                                        <p:attrNameLst>
                                          <p:attrName>style.visibility</p:attrName>
                                        </p:attrNameLst>
                                      </p:cBhvr>
                                      <p:to>
                                        <p:strVal val="hidden"/>
                                      </p:to>
                                    </p:set>
                                  </p:childTnLst>
                                </p:cTn>
                              </p:par>
                              <p:par>
                                <p:cTn id="150" presetID="53" presetClass="exit" presetSubtype="0" fill="hold" grpId="1" nodeType="withEffect">
                                  <p:stCondLst>
                                    <p:cond delay="0"/>
                                  </p:stCondLst>
                                  <p:childTnLst>
                                    <p:anim calcmode="lin" valueType="num">
                                      <p:cBhvr>
                                        <p:cTn id="151" dur="500"/>
                                        <p:tgtEl>
                                          <p:spTgt spid="110620"/>
                                        </p:tgtEl>
                                        <p:attrNameLst>
                                          <p:attrName>ppt_w</p:attrName>
                                        </p:attrNameLst>
                                      </p:cBhvr>
                                      <p:tavLst>
                                        <p:tav tm="0">
                                          <p:val>
                                            <p:strVal val="ppt_w"/>
                                          </p:val>
                                        </p:tav>
                                        <p:tav tm="100000">
                                          <p:val>
                                            <p:fltVal val="0"/>
                                          </p:val>
                                        </p:tav>
                                      </p:tavLst>
                                    </p:anim>
                                    <p:anim calcmode="lin" valueType="num">
                                      <p:cBhvr>
                                        <p:cTn id="152" dur="500"/>
                                        <p:tgtEl>
                                          <p:spTgt spid="110620"/>
                                        </p:tgtEl>
                                        <p:attrNameLst>
                                          <p:attrName>ppt_h</p:attrName>
                                        </p:attrNameLst>
                                      </p:cBhvr>
                                      <p:tavLst>
                                        <p:tav tm="0">
                                          <p:val>
                                            <p:strVal val="ppt_h"/>
                                          </p:val>
                                        </p:tav>
                                        <p:tav tm="100000">
                                          <p:val>
                                            <p:fltVal val="0"/>
                                          </p:val>
                                        </p:tav>
                                      </p:tavLst>
                                    </p:anim>
                                    <p:animEffect transition="out" filter="fade">
                                      <p:cBhvr>
                                        <p:cTn id="153" dur="500"/>
                                        <p:tgtEl>
                                          <p:spTgt spid="110620"/>
                                        </p:tgtEl>
                                      </p:cBhvr>
                                    </p:animEffect>
                                    <p:set>
                                      <p:cBhvr>
                                        <p:cTn id="154" dur="1" fill="hold">
                                          <p:stCondLst>
                                            <p:cond delay="499"/>
                                          </p:stCondLst>
                                        </p:cTn>
                                        <p:tgtEl>
                                          <p:spTgt spid="110620"/>
                                        </p:tgtEl>
                                        <p:attrNameLst>
                                          <p:attrName>style.visibility</p:attrName>
                                        </p:attrNameLst>
                                      </p:cBhvr>
                                      <p:to>
                                        <p:strVal val="hidden"/>
                                      </p:to>
                                    </p:set>
                                  </p:childTnLst>
                                </p:cTn>
                              </p:par>
                              <p:par>
                                <p:cTn id="155" presetID="53" presetClass="exit" presetSubtype="0" fill="hold" grpId="1" nodeType="withEffect">
                                  <p:stCondLst>
                                    <p:cond delay="0"/>
                                  </p:stCondLst>
                                  <p:childTnLst>
                                    <p:anim calcmode="lin" valueType="num">
                                      <p:cBhvr>
                                        <p:cTn id="156" dur="500"/>
                                        <p:tgtEl>
                                          <p:spTgt spid="110621"/>
                                        </p:tgtEl>
                                        <p:attrNameLst>
                                          <p:attrName>ppt_w</p:attrName>
                                        </p:attrNameLst>
                                      </p:cBhvr>
                                      <p:tavLst>
                                        <p:tav tm="0">
                                          <p:val>
                                            <p:strVal val="ppt_w"/>
                                          </p:val>
                                        </p:tav>
                                        <p:tav tm="100000">
                                          <p:val>
                                            <p:fltVal val="0"/>
                                          </p:val>
                                        </p:tav>
                                      </p:tavLst>
                                    </p:anim>
                                    <p:anim calcmode="lin" valueType="num">
                                      <p:cBhvr>
                                        <p:cTn id="157" dur="500"/>
                                        <p:tgtEl>
                                          <p:spTgt spid="110621"/>
                                        </p:tgtEl>
                                        <p:attrNameLst>
                                          <p:attrName>ppt_h</p:attrName>
                                        </p:attrNameLst>
                                      </p:cBhvr>
                                      <p:tavLst>
                                        <p:tav tm="0">
                                          <p:val>
                                            <p:strVal val="ppt_h"/>
                                          </p:val>
                                        </p:tav>
                                        <p:tav tm="100000">
                                          <p:val>
                                            <p:fltVal val="0"/>
                                          </p:val>
                                        </p:tav>
                                      </p:tavLst>
                                    </p:anim>
                                    <p:animEffect transition="out" filter="fade">
                                      <p:cBhvr>
                                        <p:cTn id="158" dur="500"/>
                                        <p:tgtEl>
                                          <p:spTgt spid="110621"/>
                                        </p:tgtEl>
                                      </p:cBhvr>
                                    </p:animEffect>
                                    <p:set>
                                      <p:cBhvr>
                                        <p:cTn id="159" dur="1" fill="hold">
                                          <p:stCondLst>
                                            <p:cond delay="499"/>
                                          </p:stCondLst>
                                        </p:cTn>
                                        <p:tgtEl>
                                          <p:spTgt spid="110621"/>
                                        </p:tgtEl>
                                        <p:attrNameLst>
                                          <p:attrName>style.visibility</p:attrName>
                                        </p:attrNameLst>
                                      </p:cBhvr>
                                      <p:to>
                                        <p:strVal val="hidden"/>
                                      </p:to>
                                    </p:set>
                                  </p:childTnLst>
                                </p:cTn>
                              </p:par>
                              <p:par>
                                <p:cTn id="160" presetID="53" presetClass="exit" presetSubtype="0" fill="hold" grpId="1" nodeType="withEffect">
                                  <p:stCondLst>
                                    <p:cond delay="0"/>
                                  </p:stCondLst>
                                  <p:childTnLst>
                                    <p:anim calcmode="lin" valueType="num">
                                      <p:cBhvr>
                                        <p:cTn id="161" dur="500"/>
                                        <p:tgtEl>
                                          <p:spTgt spid="110622"/>
                                        </p:tgtEl>
                                        <p:attrNameLst>
                                          <p:attrName>ppt_w</p:attrName>
                                        </p:attrNameLst>
                                      </p:cBhvr>
                                      <p:tavLst>
                                        <p:tav tm="0">
                                          <p:val>
                                            <p:strVal val="ppt_w"/>
                                          </p:val>
                                        </p:tav>
                                        <p:tav tm="100000">
                                          <p:val>
                                            <p:fltVal val="0"/>
                                          </p:val>
                                        </p:tav>
                                      </p:tavLst>
                                    </p:anim>
                                    <p:anim calcmode="lin" valueType="num">
                                      <p:cBhvr>
                                        <p:cTn id="162" dur="500"/>
                                        <p:tgtEl>
                                          <p:spTgt spid="110622"/>
                                        </p:tgtEl>
                                        <p:attrNameLst>
                                          <p:attrName>ppt_h</p:attrName>
                                        </p:attrNameLst>
                                      </p:cBhvr>
                                      <p:tavLst>
                                        <p:tav tm="0">
                                          <p:val>
                                            <p:strVal val="ppt_h"/>
                                          </p:val>
                                        </p:tav>
                                        <p:tav tm="100000">
                                          <p:val>
                                            <p:fltVal val="0"/>
                                          </p:val>
                                        </p:tav>
                                      </p:tavLst>
                                    </p:anim>
                                    <p:animEffect transition="out" filter="fade">
                                      <p:cBhvr>
                                        <p:cTn id="163" dur="500"/>
                                        <p:tgtEl>
                                          <p:spTgt spid="110622"/>
                                        </p:tgtEl>
                                      </p:cBhvr>
                                    </p:animEffect>
                                    <p:set>
                                      <p:cBhvr>
                                        <p:cTn id="164" dur="1" fill="hold">
                                          <p:stCondLst>
                                            <p:cond delay="499"/>
                                          </p:stCondLst>
                                        </p:cTn>
                                        <p:tgtEl>
                                          <p:spTgt spid="110622"/>
                                        </p:tgtEl>
                                        <p:attrNameLst>
                                          <p:attrName>style.visibility</p:attrName>
                                        </p:attrNameLst>
                                      </p:cBhvr>
                                      <p:to>
                                        <p:strVal val="hidden"/>
                                      </p:to>
                                    </p:set>
                                  </p:childTnLst>
                                </p:cTn>
                              </p:par>
                            </p:childTnLst>
                          </p:cTn>
                        </p:par>
                        <p:par>
                          <p:cTn id="165" fill="hold">
                            <p:stCondLst>
                              <p:cond delay="500"/>
                            </p:stCondLst>
                            <p:childTnLst>
                              <p:par>
                                <p:cTn id="166" presetID="0" presetClass="path" presetSubtype="0" accel="50000" decel="50000" fill="hold" grpId="3" nodeType="afterEffect">
                                  <p:stCondLst>
                                    <p:cond delay="0"/>
                                  </p:stCondLst>
                                  <p:childTnLst>
                                    <p:animMotion origin="layout" path="M -0.14427 -0.28356 C -0.11892 -0.32431 -0.0934 -0.36481 -0.05486 -0.32917 C -0.01632 -0.29352 0.1632 -0.15023 0.08733 -0.06968 C 0.01146 0.01134 -0.41354 0.12107 -0.51007 0.15509 " pathEditMode="relative" rAng="0" ptsTypes="aaaA">
                                      <p:cBhvr>
                                        <p:cTn id="167" dur="2000" fill="hold"/>
                                        <p:tgtEl>
                                          <p:spTgt spid="110597"/>
                                        </p:tgtEl>
                                        <p:attrNameLst>
                                          <p:attrName>ppt_x</p:attrName>
                                          <p:attrName>ppt_y</p:attrName>
                                        </p:attrNameLst>
                                      </p:cBhvr>
                                      <p:rCtr x="-29" y="1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7" grpId="0"/>
      <p:bldP spid="110597" grpId="1"/>
      <p:bldP spid="110597" grpId="3"/>
      <p:bldP spid="110598" grpId="0"/>
      <p:bldP spid="110598" grpId="1"/>
      <p:bldP spid="110611" grpId="0" animBg="1"/>
      <p:bldP spid="110611" grpId="1" animBg="1"/>
      <p:bldP spid="110612" grpId="0" animBg="1"/>
      <p:bldP spid="110612" grpId="1" animBg="1"/>
      <p:bldP spid="110613" grpId="0" animBg="1"/>
      <p:bldP spid="110613" grpId="1" animBg="1"/>
      <p:bldP spid="110614" grpId="0" animBg="1"/>
      <p:bldP spid="110614" grpId="1" animBg="1"/>
      <p:bldP spid="110615" grpId="0" animBg="1"/>
      <p:bldP spid="110615" grpId="1" animBg="1"/>
      <p:bldP spid="110616" grpId="0" animBg="1"/>
      <p:bldP spid="110616" grpId="1" animBg="1"/>
      <p:bldP spid="110617" grpId="0"/>
      <p:bldP spid="110617" grpId="1"/>
      <p:bldP spid="110618" grpId="0"/>
      <p:bldP spid="110618" grpId="1"/>
      <p:bldP spid="110619" grpId="0"/>
      <p:bldP spid="110619" grpId="1"/>
      <p:bldP spid="110620" grpId="0"/>
      <p:bldP spid="110620" grpId="1"/>
      <p:bldP spid="110621" grpId="0"/>
      <p:bldP spid="110621" grpId="1"/>
      <p:bldP spid="110622" grpId="0"/>
      <p:bldP spid="110622"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s-ES_tradnl"/>
              <a:t>Termas solares</a:t>
            </a:r>
            <a:endParaRPr lang="en-US"/>
          </a:p>
        </p:txBody>
      </p:sp>
      <p:sp>
        <p:nvSpPr>
          <p:cNvPr id="167941" name="Text Box 5"/>
          <p:cNvSpPr txBox="1">
            <a:spLocks noChangeArrowheads="1"/>
          </p:cNvSpPr>
          <p:nvPr/>
        </p:nvSpPr>
        <p:spPr bwMode="auto">
          <a:xfrm>
            <a:off x="10548938" y="3141663"/>
            <a:ext cx="2838450" cy="701675"/>
          </a:xfrm>
          <a:prstGeom prst="rect">
            <a:avLst/>
          </a:prstGeom>
          <a:noFill/>
          <a:ln w="9525" algn="ctr">
            <a:noFill/>
            <a:miter lim="800000"/>
            <a:headEnd/>
            <a:tailEnd/>
          </a:ln>
          <a:effectLst/>
        </p:spPr>
        <p:txBody>
          <a:bodyPr wrap="none">
            <a:spAutoFit/>
          </a:bodyPr>
          <a:lstStyle/>
          <a:p>
            <a:r>
              <a:rPr lang="es-ES_tradnl"/>
              <a:t>Sin colector</a:t>
            </a:r>
            <a:endParaRPr lang="en-US"/>
          </a:p>
        </p:txBody>
      </p:sp>
      <p:pic>
        <p:nvPicPr>
          <p:cNvPr id="167942" name="Picture 6" descr="terma sin colector"/>
          <p:cNvPicPr>
            <a:picLocks noChangeAspect="1" noChangeArrowheads="1"/>
          </p:cNvPicPr>
          <p:nvPr>
            <p:ph idx="1"/>
          </p:nvPr>
        </p:nvPicPr>
        <p:blipFill>
          <a:blip r:embed="rId2"/>
          <a:srcRect/>
          <a:stretch>
            <a:fillRect/>
          </a:stretch>
        </p:blipFill>
        <p:spPr>
          <a:xfrm>
            <a:off x="1835150" y="3141663"/>
            <a:ext cx="5483225" cy="1998662"/>
          </a:xfrm>
          <a:solidFill>
            <a:schemeClr val="folHlink">
              <a:alpha val="30000"/>
            </a:schemeClr>
          </a:solidFill>
          <a:ln/>
        </p:spPr>
      </p:pic>
      <p:sp>
        <p:nvSpPr>
          <p:cNvPr id="167944" name="Line 8"/>
          <p:cNvSpPr>
            <a:spLocks noChangeShapeType="1"/>
          </p:cNvSpPr>
          <p:nvPr/>
        </p:nvSpPr>
        <p:spPr bwMode="auto">
          <a:xfrm>
            <a:off x="2700338" y="2492375"/>
            <a:ext cx="935037" cy="865188"/>
          </a:xfrm>
          <a:prstGeom prst="line">
            <a:avLst/>
          </a:prstGeom>
          <a:noFill/>
          <a:ln w="9525">
            <a:solidFill>
              <a:schemeClr val="tx1"/>
            </a:solidFill>
            <a:round/>
            <a:headEnd/>
            <a:tailEnd type="triangle" w="med" len="med"/>
          </a:ln>
          <a:effectLst/>
        </p:spPr>
        <p:txBody>
          <a:bodyPr wrap="none" anchor="ctr"/>
          <a:lstStyle/>
          <a:p>
            <a:endParaRPr lang="es-ES"/>
          </a:p>
        </p:txBody>
      </p:sp>
      <p:sp>
        <p:nvSpPr>
          <p:cNvPr id="167945" name="Line 9"/>
          <p:cNvSpPr>
            <a:spLocks noChangeShapeType="1"/>
          </p:cNvSpPr>
          <p:nvPr/>
        </p:nvSpPr>
        <p:spPr bwMode="auto">
          <a:xfrm flipV="1">
            <a:off x="1258888" y="4365625"/>
            <a:ext cx="504825" cy="71438"/>
          </a:xfrm>
          <a:prstGeom prst="line">
            <a:avLst/>
          </a:prstGeom>
          <a:noFill/>
          <a:ln w="9525">
            <a:solidFill>
              <a:schemeClr val="tx1"/>
            </a:solidFill>
            <a:round/>
            <a:headEnd/>
            <a:tailEnd type="triangle" w="med" len="med"/>
          </a:ln>
          <a:effectLst/>
        </p:spPr>
        <p:txBody>
          <a:bodyPr wrap="none" anchor="ctr"/>
          <a:lstStyle/>
          <a:p>
            <a:endParaRPr lang="es-ES"/>
          </a:p>
        </p:txBody>
      </p:sp>
      <p:sp>
        <p:nvSpPr>
          <p:cNvPr id="167946" name="Line 10"/>
          <p:cNvSpPr>
            <a:spLocks noChangeShapeType="1"/>
          </p:cNvSpPr>
          <p:nvPr/>
        </p:nvSpPr>
        <p:spPr bwMode="auto">
          <a:xfrm flipH="1" flipV="1">
            <a:off x="6300788" y="4941888"/>
            <a:ext cx="792162" cy="719137"/>
          </a:xfrm>
          <a:prstGeom prst="line">
            <a:avLst/>
          </a:prstGeom>
          <a:noFill/>
          <a:ln w="9525">
            <a:solidFill>
              <a:schemeClr val="tx1"/>
            </a:solidFill>
            <a:round/>
            <a:headEnd/>
            <a:tailEnd type="triangle" w="med" len="med"/>
          </a:ln>
          <a:effectLst/>
        </p:spPr>
        <p:txBody>
          <a:bodyPr wrap="none" anchor="ctr"/>
          <a:lstStyle/>
          <a:p>
            <a:endParaRPr lang="es-ES"/>
          </a:p>
        </p:txBody>
      </p:sp>
      <p:sp>
        <p:nvSpPr>
          <p:cNvPr id="167947" name="Line 11"/>
          <p:cNvSpPr>
            <a:spLocks noChangeShapeType="1"/>
          </p:cNvSpPr>
          <p:nvPr/>
        </p:nvSpPr>
        <p:spPr bwMode="auto">
          <a:xfrm flipH="1">
            <a:off x="7237413" y="3429000"/>
            <a:ext cx="287337" cy="144463"/>
          </a:xfrm>
          <a:prstGeom prst="line">
            <a:avLst/>
          </a:prstGeom>
          <a:noFill/>
          <a:ln w="9525">
            <a:solidFill>
              <a:schemeClr val="tx1"/>
            </a:solidFill>
            <a:round/>
            <a:headEnd/>
            <a:tailEnd type="triangle" w="med" len="med"/>
          </a:ln>
          <a:effectLst/>
        </p:spPr>
        <p:txBody>
          <a:bodyPr wrap="none" anchor="ctr"/>
          <a:lstStyle/>
          <a:p>
            <a:endParaRPr lang="es-ES"/>
          </a:p>
        </p:txBody>
      </p:sp>
      <p:sp>
        <p:nvSpPr>
          <p:cNvPr id="167949" name="Line 13"/>
          <p:cNvSpPr>
            <a:spLocks noChangeShapeType="1"/>
          </p:cNvSpPr>
          <p:nvPr/>
        </p:nvSpPr>
        <p:spPr bwMode="auto">
          <a:xfrm flipV="1">
            <a:off x="3563938" y="4221163"/>
            <a:ext cx="720725" cy="1295400"/>
          </a:xfrm>
          <a:prstGeom prst="line">
            <a:avLst/>
          </a:prstGeom>
          <a:noFill/>
          <a:ln w="9525">
            <a:solidFill>
              <a:schemeClr val="tx1"/>
            </a:solidFill>
            <a:round/>
            <a:headEnd/>
            <a:tailEnd type="triangle" w="med" len="med"/>
          </a:ln>
          <a:effectLst/>
        </p:spPr>
        <p:txBody>
          <a:bodyPr wrap="none" anchor="ctr"/>
          <a:lstStyle/>
          <a:p>
            <a:endParaRPr lang="es-ES"/>
          </a:p>
        </p:txBody>
      </p:sp>
      <p:sp>
        <p:nvSpPr>
          <p:cNvPr id="167950" name="Text Box 14"/>
          <p:cNvSpPr txBox="1">
            <a:spLocks noChangeArrowheads="1"/>
          </p:cNvSpPr>
          <p:nvPr/>
        </p:nvSpPr>
        <p:spPr bwMode="auto">
          <a:xfrm>
            <a:off x="1692275" y="5734050"/>
            <a:ext cx="2085975" cy="519113"/>
          </a:xfrm>
          <a:prstGeom prst="rect">
            <a:avLst/>
          </a:prstGeom>
          <a:noFill/>
          <a:ln w="9525" algn="ctr">
            <a:noFill/>
            <a:miter lim="800000"/>
            <a:headEnd/>
            <a:tailEnd/>
          </a:ln>
          <a:effectLst/>
        </p:spPr>
        <p:txBody>
          <a:bodyPr wrap="none">
            <a:spAutoFit/>
          </a:bodyPr>
          <a:lstStyle/>
          <a:p>
            <a:r>
              <a:rPr lang="es-ES_tradnl" sz="2800"/>
              <a:t>Acumulador</a:t>
            </a:r>
            <a:endParaRPr lang="en-US" sz="2800"/>
          </a:p>
        </p:txBody>
      </p:sp>
      <p:sp>
        <p:nvSpPr>
          <p:cNvPr id="167951" name="Text Box 15"/>
          <p:cNvSpPr txBox="1">
            <a:spLocks noChangeArrowheads="1"/>
          </p:cNvSpPr>
          <p:nvPr/>
        </p:nvSpPr>
        <p:spPr bwMode="auto">
          <a:xfrm>
            <a:off x="7524750" y="2997200"/>
            <a:ext cx="2179638" cy="946150"/>
          </a:xfrm>
          <a:prstGeom prst="rect">
            <a:avLst/>
          </a:prstGeom>
          <a:noFill/>
          <a:ln w="9525" algn="ctr">
            <a:noFill/>
            <a:miter lim="800000"/>
            <a:headEnd/>
            <a:tailEnd/>
          </a:ln>
          <a:effectLst/>
        </p:spPr>
        <p:txBody>
          <a:bodyPr>
            <a:spAutoFit/>
          </a:bodyPr>
          <a:lstStyle/>
          <a:p>
            <a:r>
              <a:rPr lang="es-ES_tradnl" sz="2800"/>
              <a:t>Salida de agua</a:t>
            </a:r>
            <a:endParaRPr lang="en-US" sz="2800"/>
          </a:p>
        </p:txBody>
      </p:sp>
      <p:sp>
        <p:nvSpPr>
          <p:cNvPr id="167952" name="Text Box 16"/>
          <p:cNvSpPr txBox="1">
            <a:spLocks noChangeArrowheads="1"/>
          </p:cNvSpPr>
          <p:nvPr/>
        </p:nvSpPr>
        <p:spPr bwMode="auto">
          <a:xfrm>
            <a:off x="6300788" y="5876925"/>
            <a:ext cx="2025650" cy="519113"/>
          </a:xfrm>
          <a:prstGeom prst="rect">
            <a:avLst/>
          </a:prstGeom>
          <a:noFill/>
          <a:ln w="9525" algn="ctr">
            <a:noFill/>
            <a:miter lim="800000"/>
            <a:headEnd/>
            <a:tailEnd/>
          </a:ln>
          <a:effectLst/>
        </p:spPr>
        <p:txBody>
          <a:bodyPr wrap="none">
            <a:spAutoFit/>
          </a:bodyPr>
          <a:lstStyle/>
          <a:p>
            <a:r>
              <a:rPr lang="es-ES_tradnl" sz="2800"/>
              <a:t>Aislamiento</a:t>
            </a:r>
            <a:endParaRPr lang="en-US" sz="2800"/>
          </a:p>
        </p:txBody>
      </p:sp>
      <p:sp>
        <p:nvSpPr>
          <p:cNvPr id="167953" name="Text Box 17"/>
          <p:cNvSpPr txBox="1">
            <a:spLocks noChangeArrowheads="1"/>
          </p:cNvSpPr>
          <p:nvPr/>
        </p:nvSpPr>
        <p:spPr bwMode="auto">
          <a:xfrm>
            <a:off x="1331913" y="1989138"/>
            <a:ext cx="3097212" cy="519112"/>
          </a:xfrm>
          <a:prstGeom prst="rect">
            <a:avLst/>
          </a:prstGeom>
          <a:noFill/>
          <a:ln w="9525" algn="ctr">
            <a:noFill/>
            <a:miter lim="800000"/>
            <a:headEnd/>
            <a:tailEnd/>
          </a:ln>
          <a:effectLst/>
        </p:spPr>
        <p:txBody>
          <a:bodyPr wrap="none">
            <a:spAutoFit/>
          </a:bodyPr>
          <a:lstStyle/>
          <a:p>
            <a:r>
              <a:rPr lang="es-ES_tradnl" sz="2800"/>
              <a:t>Tapa transparente</a:t>
            </a:r>
            <a:endParaRPr lang="en-US" sz="2800"/>
          </a:p>
        </p:txBody>
      </p:sp>
      <p:sp>
        <p:nvSpPr>
          <p:cNvPr id="167954" name="Text Box 18"/>
          <p:cNvSpPr txBox="1">
            <a:spLocks noChangeArrowheads="1"/>
          </p:cNvSpPr>
          <p:nvPr/>
        </p:nvSpPr>
        <p:spPr bwMode="auto">
          <a:xfrm>
            <a:off x="0" y="3789363"/>
            <a:ext cx="2159000" cy="946150"/>
          </a:xfrm>
          <a:prstGeom prst="rect">
            <a:avLst/>
          </a:prstGeom>
          <a:noFill/>
          <a:ln w="9525" algn="ctr">
            <a:noFill/>
            <a:miter lim="800000"/>
            <a:headEnd/>
            <a:tailEnd/>
          </a:ln>
          <a:effectLst/>
        </p:spPr>
        <p:txBody>
          <a:bodyPr>
            <a:spAutoFit/>
          </a:bodyPr>
          <a:lstStyle/>
          <a:p>
            <a:r>
              <a:rPr lang="es-ES_tradnl" sz="2800"/>
              <a:t>Entrada de agua</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4.16667E-6 7.40741E-7 C -0.01562 -0.12593 -0.0309 -0.25185 -0.1118 -0.30509 C -0.19253 -0.35833 -0.39687 -0.32801 -0.48559 -0.31921 C -0.57447 -0.31042 -0.61649 -0.26597 -0.6434 -0.25255 " pathEditMode="relative" rAng="0" ptsTypes="aaaA">
                                      <p:cBhvr>
                                        <p:cTn id="6" dur="2000" fill="hold"/>
                                        <p:tgtEl>
                                          <p:spTgt spid="167941"/>
                                        </p:tgtEl>
                                        <p:attrNameLst>
                                          <p:attrName>ppt_x</p:attrName>
                                          <p:attrName>ppt_y</p:attrName>
                                        </p:attrNameLst>
                                      </p:cBhvr>
                                      <p:rCtr x="-322" y="-179"/>
                                    </p:animMotion>
                                  </p:childTnLst>
                                </p:cTn>
                              </p:par>
                            </p:childTnLst>
                          </p:cTn>
                        </p:par>
                        <p:par>
                          <p:cTn id="7" fill="hold">
                            <p:stCondLst>
                              <p:cond delay="2000"/>
                            </p:stCondLst>
                            <p:childTnLst>
                              <p:par>
                                <p:cTn id="8" presetID="54" presetClass="entr" presetSubtype="0" accel="100000" fill="hold" nodeType="afterEffect">
                                  <p:stCondLst>
                                    <p:cond delay="0"/>
                                  </p:stCondLst>
                                  <p:childTnLst>
                                    <p:set>
                                      <p:cBhvr>
                                        <p:cTn id="9" dur="1" fill="hold">
                                          <p:stCondLst>
                                            <p:cond delay="0"/>
                                          </p:stCondLst>
                                        </p:cTn>
                                        <p:tgtEl>
                                          <p:spTgt spid="167942"/>
                                        </p:tgtEl>
                                        <p:attrNameLst>
                                          <p:attrName>style.visibility</p:attrName>
                                        </p:attrNameLst>
                                      </p:cBhvr>
                                      <p:to>
                                        <p:strVal val="visible"/>
                                      </p:to>
                                    </p:set>
                                    <p:anim calcmode="lin" valueType="num">
                                      <p:cBhvr>
                                        <p:cTn id="10" dur="500" fill="hold"/>
                                        <p:tgtEl>
                                          <p:spTgt spid="167942"/>
                                        </p:tgtEl>
                                        <p:attrNameLst>
                                          <p:attrName>ppt_w</p:attrName>
                                        </p:attrNameLst>
                                      </p:cBhvr>
                                      <p:tavLst>
                                        <p:tav tm="0">
                                          <p:val>
                                            <p:strVal val="#ppt_w*0.05"/>
                                          </p:val>
                                        </p:tav>
                                        <p:tav tm="100000">
                                          <p:val>
                                            <p:strVal val="#ppt_w"/>
                                          </p:val>
                                        </p:tav>
                                      </p:tavLst>
                                    </p:anim>
                                    <p:anim calcmode="lin" valueType="num">
                                      <p:cBhvr>
                                        <p:cTn id="11" dur="500" fill="hold"/>
                                        <p:tgtEl>
                                          <p:spTgt spid="167942"/>
                                        </p:tgtEl>
                                        <p:attrNameLst>
                                          <p:attrName>ppt_h</p:attrName>
                                        </p:attrNameLst>
                                      </p:cBhvr>
                                      <p:tavLst>
                                        <p:tav tm="0">
                                          <p:val>
                                            <p:strVal val="#ppt_h"/>
                                          </p:val>
                                        </p:tav>
                                        <p:tav tm="100000">
                                          <p:val>
                                            <p:strVal val="#ppt_h"/>
                                          </p:val>
                                        </p:tav>
                                      </p:tavLst>
                                    </p:anim>
                                    <p:anim calcmode="lin" valueType="num">
                                      <p:cBhvr>
                                        <p:cTn id="12" dur="500" fill="hold"/>
                                        <p:tgtEl>
                                          <p:spTgt spid="167942"/>
                                        </p:tgtEl>
                                        <p:attrNameLst>
                                          <p:attrName>ppt_x</p:attrName>
                                        </p:attrNameLst>
                                      </p:cBhvr>
                                      <p:tavLst>
                                        <p:tav tm="0">
                                          <p:val>
                                            <p:strVal val="#ppt_x-.2"/>
                                          </p:val>
                                        </p:tav>
                                        <p:tav tm="100000">
                                          <p:val>
                                            <p:strVal val="#ppt_x"/>
                                          </p:val>
                                        </p:tav>
                                      </p:tavLst>
                                    </p:anim>
                                    <p:anim calcmode="lin" valueType="num">
                                      <p:cBhvr>
                                        <p:cTn id="13" dur="500" fill="hold"/>
                                        <p:tgtEl>
                                          <p:spTgt spid="167942"/>
                                        </p:tgtEl>
                                        <p:attrNameLst>
                                          <p:attrName>ppt_y</p:attrName>
                                        </p:attrNameLst>
                                      </p:cBhvr>
                                      <p:tavLst>
                                        <p:tav tm="0">
                                          <p:val>
                                            <p:strVal val="#ppt_y"/>
                                          </p:val>
                                        </p:tav>
                                        <p:tav tm="100000">
                                          <p:val>
                                            <p:strVal val="#ppt_y"/>
                                          </p:val>
                                        </p:tav>
                                      </p:tavLst>
                                    </p:anim>
                                    <p:animEffect transition="in" filter="fade">
                                      <p:cBhvr>
                                        <p:cTn id="14" dur="500"/>
                                        <p:tgtEl>
                                          <p:spTgt spid="167942"/>
                                        </p:tgtEl>
                                      </p:cBhvr>
                                    </p:animEffect>
                                  </p:childTnLst>
                                </p:cTn>
                              </p:par>
                            </p:childTnLst>
                          </p:cTn>
                        </p:par>
                      </p:childTnLst>
                    </p:cTn>
                  </p:par>
                  <p:par>
                    <p:cTn id="15" fill="hold">
                      <p:stCondLst>
                        <p:cond delay="indefinite"/>
                      </p:stCondLst>
                      <p:childTnLst>
                        <p:par>
                          <p:cTn id="16" fill="hold">
                            <p:stCondLst>
                              <p:cond delay="0"/>
                            </p:stCondLst>
                            <p:childTnLst>
                              <p:par>
                                <p:cTn id="17" presetID="54" presetClass="entr" presetSubtype="0" accel="100000" fill="hold" grpId="0" nodeType="clickEffect">
                                  <p:stCondLst>
                                    <p:cond delay="0"/>
                                  </p:stCondLst>
                                  <p:childTnLst>
                                    <p:set>
                                      <p:cBhvr>
                                        <p:cTn id="18" dur="1" fill="hold">
                                          <p:stCondLst>
                                            <p:cond delay="0"/>
                                          </p:stCondLst>
                                        </p:cTn>
                                        <p:tgtEl>
                                          <p:spTgt spid="167949"/>
                                        </p:tgtEl>
                                        <p:attrNameLst>
                                          <p:attrName>style.visibility</p:attrName>
                                        </p:attrNameLst>
                                      </p:cBhvr>
                                      <p:to>
                                        <p:strVal val="visible"/>
                                      </p:to>
                                    </p:set>
                                    <p:anim calcmode="lin" valueType="num">
                                      <p:cBhvr>
                                        <p:cTn id="19" dur="500" fill="hold"/>
                                        <p:tgtEl>
                                          <p:spTgt spid="167949"/>
                                        </p:tgtEl>
                                        <p:attrNameLst>
                                          <p:attrName>ppt_w</p:attrName>
                                        </p:attrNameLst>
                                      </p:cBhvr>
                                      <p:tavLst>
                                        <p:tav tm="0">
                                          <p:val>
                                            <p:strVal val="#ppt_w*0.05"/>
                                          </p:val>
                                        </p:tav>
                                        <p:tav tm="100000">
                                          <p:val>
                                            <p:strVal val="#ppt_w"/>
                                          </p:val>
                                        </p:tav>
                                      </p:tavLst>
                                    </p:anim>
                                    <p:anim calcmode="lin" valueType="num">
                                      <p:cBhvr>
                                        <p:cTn id="20" dur="500" fill="hold"/>
                                        <p:tgtEl>
                                          <p:spTgt spid="167949"/>
                                        </p:tgtEl>
                                        <p:attrNameLst>
                                          <p:attrName>ppt_h</p:attrName>
                                        </p:attrNameLst>
                                      </p:cBhvr>
                                      <p:tavLst>
                                        <p:tav tm="0">
                                          <p:val>
                                            <p:strVal val="#ppt_h"/>
                                          </p:val>
                                        </p:tav>
                                        <p:tav tm="100000">
                                          <p:val>
                                            <p:strVal val="#ppt_h"/>
                                          </p:val>
                                        </p:tav>
                                      </p:tavLst>
                                    </p:anim>
                                    <p:anim calcmode="lin" valueType="num">
                                      <p:cBhvr>
                                        <p:cTn id="21" dur="500" fill="hold"/>
                                        <p:tgtEl>
                                          <p:spTgt spid="167949"/>
                                        </p:tgtEl>
                                        <p:attrNameLst>
                                          <p:attrName>ppt_x</p:attrName>
                                        </p:attrNameLst>
                                      </p:cBhvr>
                                      <p:tavLst>
                                        <p:tav tm="0">
                                          <p:val>
                                            <p:strVal val="#ppt_x-.2"/>
                                          </p:val>
                                        </p:tav>
                                        <p:tav tm="100000">
                                          <p:val>
                                            <p:strVal val="#ppt_x"/>
                                          </p:val>
                                        </p:tav>
                                      </p:tavLst>
                                    </p:anim>
                                    <p:anim calcmode="lin" valueType="num">
                                      <p:cBhvr>
                                        <p:cTn id="22" dur="500" fill="hold"/>
                                        <p:tgtEl>
                                          <p:spTgt spid="167949"/>
                                        </p:tgtEl>
                                        <p:attrNameLst>
                                          <p:attrName>ppt_y</p:attrName>
                                        </p:attrNameLst>
                                      </p:cBhvr>
                                      <p:tavLst>
                                        <p:tav tm="0">
                                          <p:val>
                                            <p:strVal val="#ppt_y"/>
                                          </p:val>
                                        </p:tav>
                                        <p:tav tm="100000">
                                          <p:val>
                                            <p:strVal val="#ppt_y"/>
                                          </p:val>
                                        </p:tav>
                                      </p:tavLst>
                                    </p:anim>
                                    <p:animEffect transition="in" filter="fade">
                                      <p:cBhvr>
                                        <p:cTn id="23" dur="500"/>
                                        <p:tgtEl>
                                          <p:spTgt spid="167949"/>
                                        </p:tgtEl>
                                      </p:cBhvr>
                                    </p:animEffect>
                                  </p:childTnLst>
                                </p:cTn>
                              </p:par>
                            </p:childTnLst>
                          </p:cTn>
                        </p:par>
                      </p:childTnLst>
                    </p:cTn>
                  </p:par>
                  <p:par>
                    <p:cTn id="24" fill="hold">
                      <p:stCondLst>
                        <p:cond delay="indefinite"/>
                      </p:stCondLst>
                      <p:childTnLst>
                        <p:par>
                          <p:cTn id="25" fill="hold">
                            <p:stCondLst>
                              <p:cond delay="0"/>
                            </p:stCondLst>
                            <p:childTnLst>
                              <p:par>
                                <p:cTn id="26" presetID="54" presetClass="entr" presetSubtype="0" accel="100000" fill="hold" grpId="0" nodeType="clickEffect">
                                  <p:stCondLst>
                                    <p:cond delay="0"/>
                                  </p:stCondLst>
                                  <p:childTnLst>
                                    <p:set>
                                      <p:cBhvr>
                                        <p:cTn id="27" dur="1" fill="hold">
                                          <p:stCondLst>
                                            <p:cond delay="0"/>
                                          </p:stCondLst>
                                        </p:cTn>
                                        <p:tgtEl>
                                          <p:spTgt spid="167950"/>
                                        </p:tgtEl>
                                        <p:attrNameLst>
                                          <p:attrName>style.visibility</p:attrName>
                                        </p:attrNameLst>
                                      </p:cBhvr>
                                      <p:to>
                                        <p:strVal val="visible"/>
                                      </p:to>
                                    </p:set>
                                    <p:anim calcmode="lin" valueType="num">
                                      <p:cBhvr>
                                        <p:cTn id="28" dur="500" fill="hold"/>
                                        <p:tgtEl>
                                          <p:spTgt spid="167950"/>
                                        </p:tgtEl>
                                        <p:attrNameLst>
                                          <p:attrName>ppt_w</p:attrName>
                                        </p:attrNameLst>
                                      </p:cBhvr>
                                      <p:tavLst>
                                        <p:tav tm="0">
                                          <p:val>
                                            <p:strVal val="#ppt_w*0.05"/>
                                          </p:val>
                                        </p:tav>
                                        <p:tav tm="100000">
                                          <p:val>
                                            <p:strVal val="#ppt_w"/>
                                          </p:val>
                                        </p:tav>
                                      </p:tavLst>
                                    </p:anim>
                                    <p:anim calcmode="lin" valueType="num">
                                      <p:cBhvr>
                                        <p:cTn id="29" dur="500" fill="hold"/>
                                        <p:tgtEl>
                                          <p:spTgt spid="167950"/>
                                        </p:tgtEl>
                                        <p:attrNameLst>
                                          <p:attrName>ppt_h</p:attrName>
                                        </p:attrNameLst>
                                      </p:cBhvr>
                                      <p:tavLst>
                                        <p:tav tm="0">
                                          <p:val>
                                            <p:strVal val="#ppt_h"/>
                                          </p:val>
                                        </p:tav>
                                        <p:tav tm="100000">
                                          <p:val>
                                            <p:strVal val="#ppt_h"/>
                                          </p:val>
                                        </p:tav>
                                      </p:tavLst>
                                    </p:anim>
                                    <p:anim calcmode="lin" valueType="num">
                                      <p:cBhvr>
                                        <p:cTn id="30" dur="500" fill="hold"/>
                                        <p:tgtEl>
                                          <p:spTgt spid="167950"/>
                                        </p:tgtEl>
                                        <p:attrNameLst>
                                          <p:attrName>ppt_x</p:attrName>
                                        </p:attrNameLst>
                                      </p:cBhvr>
                                      <p:tavLst>
                                        <p:tav tm="0">
                                          <p:val>
                                            <p:strVal val="#ppt_x-.2"/>
                                          </p:val>
                                        </p:tav>
                                        <p:tav tm="100000">
                                          <p:val>
                                            <p:strVal val="#ppt_x"/>
                                          </p:val>
                                        </p:tav>
                                      </p:tavLst>
                                    </p:anim>
                                    <p:anim calcmode="lin" valueType="num">
                                      <p:cBhvr>
                                        <p:cTn id="31" dur="500" fill="hold"/>
                                        <p:tgtEl>
                                          <p:spTgt spid="167950"/>
                                        </p:tgtEl>
                                        <p:attrNameLst>
                                          <p:attrName>ppt_y</p:attrName>
                                        </p:attrNameLst>
                                      </p:cBhvr>
                                      <p:tavLst>
                                        <p:tav tm="0">
                                          <p:val>
                                            <p:strVal val="#ppt_y"/>
                                          </p:val>
                                        </p:tav>
                                        <p:tav tm="100000">
                                          <p:val>
                                            <p:strVal val="#ppt_y"/>
                                          </p:val>
                                        </p:tav>
                                      </p:tavLst>
                                    </p:anim>
                                    <p:animEffect transition="in" filter="fade">
                                      <p:cBhvr>
                                        <p:cTn id="32" dur="500"/>
                                        <p:tgtEl>
                                          <p:spTgt spid="167950"/>
                                        </p:tgtEl>
                                      </p:cBhvr>
                                    </p:animEffect>
                                  </p:childTnLst>
                                </p:cTn>
                              </p:par>
                            </p:childTnLst>
                          </p:cTn>
                        </p:par>
                        <p:par>
                          <p:cTn id="33" fill="hold">
                            <p:stCondLst>
                              <p:cond delay="500"/>
                            </p:stCondLst>
                            <p:childTnLst>
                              <p:par>
                                <p:cTn id="34" presetID="49" presetClass="entr" presetSubtype="0" decel="100000" fill="hold" grpId="0" nodeType="afterEffect">
                                  <p:stCondLst>
                                    <p:cond delay="0"/>
                                  </p:stCondLst>
                                  <p:childTnLst>
                                    <p:set>
                                      <p:cBhvr>
                                        <p:cTn id="35" dur="1" fill="hold">
                                          <p:stCondLst>
                                            <p:cond delay="0"/>
                                          </p:stCondLst>
                                        </p:cTn>
                                        <p:tgtEl>
                                          <p:spTgt spid="167944"/>
                                        </p:tgtEl>
                                        <p:attrNameLst>
                                          <p:attrName>style.visibility</p:attrName>
                                        </p:attrNameLst>
                                      </p:cBhvr>
                                      <p:to>
                                        <p:strVal val="visible"/>
                                      </p:to>
                                    </p:set>
                                    <p:anim calcmode="lin" valueType="num">
                                      <p:cBhvr>
                                        <p:cTn id="36" dur="500" fill="hold"/>
                                        <p:tgtEl>
                                          <p:spTgt spid="167944"/>
                                        </p:tgtEl>
                                        <p:attrNameLst>
                                          <p:attrName>ppt_w</p:attrName>
                                        </p:attrNameLst>
                                      </p:cBhvr>
                                      <p:tavLst>
                                        <p:tav tm="0">
                                          <p:val>
                                            <p:fltVal val="0"/>
                                          </p:val>
                                        </p:tav>
                                        <p:tav tm="100000">
                                          <p:val>
                                            <p:strVal val="#ppt_w"/>
                                          </p:val>
                                        </p:tav>
                                      </p:tavLst>
                                    </p:anim>
                                    <p:anim calcmode="lin" valueType="num">
                                      <p:cBhvr>
                                        <p:cTn id="37" dur="500" fill="hold"/>
                                        <p:tgtEl>
                                          <p:spTgt spid="167944"/>
                                        </p:tgtEl>
                                        <p:attrNameLst>
                                          <p:attrName>ppt_h</p:attrName>
                                        </p:attrNameLst>
                                      </p:cBhvr>
                                      <p:tavLst>
                                        <p:tav tm="0">
                                          <p:val>
                                            <p:fltVal val="0"/>
                                          </p:val>
                                        </p:tav>
                                        <p:tav tm="100000">
                                          <p:val>
                                            <p:strVal val="#ppt_h"/>
                                          </p:val>
                                        </p:tav>
                                      </p:tavLst>
                                    </p:anim>
                                    <p:anim calcmode="lin" valueType="num">
                                      <p:cBhvr>
                                        <p:cTn id="38" dur="500" fill="hold"/>
                                        <p:tgtEl>
                                          <p:spTgt spid="167944"/>
                                        </p:tgtEl>
                                        <p:attrNameLst>
                                          <p:attrName>style.rotation</p:attrName>
                                        </p:attrNameLst>
                                      </p:cBhvr>
                                      <p:tavLst>
                                        <p:tav tm="0">
                                          <p:val>
                                            <p:fltVal val="360"/>
                                          </p:val>
                                        </p:tav>
                                        <p:tav tm="100000">
                                          <p:val>
                                            <p:fltVal val="0"/>
                                          </p:val>
                                        </p:tav>
                                      </p:tavLst>
                                    </p:anim>
                                    <p:animEffect transition="in" filter="fade">
                                      <p:cBhvr>
                                        <p:cTn id="39" dur="500"/>
                                        <p:tgtEl>
                                          <p:spTgt spid="167944"/>
                                        </p:tgtEl>
                                      </p:cBhvr>
                                    </p:animEffect>
                                  </p:childTnLst>
                                </p:cTn>
                              </p:par>
                            </p:childTnLst>
                          </p:cTn>
                        </p:par>
                      </p:childTnLst>
                    </p:cTn>
                  </p:par>
                  <p:par>
                    <p:cTn id="40" fill="hold">
                      <p:stCondLst>
                        <p:cond delay="indefinite"/>
                      </p:stCondLst>
                      <p:childTnLst>
                        <p:par>
                          <p:cTn id="41" fill="hold">
                            <p:stCondLst>
                              <p:cond delay="0"/>
                            </p:stCondLst>
                            <p:childTnLst>
                              <p:par>
                                <p:cTn id="42" presetID="49" presetClass="entr" presetSubtype="0" decel="100000" fill="hold" grpId="0" nodeType="clickEffect">
                                  <p:stCondLst>
                                    <p:cond delay="0"/>
                                  </p:stCondLst>
                                  <p:childTnLst>
                                    <p:set>
                                      <p:cBhvr>
                                        <p:cTn id="43" dur="1" fill="hold">
                                          <p:stCondLst>
                                            <p:cond delay="0"/>
                                          </p:stCondLst>
                                        </p:cTn>
                                        <p:tgtEl>
                                          <p:spTgt spid="167953"/>
                                        </p:tgtEl>
                                        <p:attrNameLst>
                                          <p:attrName>style.visibility</p:attrName>
                                        </p:attrNameLst>
                                      </p:cBhvr>
                                      <p:to>
                                        <p:strVal val="visible"/>
                                      </p:to>
                                    </p:set>
                                    <p:anim calcmode="lin" valueType="num">
                                      <p:cBhvr>
                                        <p:cTn id="44" dur="500" fill="hold"/>
                                        <p:tgtEl>
                                          <p:spTgt spid="167953"/>
                                        </p:tgtEl>
                                        <p:attrNameLst>
                                          <p:attrName>ppt_w</p:attrName>
                                        </p:attrNameLst>
                                      </p:cBhvr>
                                      <p:tavLst>
                                        <p:tav tm="0">
                                          <p:val>
                                            <p:fltVal val="0"/>
                                          </p:val>
                                        </p:tav>
                                        <p:tav tm="100000">
                                          <p:val>
                                            <p:strVal val="#ppt_w"/>
                                          </p:val>
                                        </p:tav>
                                      </p:tavLst>
                                    </p:anim>
                                    <p:anim calcmode="lin" valueType="num">
                                      <p:cBhvr>
                                        <p:cTn id="45" dur="500" fill="hold"/>
                                        <p:tgtEl>
                                          <p:spTgt spid="167953"/>
                                        </p:tgtEl>
                                        <p:attrNameLst>
                                          <p:attrName>ppt_h</p:attrName>
                                        </p:attrNameLst>
                                      </p:cBhvr>
                                      <p:tavLst>
                                        <p:tav tm="0">
                                          <p:val>
                                            <p:fltVal val="0"/>
                                          </p:val>
                                        </p:tav>
                                        <p:tav tm="100000">
                                          <p:val>
                                            <p:strVal val="#ppt_h"/>
                                          </p:val>
                                        </p:tav>
                                      </p:tavLst>
                                    </p:anim>
                                    <p:anim calcmode="lin" valueType="num">
                                      <p:cBhvr>
                                        <p:cTn id="46" dur="500" fill="hold"/>
                                        <p:tgtEl>
                                          <p:spTgt spid="167953"/>
                                        </p:tgtEl>
                                        <p:attrNameLst>
                                          <p:attrName>style.rotation</p:attrName>
                                        </p:attrNameLst>
                                      </p:cBhvr>
                                      <p:tavLst>
                                        <p:tav tm="0">
                                          <p:val>
                                            <p:fltVal val="360"/>
                                          </p:val>
                                        </p:tav>
                                        <p:tav tm="100000">
                                          <p:val>
                                            <p:fltVal val="0"/>
                                          </p:val>
                                        </p:tav>
                                      </p:tavLst>
                                    </p:anim>
                                    <p:animEffect transition="in" filter="fade">
                                      <p:cBhvr>
                                        <p:cTn id="47" dur="500"/>
                                        <p:tgtEl>
                                          <p:spTgt spid="167953"/>
                                        </p:tgtEl>
                                      </p:cBhvr>
                                    </p:animEffect>
                                  </p:childTnLst>
                                </p:cTn>
                              </p:par>
                            </p:childTnLst>
                          </p:cTn>
                        </p:par>
                        <p:par>
                          <p:cTn id="48" fill="hold">
                            <p:stCondLst>
                              <p:cond delay="500"/>
                            </p:stCondLst>
                            <p:childTnLst>
                              <p:par>
                                <p:cTn id="49" presetID="2" presetClass="entr" presetSubtype="4" fill="hold" grpId="0" nodeType="afterEffect">
                                  <p:stCondLst>
                                    <p:cond delay="0"/>
                                  </p:stCondLst>
                                  <p:childTnLst>
                                    <p:set>
                                      <p:cBhvr>
                                        <p:cTn id="50" dur="1" fill="hold">
                                          <p:stCondLst>
                                            <p:cond delay="0"/>
                                          </p:stCondLst>
                                        </p:cTn>
                                        <p:tgtEl>
                                          <p:spTgt spid="167946"/>
                                        </p:tgtEl>
                                        <p:attrNameLst>
                                          <p:attrName>style.visibility</p:attrName>
                                        </p:attrNameLst>
                                      </p:cBhvr>
                                      <p:to>
                                        <p:strVal val="visible"/>
                                      </p:to>
                                    </p:set>
                                    <p:anim calcmode="lin" valueType="num">
                                      <p:cBhvr additive="base">
                                        <p:cTn id="51" dur="500" fill="hold"/>
                                        <p:tgtEl>
                                          <p:spTgt spid="167946"/>
                                        </p:tgtEl>
                                        <p:attrNameLst>
                                          <p:attrName>ppt_x</p:attrName>
                                        </p:attrNameLst>
                                      </p:cBhvr>
                                      <p:tavLst>
                                        <p:tav tm="0">
                                          <p:val>
                                            <p:strVal val="#ppt_x"/>
                                          </p:val>
                                        </p:tav>
                                        <p:tav tm="100000">
                                          <p:val>
                                            <p:strVal val="#ppt_x"/>
                                          </p:val>
                                        </p:tav>
                                      </p:tavLst>
                                    </p:anim>
                                    <p:anim calcmode="lin" valueType="num">
                                      <p:cBhvr additive="base">
                                        <p:cTn id="52" dur="500" fill="hold"/>
                                        <p:tgtEl>
                                          <p:spTgt spid="16794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67952"/>
                                        </p:tgtEl>
                                        <p:attrNameLst>
                                          <p:attrName>style.visibility</p:attrName>
                                        </p:attrNameLst>
                                      </p:cBhvr>
                                      <p:to>
                                        <p:strVal val="visible"/>
                                      </p:to>
                                    </p:set>
                                    <p:anim calcmode="lin" valueType="num">
                                      <p:cBhvr additive="base">
                                        <p:cTn id="57" dur="500" fill="hold"/>
                                        <p:tgtEl>
                                          <p:spTgt spid="167952"/>
                                        </p:tgtEl>
                                        <p:attrNameLst>
                                          <p:attrName>ppt_x</p:attrName>
                                        </p:attrNameLst>
                                      </p:cBhvr>
                                      <p:tavLst>
                                        <p:tav tm="0">
                                          <p:val>
                                            <p:strVal val="#ppt_x"/>
                                          </p:val>
                                        </p:tav>
                                        <p:tav tm="100000">
                                          <p:val>
                                            <p:strVal val="#ppt_x"/>
                                          </p:val>
                                        </p:tav>
                                      </p:tavLst>
                                    </p:anim>
                                    <p:anim calcmode="lin" valueType="num">
                                      <p:cBhvr additive="base">
                                        <p:cTn id="58" dur="500" fill="hold"/>
                                        <p:tgtEl>
                                          <p:spTgt spid="167952"/>
                                        </p:tgtEl>
                                        <p:attrNameLst>
                                          <p:attrName>ppt_y</p:attrName>
                                        </p:attrNameLst>
                                      </p:cBhvr>
                                      <p:tavLst>
                                        <p:tav tm="0">
                                          <p:val>
                                            <p:strVal val="1+#ppt_h/2"/>
                                          </p:val>
                                        </p:tav>
                                        <p:tav tm="100000">
                                          <p:val>
                                            <p:strVal val="#ppt_y"/>
                                          </p:val>
                                        </p:tav>
                                      </p:tavLst>
                                    </p:anim>
                                  </p:childTnLst>
                                </p:cTn>
                              </p:par>
                            </p:childTnLst>
                          </p:cTn>
                        </p:par>
                        <p:par>
                          <p:cTn id="59" fill="hold">
                            <p:stCondLst>
                              <p:cond delay="500"/>
                            </p:stCondLst>
                            <p:childTnLst>
                              <p:par>
                                <p:cTn id="60" presetID="55" presetClass="entr" presetSubtype="0" fill="hold" grpId="0" nodeType="afterEffect">
                                  <p:stCondLst>
                                    <p:cond delay="0"/>
                                  </p:stCondLst>
                                  <p:childTnLst>
                                    <p:set>
                                      <p:cBhvr>
                                        <p:cTn id="61" dur="1" fill="hold">
                                          <p:stCondLst>
                                            <p:cond delay="0"/>
                                          </p:stCondLst>
                                        </p:cTn>
                                        <p:tgtEl>
                                          <p:spTgt spid="167945"/>
                                        </p:tgtEl>
                                        <p:attrNameLst>
                                          <p:attrName>style.visibility</p:attrName>
                                        </p:attrNameLst>
                                      </p:cBhvr>
                                      <p:to>
                                        <p:strVal val="visible"/>
                                      </p:to>
                                    </p:set>
                                    <p:anim calcmode="lin" valueType="num">
                                      <p:cBhvr>
                                        <p:cTn id="62" dur="500" fill="hold"/>
                                        <p:tgtEl>
                                          <p:spTgt spid="167945"/>
                                        </p:tgtEl>
                                        <p:attrNameLst>
                                          <p:attrName>ppt_w</p:attrName>
                                        </p:attrNameLst>
                                      </p:cBhvr>
                                      <p:tavLst>
                                        <p:tav tm="0">
                                          <p:val>
                                            <p:strVal val="#ppt_w*0.70"/>
                                          </p:val>
                                        </p:tav>
                                        <p:tav tm="100000">
                                          <p:val>
                                            <p:strVal val="#ppt_w"/>
                                          </p:val>
                                        </p:tav>
                                      </p:tavLst>
                                    </p:anim>
                                    <p:anim calcmode="lin" valueType="num">
                                      <p:cBhvr>
                                        <p:cTn id="63" dur="500" fill="hold"/>
                                        <p:tgtEl>
                                          <p:spTgt spid="167945"/>
                                        </p:tgtEl>
                                        <p:attrNameLst>
                                          <p:attrName>ppt_h</p:attrName>
                                        </p:attrNameLst>
                                      </p:cBhvr>
                                      <p:tavLst>
                                        <p:tav tm="0">
                                          <p:val>
                                            <p:strVal val="#ppt_h"/>
                                          </p:val>
                                        </p:tav>
                                        <p:tav tm="100000">
                                          <p:val>
                                            <p:strVal val="#ppt_h"/>
                                          </p:val>
                                        </p:tav>
                                      </p:tavLst>
                                    </p:anim>
                                    <p:animEffect transition="in" filter="fade">
                                      <p:cBhvr>
                                        <p:cTn id="64" dur="500"/>
                                        <p:tgtEl>
                                          <p:spTgt spid="167945"/>
                                        </p:tgtEl>
                                      </p:cBhvr>
                                    </p:animEffect>
                                  </p:childTnLst>
                                </p:cTn>
                              </p:par>
                            </p:childTnLst>
                          </p:cTn>
                        </p:par>
                      </p:childTnLst>
                    </p:cTn>
                  </p:par>
                  <p:par>
                    <p:cTn id="65" fill="hold">
                      <p:stCondLst>
                        <p:cond delay="indefinite"/>
                      </p:stCondLst>
                      <p:childTnLst>
                        <p:par>
                          <p:cTn id="66" fill="hold">
                            <p:stCondLst>
                              <p:cond delay="0"/>
                            </p:stCondLst>
                            <p:childTnLst>
                              <p:par>
                                <p:cTn id="67" presetID="55" presetClass="entr" presetSubtype="0" fill="hold" grpId="0" nodeType="clickEffect">
                                  <p:stCondLst>
                                    <p:cond delay="0"/>
                                  </p:stCondLst>
                                  <p:childTnLst>
                                    <p:set>
                                      <p:cBhvr>
                                        <p:cTn id="68" dur="1" fill="hold">
                                          <p:stCondLst>
                                            <p:cond delay="0"/>
                                          </p:stCondLst>
                                        </p:cTn>
                                        <p:tgtEl>
                                          <p:spTgt spid="167954"/>
                                        </p:tgtEl>
                                        <p:attrNameLst>
                                          <p:attrName>style.visibility</p:attrName>
                                        </p:attrNameLst>
                                      </p:cBhvr>
                                      <p:to>
                                        <p:strVal val="visible"/>
                                      </p:to>
                                    </p:set>
                                    <p:anim calcmode="lin" valueType="num">
                                      <p:cBhvr>
                                        <p:cTn id="69" dur="500" fill="hold"/>
                                        <p:tgtEl>
                                          <p:spTgt spid="167954"/>
                                        </p:tgtEl>
                                        <p:attrNameLst>
                                          <p:attrName>ppt_w</p:attrName>
                                        </p:attrNameLst>
                                      </p:cBhvr>
                                      <p:tavLst>
                                        <p:tav tm="0">
                                          <p:val>
                                            <p:strVal val="#ppt_w*0.70"/>
                                          </p:val>
                                        </p:tav>
                                        <p:tav tm="100000">
                                          <p:val>
                                            <p:strVal val="#ppt_w"/>
                                          </p:val>
                                        </p:tav>
                                      </p:tavLst>
                                    </p:anim>
                                    <p:anim calcmode="lin" valueType="num">
                                      <p:cBhvr>
                                        <p:cTn id="70" dur="500" fill="hold"/>
                                        <p:tgtEl>
                                          <p:spTgt spid="167954"/>
                                        </p:tgtEl>
                                        <p:attrNameLst>
                                          <p:attrName>ppt_h</p:attrName>
                                        </p:attrNameLst>
                                      </p:cBhvr>
                                      <p:tavLst>
                                        <p:tav tm="0">
                                          <p:val>
                                            <p:strVal val="#ppt_h"/>
                                          </p:val>
                                        </p:tav>
                                        <p:tav tm="100000">
                                          <p:val>
                                            <p:strVal val="#ppt_h"/>
                                          </p:val>
                                        </p:tav>
                                      </p:tavLst>
                                    </p:anim>
                                    <p:animEffect transition="in" filter="fade">
                                      <p:cBhvr>
                                        <p:cTn id="71" dur="500"/>
                                        <p:tgtEl>
                                          <p:spTgt spid="167954"/>
                                        </p:tgtEl>
                                      </p:cBhvr>
                                    </p:animEffect>
                                  </p:childTnLst>
                                </p:cTn>
                              </p:par>
                            </p:childTnLst>
                          </p:cTn>
                        </p:par>
                        <p:par>
                          <p:cTn id="72" fill="hold">
                            <p:stCondLst>
                              <p:cond delay="500"/>
                            </p:stCondLst>
                            <p:childTnLst>
                              <p:par>
                                <p:cTn id="73" presetID="43" presetClass="entr" presetSubtype="0" fill="hold" grpId="0" nodeType="afterEffect">
                                  <p:stCondLst>
                                    <p:cond delay="0"/>
                                  </p:stCondLst>
                                  <p:childTnLst>
                                    <p:set>
                                      <p:cBhvr>
                                        <p:cTn id="74" dur="1" fill="hold">
                                          <p:stCondLst>
                                            <p:cond delay="0"/>
                                          </p:stCondLst>
                                        </p:cTn>
                                        <p:tgtEl>
                                          <p:spTgt spid="167947"/>
                                        </p:tgtEl>
                                        <p:attrNameLst>
                                          <p:attrName>style.visibility</p:attrName>
                                        </p:attrNameLst>
                                      </p:cBhvr>
                                      <p:to>
                                        <p:strVal val="visible"/>
                                      </p:to>
                                    </p:set>
                                    <p:animEffect transition="in" filter="fade">
                                      <p:cBhvr>
                                        <p:cTn id="75" dur="50"/>
                                        <p:tgtEl>
                                          <p:spTgt spid="167947"/>
                                        </p:tgtEl>
                                      </p:cBhvr>
                                    </p:animEffect>
                                    <p:anim calcmode="lin" valueType="num">
                                      <p:cBhvr>
                                        <p:cTn id="76" dur="200" fill="hold"/>
                                        <p:tgtEl>
                                          <p:spTgt spid="167947"/>
                                        </p:tgtEl>
                                        <p:attrNameLst>
                                          <p:attrName>ppt_x</p:attrName>
                                        </p:attrNameLst>
                                      </p:cBhvr>
                                      <p:tavLst>
                                        <p:tav tm="0">
                                          <p:val>
                                            <p:strVal val="#ppt_x"/>
                                          </p:val>
                                        </p:tav>
                                        <p:tav tm="100000">
                                          <p:val>
                                            <p:strVal val="#ppt_x"/>
                                          </p:val>
                                        </p:tav>
                                      </p:tavLst>
                                    </p:anim>
                                    <p:anim calcmode="lin" valueType="num">
                                      <p:cBhvr>
                                        <p:cTn id="77" dur="200" fill="hold"/>
                                        <p:tgtEl>
                                          <p:spTgt spid="167947"/>
                                        </p:tgtEl>
                                        <p:attrNameLst>
                                          <p:attrName>ppt_y</p:attrName>
                                        </p:attrNameLst>
                                      </p:cBhvr>
                                      <p:tavLst>
                                        <p:tav tm="0">
                                          <p:val>
                                            <p:strVal val="#ppt_y+0.31"/>
                                          </p:val>
                                        </p:tav>
                                        <p:tav tm="100000">
                                          <p:val>
                                            <p:strVal val="#ppt_y+0.31"/>
                                          </p:val>
                                        </p:tav>
                                      </p:tavLst>
                                    </p:anim>
                                    <p:anim calcmode="lin" valueType="num">
                                      <p:cBhvr>
                                        <p:cTn id="78" dur="300" decel="50000" fill="hold">
                                          <p:stCondLst>
                                            <p:cond delay="200"/>
                                          </p:stCondLst>
                                        </p:cTn>
                                        <p:tgtEl>
                                          <p:spTgt spid="1679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9" dur="300" decel="50000" fill="hold">
                                          <p:stCondLst>
                                            <p:cond delay="200"/>
                                          </p:stCondLst>
                                        </p:cTn>
                                        <p:tgtEl>
                                          <p:spTgt spid="1679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3" presetClass="entr" presetSubtype="0" fill="hold" grpId="0" nodeType="clickEffect">
                                  <p:stCondLst>
                                    <p:cond delay="0"/>
                                  </p:stCondLst>
                                  <p:childTnLst>
                                    <p:set>
                                      <p:cBhvr>
                                        <p:cTn id="83" dur="1" fill="hold">
                                          <p:stCondLst>
                                            <p:cond delay="0"/>
                                          </p:stCondLst>
                                        </p:cTn>
                                        <p:tgtEl>
                                          <p:spTgt spid="167951"/>
                                        </p:tgtEl>
                                        <p:attrNameLst>
                                          <p:attrName>style.visibility</p:attrName>
                                        </p:attrNameLst>
                                      </p:cBhvr>
                                      <p:to>
                                        <p:strVal val="visible"/>
                                      </p:to>
                                    </p:set>
                                    <p:animEffect transition="in" filter="fade">
                                      <p:cBhvr>
                                        <p:cTn id="84" dur="50"/>
                                        <p:tgtEl>
                                          <p:spTgt spid="167951"/>
                                        </p:tgtEl>
                                      </p:cBhvr>
                                    </p:animEffect>
                                    <p:anim calcmode="lin" valueType="num">
                                      <p:cBhvr>
                                        <p:cTn id="85" dur="200" fill="hold"/>
                                        <p:tgtEl>
                                          <p:spTgt spid="167951"/>
                                        </p:tgtEl>
                                        <p:attrNameLst>
                                          <p:attrName>ppt_x</p:attrName>
                                        </p:attrNameLst>
                                      </p:cBhvr>
                                      <p:tavLst>
                                        <p:tav tm="0">
                                          <p:val>
                                            <p:strVal val="#ppt_x"/>
                                          </p:val>
                                        </p:tav>
                                        <p:tav tm="100000">
                                          <p:val>
                                            <p:strVal val="#ppt_x"/>
                                          </p:val>
                                        </p:tav>
                                      </p:tavLst>
                                    </p:anim>
                                    <p:anim calcmode="lin" valueType="num">
                                      <p:cBhvr>
                                        <p:cTn id="86" dur="200" fill="hold"/>
                                        <p:tgtEl>
                                          <p:spTgt spid="167951"/>
                                        </p:tgtEl>
                                        <p:attrNameLst>
                                          <p:attrName>ppt_y</p:attrName>
                                        </p:attrNameLst>
                                      </p:cBhvr>
                                      <p:tavLst>
                                        <p:tav tm="0">
                                          <p:val>
                                            <p:strVal val="#ppt_y+0.31"/>
                                          </p:val>
                                        </p:tav>
                                        <p:tav tm="100000">
                                          <p:val>
                                            <p:strVal val="#ppt_y+0.31"/>
                                          </p:val>
                                        </p:tav>
                                      </p:tavLst>
                                    </p:anim>
                                    <p:anim calcmode="lin" valueType="num">
                                      <p:cBhvr>
                                        <p:cTn id="87" dur="300" decel="50000" fill="hold">
                                          <p:stCondLst>
                                            <p:cond delay="200"/>
                                          </p:stCondLst>
                                        </p:cTn>
                                        <p:tgtEl>
                                          <p:spTgt spid="16795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8" dur="300" decel="50000" fill="hold">
                                          <p:stCondLst>
                                            <p:cond delay="200"/>
                                          </p:stCondLst>
                                        </p:cTn>
                                        <p:tgtEl>
                                          <p:spTgt spid="16795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1" grpId="0"/>
      <p:bldP spid="167944" grpId="0" animBg="1"/>
      <p:bldP spid="167945" grpId="0" animBg="1"/>
      <p:bldP spid="167946" grpId="0" animBg="1"/>
      <p:bldP spid="167947" grpId="0" animBg="1"/>
      <p:bldP spid="167949" grpId="0" animBg="1"/>
      <p:bldP spid="167950" grpId="0"/>
      <p:bldP spid="167951" grpId="0"/>
      <p:bldP spid="167952" grpId="0"/>
      <p:bldP spid="167953" grpId="0"/>
      <p:bldP spid="167954"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s-ES_tradnl"/>
              <a:t>Termas solares</a:t>
            </a:r>
            <a:endParaRPr lang="en-US"/>
          </a:p>
        </p:txBody>
      </p:sp>
      <p:sp>
        <p:nvSpPr>
          <p:cNvPr id="113668" name="Text Box 4"/>
          <p:cNvSpPr txBox="1">
            <a:spLocks noChangeArrowheads="1"/>
          </p:cNvSpPr>
          <p:nvPr/>
        </p:nvSpPr>
        <p:spPr bwMode="auto">
          <a:xfrm>
            <a:off x="395288" y="1989138"/>
            <a:ext cx="8496300" cy="3502025"/>
          </a:xfrm>
          <a:prstGeom prst="rect">
            <a:avLst/>
          </a:prstGeom>
          <a:noFill/>
          <a:ln w="9525" algn="ctr">
            <a:noFill/>
            <a:miter lim="800000"/>
            <a:headEnd/>
            <a:tailEnd/>
          </a:ln>
          <a:effectLst/>
        </p:spPr>
        <p:txBody>
          <a:bodyPr>
            <a:spAutoFit/>
          </a:bodyPr>
          <a:lstStyle/>
          <a:p>
            <a:pPr algn="ctr">
              <a:spcBef>
                <a:spcPct val="50000"/>
              </a:spcBef>
            </a:pPr>
            <a:r>
              <a:rPr lang="es-ES_tradnl" sz="3200" b="1">
                <a:effectLst>
                  <a:outerShdw blurRad="38100" dist="38100" dir="2700000" algn="tl">
                    <a:srgbClr val="C0C0C0"/>
                  </a:outerShdw>
                </a:effectLst>
              </a:rPr>
              <a:t>Ventajas y desventajas</a:t>
            </a:r>
          </a:p>
          <a:p>
            <a:pPr algn="ctr">
              <a:spcBef>
                <a:spcPct val="50000"/>
              </a:spcBef>
            </a:pPr>
            <a:endParaRPr lang="es-ES_tradnl" sz="3200"/>
          </a:p>
          <a:p>
            <a:pPr>
              <a:buClr>
                <a:srgbClr val="33CC33"/>
              </a:buClr>
              <a:buFont typeface="Wingdings" pitchFamily="2" charset="2"/>
              <a:buChar char="ü"/>
            </a:pPr>
            <a:r>
              <a:rPr lang="es-ES_tradnl" sz="2400"/>
              <a:t> No necesitan aporte de combustible para calentar</a:t>
            </a:r>
          </a:p>
          <a:p>
            <a:pPr>
              <a:buClr>
                <a:srgbClr val="33CC33"/>
              </a:buClr>
              <a:buFont typeface="Wingdings" pitchFamily="2" charset="2"/>
              <a:buChar char="ü"/>
            </a:pPr>
            <a:r>
              <a:rPr lang="es-ES_tradnl" sz="2400"/>
              <a:t> Se puede instalar en casi todos sitios</a:t>
            </a:r>
          </a:p>
          <a:p>
            <a:pPr>
              <a:buClr>
                <a:srgbClr val="33CC33"/>
              </a:buClr>
              <a:buFont typeface="Wingdings" pitchFamily="2" charset="2"/>
              <a:buChar char="ü"/>
            </a:pPr>
            <a:r>
              <a:rPr lang="es-ES_tradnl" sz="2400"/>
              <a:t> Si se aísla bien, se tiene agua caliente todo el día y noche</a:t>
            </a:r>
          </a:p>
          <a:p>
            <a:pPr>
              <a:buClr>
                <a:srgbClr val="33CC33"/>
              </a:buClr>
              <a:buFont typeface="Wingdings" pitchFamily="2" charset="2"/>
              <a:buChar char="ü"/>
            </a:pPr>
            <a:endParaRPr lang="es-ES_tradnl" sz="2400"/>
          </a:p>
          <a:p>
            <a:pPr>
              <a:buClr>
                <a:srgbClr val="CC0000"/>
              </a:buClr>
              <a:buFont typeface="Wingdings" pitchFamily="2" charset="2"/>
              <a:buChar char="û"/>
            </a:pPr>
            <a:r>
              <a:rPr lang="es-ES_tradnl" sz="2400"/>
              <a:t> Dependiendo de la época del año y el tiempo, el agua se calienta mas o menos</a:t>
            </a:r>
            <a:endParaRPr lang="en-US" sz="2400"/>
          </a:p>
        </p:txBody>
      </p:sp>
      <p:graphicFrame>
        <p:nvGraphicFramePr>
          <p:cNvPr id="113706" name="Group 42"/>
          <p:cNvGraphicFramePr>
            <a:graphicFrameLocks noGrp="1"/>
          </p:cNvGraphicFramePr>
          <p:nvPr>
            <p:ph idx="1"/>
          </p:nvPr>
        </p:nvGraphicFramePr>
        <p:xfrm>
          <a:off x="611188" y="3141663"/>
          <a:ext cx="8229600" cy="2663825"/>
        </p:xfrm>
        <a:graphic>
          <a:graphicData uri="http://schemas.openxmlformats.org/drawingml/2006/table">
            <a:tbl>
              <a:tblPr/>
              <a:tblGrid>
                <a:gridCol w="4114800"/>
                <a:gridCol w="4114800"/>
              </a:tblGrid>
              <a:tr h="939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smtClean="0">
                          <a:ln>
                            <a:noFill/>
                          </a:ln>
                          <a:solidFill>
                            <a:schemeClr val="tx1"/>
                          </a:solidFill>
                          <a:effectLst/>
                          <a:latin typeface="Times New Roman" pitchFamily="18" charset="0"/>
                          <a:cs typeface="Times New Roman" pitchFamily="18" charset="0"/>
                        </a:rPr>
                        <a:t>Terma solar de colector</a:t>
                      </a:r>
                      <a:endParaRPr kumimoji="0" lang="es-ES_tradnl"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smtClean="0">
                          <a:ln>
                            <a:noFill/>
                          </a:ln>
                          <a:solidFill>
                            <a:schemeClr val="tx1"/>
                          </a:solidFill>
                          <a:effectLst/>
                          <a:latin typeface="Times New Roman" pitchFamily="18" charset="0"/>
                          <a:cs typeface="Times New Roman" pitchFamily="18" charset="0"/>
                        </a:rPr>
                        <a:t>Terma solar sin colector</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alpha val="50000"/>
                      </a:schemeClr>
                    </a:solidFill>
                  </a:tcPr>
                </a:tc>
              </a:tr>
              <a:tr h="1724025">
                <a:tc>
                  <a:txBody>
                    <a:bodyPr/>
                    <a:lstStyle/>
                    <a:p>
                      <a:pPr marL="342900" marR="0" lvl="0" indent="-342900" algn="l" defTabSz="914400" rtl="0" eaLnBrk="1" fontAlgn="base" latinLnBrk="0" hangingPunct="1">
                        <a:lnSpc>
                          <a:spcPct val="100000"/>
                        </a:lnSpc>
                        <a:spcBef>
                          <a:spcPct val="0"/>
                        </a:spcBef>
                        <a:spcAft>
                          <a:spcPct val="0"/>
                        </a:spcAft>
                        <a:buClr>
                          <a:srgbClr val="33CC33"/>
                        </a:buClr>
                        <a:buSzTx/>
                        <a:buFont typeface="Wingdings" pitchFamily="2" charset="2"/>
                        <a:buChar char="ü"/>
                        <a:tabLst>
                          <a:tab pos="228600" algn="l"/>
                        </a:tabLst>
                      </a:pPr>
                      <a:r>
                        <a:rPr kumimoji="0" lang="es-ES_tradnl" sz="2400" b="0" i="0" u="none" strike="noStrike" cap="none" normalizeH="0" baseline="0" smtClean="0">
                          <a:ln>
                            <a:noFill/>
                          </a:ln>
                          <a:solidFill>
                            <a:schemeClr val="tx1"/>
                          </a:solidFill>
                          <a:effectLst/>
                          <a:latin typeface="Times New Roman" pitchFamily="18" charset="0"/>
                          <a:cs typeface="Times New Roman" pitchFamily="18" charset="0"/>
                        </a:rPr>
                        <a:t>Calienta más</a:t>
                      </a:r>
                    </a:p>
                    <a:p>
                      <a:pPr marL="342900" marR="0" lvl="0" indent="-342900" algn="l" defTabSz="914400" rtl="0" eaLnBrk="1" fontAlgn="base" latinLnBrk="0" hangingPunct="1">
                        <a:lnSpc>
                          <a:spcPct val="100000"/>
                        </a:lnSpc>
                        <a:spcBef>
                          <a:spcPct val="0"/>
                        </a:spcBef>
                        <a:spcAft>
                          <a:spcPct val="0"/>
                        </a:spcAft>
                        <a:buClr>
                          <a:srgbClr val="33CC33"/>
                        </a:buClr>
                        <a:buSzTx/>
                        <a:buFont typeface="Wingdings" pitchFamily="2" charset="2"/>
                        <a:buChar char="ü"/>
                        <a:tabLst>
                          <a:tab pos="228600" algn="l"/>
                        </a:tabLst>
                      </a:pP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rgbClr val="CC0000"/>
                        </a:buClr>
                        <a:buSzTx/>
                        <a:buFont typeface="Wingdings" pitchFamily="2" charset="2"/>
                        <a:buChar char="û"/>
                        <a:tabLst>
                          <a:tab pos="228600" algn="l"/>
                        </a:tabLst>
                      </a:pPr>
                      <a:r>
                        <a:rPr kumimoji="0" lang="es-ES_tradnl" sz="2400" b="0" i="0" u="none" strike="noStrike" cap="none" normalizeH="0" baseline="0" smtClean="0">
                          <a:ln>
                            <a:noFill/>
                          </a:ln>
                          <a:solidFill>
                            <a:schemeClr val="tx1"/>
                          </a:solidFill>
                          <a:effectLst/>
                          <a:latin typeface="Times New Roman" pitchFamily="18" charset="0"/>
                          <a:cs typeface="Times New Roman" pitchFamily="18" charset="0"/>
                        </a:rPr>
                        <a:t>Mas difícil de hacer</a:t>
                      </a:r>
                    </a:p>
                    <a:p>
                      <a:pPr marL="342900" marR="0" lvl="0" indent="-342900" algn="l" defTabSz="914400" rtl="0" eaLnBrk="0" fontAlgn="base" latinLnBrk="0" hangingPunct="0">
                        <a:lnSpc>
                          <a:spcPct val="100000"/>
                        </a:lnSpc>
                        <a:spcBef>
                          <a:spcPct val="0"/>
                        </a:spcBef>
                        <a:spcAft>
                          <a:spcPct val="0"/>
                        </a:spcAft>
                        <a:buClr>
                          <a:srgbClr val="CC0000"/>
                        </a:buClr>
                        <a:buSzTx/>
                        <a:buFont typeface="Wingdings" pitchFamily="2" charset="2"/>
                        <a:buChar char="û"/>
                        <a:tabLst>
                          <a:tab pos="228600" algn="l"/>
                        </a:tabLst>
                      </a:pPr>
                      <a:r>
                        <a:rPr kumimoji="0" lang="es-ES_tradnl" sz="2400" b="0" i="0" u="none" strike="noStrike" cap="none" normalizeH="0" baseline="0" smtClean="0">
                          <a:ln>
                            <a:noFill/>
                          </a:ln>
                          <a:solidFill>
                            <a:schemeClr val="tx1"/>
                          </a:solidFill>
                          <a:effectLst/>
                          <a:latin typeface="Times New Roman" pitchFamily="18" charset="0"/>
                          <a:cs typeface="Times New Roman" pitchFamily="18" charset="0"/>
                        </a:rPr>
                        <a:t>Más cara</a:t>
                      </a:r>
                      <a:endParaRPr kumimoji="0" lang="es-ES_tradnl"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
                          <a:srgbClr val="33CC33"/>
                        </a:buClr>
                        <a:buSzTx/>
                        <a:buFont typeface="Wingdings" pitchFamily="2" charset="2"/>
                        <a:buChar char="ü"/>
                        <a:tabLst>
                          <a:tab pos="228600" algn="l"/>
                          <a:tab pos="914400" algn="l"/>
                        </a:tabLst>
                      </a:pPr>
                      <a:r>
                        <a:rPr kumimoji="0" lang="es-ES_tradnl" sz="2400" b="0" i="0" u="none" strike="noStrike" cap="none" normalizeH="0" baseline="0" smtClean="0">
                          <a:ln>
                            <a:noFill/>
                          </a:ln>
                          <a:solidFill>
                            <a:schemeClr val="tx1"/>
                          </a:solidFill>
                          <a:effectLst/>
                          <a:latin typeface="Times New Roman" pitchFamily="18" charset="0"/>
                          <a:cs typeface="Times New Roman" pitchFamily="18" charset="0"/>
                        </a:rPr>
                        <a:t>Fácil de construir</a:t>
                      </a:r>
                    </a:p>
                    <a:p>
                      <a:pPr marL="342900" marR="0" lvl="0" indent="-342900" algn="l" defTabSz="914400" rtl="0" eaLnBrk="1" fontAlgn="base" latinLnBrk="0" hangingPunct="1">
                        <a:lnSpc>
                          <a:spcPct val="100000"/>
                        </a:lnSpc>
                        <a:spcBef>
                          <a:spcPct val="0"/>
                        </a:spcBef>
                        <a:spcAft>
                          <a:spcPct val="0"/>
                        </a:spcAft>
                        <a:buClr>
                          <a:srgbClr val="33CC33"/>
                        </a:buClr>
                        <a:buSzTx/>
                        <a:buFont typeface="Wingdings" pitchFamily="2" charset="2"/>
                        <a:buChar char="ü"/>
                        <a:tabLst>
                          <a:tab pos="228600" algn="l"/>
                          <a:tab pos="914400" algn="l"/>
                        </a:tabLst>
                      </a:pPr>
                      <a:r>
                        <a:rPr kumimoji="0" lang="es-ES_tradnl" sz="2400" b="0" i="0" u="none" strike="noStrike" cap="none" normalizeH="0" baseline="0" smtClean="0">
                          <a:ln>
                            <a:noFill/>
                          </a:ln>
                          <a:solidFill>
                            <a:schemeClr val="tx1"/>
                          </a:solidFill>
                          <a:effectLst/>
                          <a:latin typeface="Times New Roman" pitchFamily="18" charset="0"/>
                          <a:cs typeface="Times New Roman" pitchFamily="18" charset="0"/>
                        </a:rPr>
                        <a:t>Más barata</a:t>
                      </a:r>
                    </a:p>
                    <a:p>
                      <a:pPr marL="342900" marR="0" lvl="0" indent="-342900" algn="l" defTabSz="914400" rtl="0" eaLnBrk="0" fontAlgn="base" latinLnBrk="0" hangingPunct="0">
                        <a:lnSpc>
                          <a:spcPct val="100000"/>
                        </a:lnSpc>
                        <a:spcBef>
                          <a:spcPct val="0"/>
                        </a:spcBef>
                        <a:spcAft>
                          <a:spcPct val="0"/>
                        </a:spcAft>
                        <a:buClr>
                          <a:srgbClr val="CC0000"/>
                        </a:buClr>
                        <a:buSzTx/>
                        <a:buFont typeface="Wingdings" pitchFamily="2" charset="2"/>
                        <a:buChar char="û"/>
                        <a:tabLst>
                          <a:tab pos="228600" algn="l"/>
                          <a:tab pos="914400" algn="l"/>
                        </a:tabLst>
                      </a:pPr>
                      <a:endParaRPr kumimoji="0" lang="es-ES_tradnl" sz="24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rgbClr val="CC0000"/>
                        </a:buClr>
                        <a:buSzTx/>
                        <a:buFont typeface="Wingdings" pitchFamily="2" charset="2"/>
                        <a:buChar char="û"/>
                        <a:tabLst>
                          <a:tab pos="228600" algn="l"/>
                          <a:tab pos="914400" algn="l"/>
                        </a:tabLst>
                      </a:pPr>
                      <a:r>
                        <a:rPr kumimoji="0" lang="es-ES_tradnl" sz="2400" b="0" i="0" u="none" strike="noStrike" cap="none" normalizeH="0" baseline="0" smtClean="0">
                          <a:ln>
                            <a:noFill/>
                          </a:ln>
                          <a:solidFill>
                            <a:schemeClr val="tx1"/>
                          </a:solidFill>
                          <a:effectLst/>
                          <a:latin typeface="Times New Roman" pitchFamily="18" charset="0"/>
                          <a:cs typeface="Times New Roman" pitchFamily="18" charset="0"/>
                        </a:rPr>
                        <a:t>No calienta tanto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alpha val="5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3668">
                                            <p:txEl>
                                              <p:pRg st="0" end="0"/>
                                            </p:txEl>
                                          </p:spTgt>
                                        </p:tgtEl>
                                        <p:attrNameLst>
                                          <p:attrName>style.visibility</p:attrName>
                                        </p:attrNameLst>
                                      </p:cBhvr>
                                      <p:to>
                                        <p:strVal val="visible"/>
                                      </p:to>
                                    </p:set>
                                    <p:animEffect transition="in" filter="fade">
                                      <p:cBhvr>
                                        <p:cTn id="7" dur="500"/>
                                        <p:tgtEl>
                                          <p:spTgt spid="113668">
                                            <p:txEl>
                                              <p:pRg st="0" end="0"/>
                                            </p:txEl>
                                          </p:spTgt>
                                        </p:tgtEl>
                                      </p:cBhvr>
                                    </p:animEffect>
                                    <p:anim calcmode="lin" valueType="num">
                                      <p:cBhvr>
                                        <p:cTn id="8" dur="500" fill="hold"/>
                                        <p:tgtEl>
                                          <p:spTgt spid="113668">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1366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13668">
                                            <p:txEl>
                                              <p:pRg st="2" end="2"/>
                                            </p:txEl>
                                          </p:spTgt>
                                        </p:tgtEl>
                                        <p:attrNameLst>
                                          <p:attrName>style.visibility</p:attrName>
                                        </p:attrNameLst>
                                      </p:cBhvr>
                                      <p:to>
                                        <p:strVal val="visible"/>
                                      </p:to>
                                    </p:set>
                                    <p:animEffect transition="in" filter="fade">
                                      <p:cBhvr>
                                        <p:cTn id="13" dur="500"/>
                                        <p:tgtEl>
                                          <p:spTgt spid="113668">
                                            <p:txEl>
                                              <p:pRg st="2" end="2"/>
                                            </p:txEl>
                                          </p:spTgt>
                                        </p:tgtEl>
                                      </p:cBhvr>
                                    </p:animEffect>
                                    <p:anim calcmode="lin" valueType="num">
                                      <p:cBhvr>
                                        <p:cTn id="14" dur="500" fill="hold"/>
                                        <p:tgtEl>
                                          <p:spTgt spid="113668">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113668">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13668">
                                            <p:txEl>
                                              <p:pRg st="3" end="3"/>
                                            </p:txEl>
                                          </p:spTgt>
                                        </p:tgtEl>
                                        <p:attrNameLst>
                                          <p:attrName>style.visibility</p:attrName>
                                        </p:attrNameLst>
                                      </p:cBhvr>
                                      <p:to>
                                        <p:strVal val="visible"/>
                                      </p:to>
                                    </p:set>
                                    <p:animEffect transition="in" filter="fade">
                                      <p:cBhvr>
                                        <p:cTn id="19" dur="500"/>
                                        <p:tgtEl>
                                          <p:spTgt spid="113668">
                                            <p:txEl>
                                              <p:pRg st="3" end="3"/>
                                            </p:txEl>
                                          </p:spTgt>
                                        </p:tgtEl>
                                      </p:cBhvr>
                                    </p:animEffect>
                                    <p:anim calcmode="lin" valueType="num">
                                      <p:cBhvr>
                                        <p:cTn id="20" dur="500" fill="hold"/>
                                        <p:tgtEl>
                                          <p:spTgt spid="113668">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113668">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13668">
                                            <p:txEl>
                                              <p:pRg st="4" end="4"/>
                                            </p:txEl>
                                          </p:spTgt>
                                        </p:tgtEl>
                                        <p:attrNameLst>
                                          <p:attrName>style.visibility</p:attrName>
                                        </p:attrNameLst>
                                      </p:cBhvr>
                                      <p:to>
                                        <p:strVal val="visible"/>
                                      </p:to>
                                    </p:set>
                                    <p:animEffect transition="in" filter="fade">
                                      <p:cBhvr>
                                        <p:cTn id="25" dur="500"/>
                                        <p:tgtEl>
                                          <p:spTgt spid="113668">
                                            <p:txEl>
                                              <p:pRg st="4" end="4"/>
                                            </p:txEl>
                                          </p:spTgt>
                                        </p:tgtEl>
                                      </p:cBhvr>
                                    </p:animEffect>
                                    <p:anim calcmode="lin" valueType="num">
                                      <p:cBhvr>
                                        <p:cTn id="26" dur="500" fill="hold"/>
                                        <p:tgtEl>
                                          <p:spTgt spid="113668">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11366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3668">
                                            <p:txEl>
                                              <p:pRg st="6" end="6"/>
                                            </p:txEl>
                                          </p:spTgt>
                                        </p:tgtEl>
                                        <p:attrNameLst>
                                          <p:attrName>style.visibility</p:attrName>
                                        </p:attrNameLst>
                                      </p:cBhvr>
                                      <p:to>
                                        <p:strVal val="visible"/>
                                      </p:to>
                                    </p:set>
                                    <p:animEffect transition="in" filter="fade">
                                      <p:cBhvr>
                                        <p:cTn id="32" dur="500"/>
                                        <p:tgtEl>
                                          <p:spTgt spid="113668">
                                            <p:txEl>
                                              <p:pRg st="6" end="6"/>
                                            </p:txEl>
                                          </p:spTgt>
                                        </p:tgtEl>
                                      </p:cBhvr>
                                    </p:animEffect>
                                    <p:anim calcmode="lin" valueType="num">
                                      <p:cBhvr>
                                        <p:cTn id="33" dur="500" fill="hold"/>
                                        <p:tgtEl>
                                          <p:spTgt spid="113668">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366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113668">
                                            <p:txEl>
                                              <p:pRg st="2" end="2"/>
                                            </p:txEl>
                                          </p:spTgt>
                                        </p:tgtEl>
                                        <p:attrNameLst>
                                          <p:attrName>ppt_x</p:attrName>
                                        </p:attrNameLst>
                                      </p:cBhvr>
                                      <p:tavLst>
                                        <p:tav tm="0">
                                          <p:val>
                                            <p:strVal val="ppt_x"/>
                                          </p:val>
                                        </p:tav>
                                        <p:tav tm="100000">
                                          <p:val>
                                            <p:strVal val="ppt_x"/>
                                          </p:val>
                                        </p:tav>
                                      </p:tavLst>
                                    </p:anim>
                                    <p:anim calcmode="lin" valueType="num">
                                      <p:cBhvr additive="base">
                                        <p:cTn id="39" dur="500"/>
                                        <p:tgtEl>
                                          <p:spTgt spid="113668">
                                            <p:txEl>
                                              <p:pRg st="2" end="2"/>
                                            </p:txEl>
                                          </p:spTgt>
                                        </p:tgtEl>
                                        <p:attrNameLst>
                                          <p:attrName>ppt_y</p:attrName>
                                        </p:attrNameLst>
                                      </p:cBhvr>
                                      <p:tavLst>
                                        <p:tav tm="0">
                                          <p:val>
                                            <p:strVal val="ppt_y"/>
                                          </p:val>
                                        </p:tav>
                                        <p:tav tm="100000">
                                          <p:val>
                                            <p:strVal val="1+ppt_h/2"/>
                                          </p:val>
                                        </p:tav>
                                      </p:tavLst>
                                    </p:anim>
                                    <p:set>
                                      <p:cBhvr>
                                        <p:cTn id="40" dur="1" fill="hold">
                                          <p:stCondLst>
                                            <p:cond delay="499"/>
                                          </p:stCondLst>
                                        </p:cTn>
                                        <p:tgtEl>
                                          <p:spTgt spid="113668">
                                            <p:txEl>
                                              <p:pRg st="2" end="2"/>
                                            </p:txEl>
                                          </p:spTgt>
                                        </p:tgtEl>
                                        <p:attrNameLst>
                                          <p:attrName>style.visibility</p:attrName>
                                        </p:attrNameLst>
                                      </p:cBhvr>
                                      <p:to>
                                        <p:strVal val="hidden"/>
                                      </p:to>
                                    </p:set>
                                  </p:childTnLst>
                                </p:cTn>
                              </p:par>
                              <p:par>
                                <p:cTn id="41" presetID="2" presetClass="exit" presetSubtype="4" fill="hold" nodeType="withEffect">
                                  <p:stCondLst>
                                    <p:cond delay="0"/>
                                  </p:stCondLst>
                                  <p:childTnLst>
                                    <p:anim calcmode="lin" valueType="num">
                                      <p:cBhvr additive="base">
                                        <p:cTn id="42" dur="500"/>
                                        <p:tgtEl>
                                          <p:spTgt spid="113668">
                                            <p:txEl>
                                              <p:pRg st="3" end="3"/>
                                            </p:txEl>
                                          </p:spTgt>
                                        </p:tgtEl>
                                        <p:attrNameLst>
                                          <p:attrName>ppt_x</p:attrName>
                                        </p:attrNameLst>
                                      </p:cBhvr>
                                      <p:tavLst>
                                        <p:tav tm="0">
                                          <p:val>
                                            <p:strVal val="ppt_x"/>
                                          </p:val>
                                        </p:tav>
                                        <p:tav tm="100000">
                                          <p:val>
                                            <p:strVal val="ppt_x"/>
                                          </p:val>
                                        </p:tav>
                                      </p:tavLst>
                                    </p:anim>
                                    <p:anim calcmode="lin" valueType="num">
                                      <p:cBhvr additive="base">
                                        <p:cTn id="43" dur="500"/>
                                        <p:tgtEl>
                                          <p:spTgt spid="113668">
                                            <p:txEl>
                                              <p:pRg st="3" end="3"/>
                                            </p:txEl>
                                          </p:spTgt>
                                        </p:tgtEl>
                                        <p:attrNameLst>
                                          <p:attrName>ppt_y</p:attrName>
                                        </p:attrNameLst>
                                      </p:cBhvr>
                                      <p:tavLst>
                                        <p:tav tm="0">
                                          <p:val>
                                            <p:strVal val="ppt_y"/>
                                          </p:val>
                                        </p:tav>
                                        <p:tav tm="100000">
                                          <p:val>
                                            <p:strVal val="1+ppt_h/2"/>
                                          </p:val>
                                        </p:tav>
                                      </p:tavLst>
                                    </p:anim>
                                    <p:set>
                                      <p:cBhvr>
                                        <p:cTn id="44" dur="1" fill="hold">
                                          <p:stCondLst>
                                            <p:cond delay="499"/>
                                          </p:stCondLst>
                                        </p:cTn>
                                        <p:tgtEl>
                                          <p:spTgt spid="113668">
                                            <p:txEl>
                                              <p:pRg st="3" end="3"/>
                                            </p:txEl>
                                          </p:spTgt>
                                        </p:tgtEl>
                                        <p:attrNameLst>
                                          <p:attrName>style.visibility</p:attrName>
                                        </p:attrNameLst>
                                      </p:cBhvr>
                                      <p:to>
                                        <p:strVal val="hidden"/>
                                      </p:to>
                                    </p:set>
                                  </p:childTnLst>
                                </p:cTn>
                              </p:par>
                              <p:par>
                                <p:cTn id="45" presetID="2" presetClass="exit" presetSubtype="4" fill="hold" nodeType="withEffect">
                                  <p:stCondLst>
                                    <p:cond delay="0"/>
                                  </p:stCondLst>
                                  <p:childTnLst>
                                    <p:anim calcmode="lin" valueType="num">
                                      <p:cBhvr additive="base">
                                        <p:cTn id="46" dur="500"/>
                                        <p:tgtEl>
                                          <p:spTgt spid="113668">
                                            <p:txEl>
                                              <p:pRg st="4" end="4"/>
                                            </p:txEl>
                                          </p:spTgt>
                                        </p:tgtEl>
                                        <p:attrNameLst>
                                          <p:attrName>ppt_x</p:attrName>
                                        </p:attrNameLst>
                                      </p:cBhvr>
                                      <p:tavLst>
                                        <p:tav tm="0">
                                          <p:val>
                                            <p:strVal val="ppt_x"/>
                                          </p:val>
                                        </p:tav>
                                        <p:tav tm="100000">
                                          <p:val>
                                            <p:strVal val="ppt_x"/>
                                          </p:val>
                                        </p:tav>
                                      </p:tavLst>
                                    </p:anim>
                                    <p:anim calcmode="lin" valueType="num">
                                      <p:cBhvr additive="base">
                                        <p:cTn id="47" dur="500"/>
                                        <p:tgtEl>
                                          <p:spTgt spid="113668">
                                            <p:txEl>
                                              <p:pRg st="4" end="4"/>
                                            </p:txEl>
                                          </p:spTgt>
                                        </p:tgtEl>
                                        <p:attrNameLst>
                                          <p:attrName>ppt_y</p:attrName>
                                        </p:attrNameLst>
                                      </p:cBhvr>
                                      <p:tavLst>
                                        <p:tav tm="0">
                                          <p:val>
                                            <p:strVal val="ppt_y"/>
                                          </p:val>
                                        </p:tav>
                                        <p:tav tm="100000">
                                          <p:val>
                                            <p:strVal val="1+ppt_h/2"/>
                                          </p:val>
                                        </p:tav>
                                      </p:tavLst>
                                    </p:anim>
                                    <p:set>
                                      <p:cBhvr>
                                        <p:cTn id="48" dur="1" fill="hold">
                                          <p:stCondLst>
                                            <p:cond delay="499"/>
                                          </p:stCondLst>
                                        </p:cTn>
                                        <p:tgtEl>
                                          <p:spTgt spid="113668">
                                            <p:txEl>
                                              <p:pRg st="4" end="4"/>
                                            </p:txEl>
                                          </p:spTgt>
                                        </p:tgtEl>
                                        <p:attrNameLst>
                                          <p:attrName>style.visibility</p:attrName>
                                        </p:attrNameLst>
                                      </p:cBhvr>
                                      <p:to>
                                        <p:strVal val="hidden"/>
                                      </p:to>
                                    </p:set>
                                  </p:childTnLst>
                                </p:cTn>
                              </p:par>
                              <p:par>
                                <p:cTn id="49" presetID="2" presetClass="exit" presetSubtype="4" fill="hold" nodeType="withEffect">
                                  <p:stCondLst>
                                    <p:cond delay="0"/>
                                  </p:stCondLst>
                                  <p:childTnLst>
                                    <p:anim calcmode="lin" valueType="num">
                                      <p:cBhvr additive="base">
                                        <p:cTn id="50" dur="500"/>
                                        <p:tgtEl>
                                          <p:spTgt spid="113668">
                                            <p:txEl>
                                              <p:pRg st="6" end="6"/>
                                            </p:txEl>
                                          </p:spTgt>
                                        </p:tgtEl>
                                        <p:attrNameLst>
                                          <p:attrName>ppt_x</p:attrName>
                                        </p:attrNameLst>
                                      </p:cBhvr>
                                      <p:tavLst>
                                        <p:tav tm="0">
                                          <p:val>
                                            <p:strVal val="ppt_x"/>
                                          </p:val>
                                        </p:tav>
                                        <p:tav tm="100000">
                                          <p:val>
                                            <p:strVal val="ppt_x"/>
                                          </p:val>
                                        </p:tav>
                                      </p:tavLst>
                                    </p:anim>
                                    <p:anim calcmode="lin" valueType="num">
                                      <p:cBhvr additive="base">
                                        <p:cTn id="51" dur="500"/>
                                        <p:tgtEl>
                                          <p:spTgt spid="113668">
                                            <p:txEl>
                                              <p:pRg st="6" end="6"/>
                                            </p:txEl>
                                          </p:spTgt>
                                        </p:tgtEl>
                                        <p:attrNameLst>
                                          <p:attrName>ppt_y</p:attrName>
                                        </p:attrNameLst>
                                      </p:cBhvr>
                                      <p:tavLst>
                                        <p:tav tm="0">
                                          <p:val>
                                            <p:strVal val="ppt_y"/>
                                          </p:val>
                                        </p:tav>
                                        <p:tav tm="100000">
                                          <p:val>
                                            <p:strVal val="1+ppt_h/2"/>
                                          </p:val>
                                        </p:tav>
                                      </p:tavLst>
                                    </p:anim>
                                    <p:set>
                                      <p:cBhvr>
                                        <p:cTn id="52" dur="1" fill="hold">
                                          <p:stCondLst>
                                            <p:cond delay="499"/>
                                          </p:stCondLst>
                                        </p:cTn>
                                        <p:tgtEl>
                                          <p:spTgt spid="113668">
                                            <p:txEl>
                                              <p:pRg st="6" end="6"/>
                                            </p:txEl>
                                          </p:spTgt>
                                        </p:tgtEl>
                                        <p:attrNameLst>
                                          <p:attrName>style.visibility</p:attrName>
                                        </p:attrNameLst>
                                      </p:cBhvr>
                                      <p:to>
                                        <p:strVal val="hidden"/>
                                      </p:to>
                                    </p:set>
                                  </p:childTnLst>
                                </p:cTn>
                              </p:par>
                            </p:childTnLst>
                          </p:cTn>
                        </p:par>
                        <p:par>
                          <p:cTn id="53" fill="hold">
                            <p:stCondLst>
                              <p:cond delay="500"/>
                            </p:stCondLst>
                            <p:childTnLst>
                              <p:par>
                                <p:cTn id="54" presetID="1" presetClass="entr" presetSubtype="0" fill="hold" nodeType="afterEffect">
                                  <p:stCondLst>
                                    <p:cond delay="0"/>
                                  </p:stCondLst>
                                  <p:childTnLst>
                                    <p:set>
                                      <p:cBhvr>
                                        <p:cTn id="55" dur="1" fill="hold">
                                          <p:stCondLst>
                                            <p:cond delay="499"/>
                                          </p:stCondLst>
                                        </p:cTn>
                                        <p:tgtEl>
                                          <p:spTgt spid="1137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uiExpand="1" build="allAtOnce"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s-ES_tradnl"/>
              <a:t>Índice</a:t>
            </a:r>
            <a:endParaRPr lang="en-US"/>
          </a:p>
        </p:txBody>
      </p:sp>
      <p:sp>
        <p:nvSpPr>
          <p:cNvPr id="116739" name="Rectangle 3"/>
          <p:cNvSpPr>
            <a:spLocks noGrp="1" noChangeArrowheads="1"/>
          </p:cNvSpPr>
          <p:nvPr>
            <p:ph type="body" idx="1"/>
          </p:nvPr>
        </p:nvSpPr>
        <p:spPr/>
        <p:txBody>
          <a:bodyPr/>
          <a:lstStyle/>
          <a:p>
            <a:pPr marL="609600" indent="-609600">
              <a:lnSpc>
                <a:spcPct val="80000"/>
              </a:lnSpc>
              <a:buFontTx/>
              <a:buAutoNum type="arabicPeriod"/>
            </a:pPr>
            <a:r>
              <a:rPr lang="es-ES_tradnl" sz="2800"/>
              <a:t>La energía solar</a:t>
            </a:r>
          </a:p>
          <a:p>
            <a:pPr marL="990600" lvl="1" indent="-533400">
              <a:lnSpc>
                <a:spcPct val="80000"/>
              </a:lnSpc>
              <a:buFontTx/>
              <a:buChar char="•"/>
            </a:pPr>
            <a:r>
              <a:rPr lang="es-ES_tradnl" sz="2400"/>
              <a:t>Comportamiento del recurso solar</a:t>
            </a:r>
          </a:p>
          <a:p>
            <a:pPr marL="990600" lvl="1" indent="-533400">
              <a:lnSpc>
                <a:spcPct val="80000"/>
              </a:lnSpc>
              <a:buFontTx/>
              <a:buChar char="•"/>
            </a:pPr>
            <a:r>
              <a:rPr lang="es-ES_tradnl" sz="2400"/>
              <a:t>Aplicaciones</a:t>
            </a:r>
          </a:p>
          <a:p>
            <a:pPr marL="990600" lvl="1" indent="-533400">
              <a:lnSpc>
                <a:spcPct val="80000"/>
              </a:lnSpc>
              <a:buFontTx/>
              <a:buChar char="•"/>
            </a:pPr>
            <a:r>
              <a:rPr lang="es-ES_tradnl" sz="2400"/>
              <a:t>Ventajas y desventajas</a:t>
            </a:r>
          </a:p>
          <a:p>
            <a:pPr marL="609600" indent="-609600">
              <a:lnSpc>
                <a:spcPct val="80000"/>
              </a:lnSpc>
              <a:buFontTx/>
              <a:buAutoNum type="arabicPeriod"/>
            </a:pPr>
            <a:r>
              <a:rPr lang="es-ES_tradnl" sz="2800"/>
              <a:t>Tecnologías solares</a:t>
            </a:r>
          </a:p>
          <a:p>
            <a:pPr marL="990600" lvl="1" indent="-533400">
              <a:lnSpc>
                <a:spcPct val="80000"/>
              </a:lnSpc>
              <a:buFontTx/>
              <a:buAutoNum type="arabicPeriod"/>
            </a:pPr>
            <a:r>
              <a:rPr lang="es-ES_tradnl" sz="2400"/>
              <a:t>Energía térmica</a:t>
            </a:r>
          </a:p>
          <a:p>
            <a:pPr marL="1371600" lvl="2" indent="-457200">
              <a:lnSpc>
                <a:spcPct val="80000"/>
              </a:lnSpc>
            </a:pPr>
            <a:r>
              <a:rPr lang="es-ES_tradnl" sz="2000"/>
              <a:t>Cocinas solares</a:t>
            </a:r>
          </a:p>
          <a:p>
            <a:pPr marL="1371600" lvl="2" indent="-457200">
              <a:lnSpc>
                <a:spcPct val="80000"/>
              </a:lnSpc>
            </a:pPr>
            <a:r>
              <a:rPr lang="es-ES_tradnl" sz="2000"/>
              <a:t>Secadores</a:t>
            </a:r>
          </a:p>
          <a:p>
            <a:pPr marL="1371600" lvl="2" indent="-457200">
              <a:lnSpc>
                <a:spcPct val="80000"/>
              </a:lnSpc>
            </a:pPr>
            <a:r>
              <a:rPr lang="es-ES_tradnl" sz="2000"/>
              <a:t>Destilador </a:t>
            </a:r>
          </a:p>
          <a:p>
            <a:pPr marL="1371600" lvl="2" indent="-457200">
              <a:lnSpc>
                <a:spcPct val="80000"/>
              </a:lnSpc>
            </a:pPr>
            <a:r>
              <a:rPr lang="es-ES_tradnl" sz="2000"/>
              <a:t>Terma solar</a:t>
            </a:r>
          </a:p>
          <a:p>
            <a:pPr marL="1371600" lvl="2" indent="-457200">
              <a:lnSpc>
                <a:spcPct val="80000"/>
              </a:lnSpc>
            </a:pPr>
            <a:r>
              <a:rPr lang="es-ES_tradnl" sz="2000" b="1">
                <a:solidFill>
                  <a:srgbClr val="CC0000"/>
                </a:solidFill>
                <a:effectLst>
                  <a:outerShdw blurRad="38100" dist="38100" dir="2700000" algn="tl">
                    <a:srgbClr val="C0C0C0"/>
                  </a:outerShdw>
                </a:effectLst>
              </a:rPr>
              <a:t>Refrigeración por absorción</a:t>
            </a:r>
          </a:p>
          <a:p>
            <a:pPr marL="1371600" lvl="2" indent="-457200">
              <a:lnSpc>
                <a:spcPct val="80000"/>
              </a:lnSpc>
            </a:pPr>
            <a:r>
              <a:rPr lang="es-ES_tradnl" sz="2000"/>
              <a:t>Generación termoeléctrica</a:t>
            </a:r>
          </a:p>
          <a:p>
            <a:pPr marL="990600" lvl="1" indent="-533400">
              <a:lnSpc>
                <a:spcPct val="80000"/>
              </a:lnSpc>
              <a:buFontTx/>
              <a:buAutoNum type="arabicPeriod"/>
            </a:pPr>
            <a:r>
              <a:rPr lang="es-ES_tradnl" sz="2400"/>
              <a:t>Energía fotovoltaica</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nodeType="withEffect">
                                  <p:stCondLst>
                                    <p:cond delay="0"/>
                                  </p:stCondLst>
                                  <p:iterate type="lt">
                                    <p:tmPct val="10000"/>
                                  </p:iterate>
                                  <p:childTnLst>
                                    <p:animScale>
                                      <p:cBhvr>
                                        <p:cTn id="6" dur="250" autoRev="1" fill="hold">
                                          <p:stCondLst>
                                            <p:cond delay="0"/>
                                          </p:stCondLst>
                                        </p:cTn>
                                        <p:tgtEl>
                                          <p:spTgt spid="116739">
                                            <p:txEl>
                                              <p:pRg st="10" end="10"/>
                                            </p:txEl>
                                          </p:spTgt>
                                        </p:tgtEl>
                                      </p:cBhvr>
                                      <p:to x="80000" y="100000"/>
                                    </p:animScale>
                                    <p:anim by="(#ppt_w*0.10)" calcmode="lin" valueType="num">
                                      <p:cBhvr>
                                        <p:cTn id="7" dur="250" autoRev="1" fill="hold">
                                          <p:stCondLst>
                                            <p:cond delay="0"/>
                                          </p:stCondLst>
                                        </p:cTn>
                                        <p:tgtEl>
                                          <p:spTgt spid="116739">
                                            <p:txEl>
                                              <p:pRg st="10" end="10"/>
                                            </p:txEl>
                                          </p:spTgt>
                                        </p:tgtEl>
                                        <p:attrNameLst>
                                          <p:attrName>ppt_x</p:attrName>
                                        </p:attrNameLst>
                                      </p:cBhvr>
                                    </p:anim>
                                    <p:anim by="(-#ppt_w*0.10)" calcmode="lin" valueType="num">
                                      <p:cBhvr>
                                        <p:cTn id="8" dur="250" autoRev="1" fill="hold">
                                          <p:stCondLst>
                                            <p:cond delay="0"/>
                                          </p:stCondLst>
                                        </p:cTn>
                                        <p:tgtEl>
                                          <p:spTgt spid="116739">
                                            <p:txEl>
                                              <p:pRg st="10" end="10"/>
                                            </p:txEl>
                                          </p:spTgt>
                                        </p:tgtEl>
                                        <p:attrNameLst>
                                          <p:attrName>ppt_y</p:attrName>
                                        </p:attrNameLst>
                                      </p:cBhvr>
                                    </p:anim>
                                    <p:animRot by="-480000">
                                      <p:cBhvr>
                                        <p:cTn id="9" dur="250" autoRev="1" fill="hold">
                                          <p:stCondLst>
                                            <p:cond delay="0"/>
                                          </p:stCondLst>
                                        </p:cTn>
                                        <p:tgtEl>
                                          <p:spTgt spid="116739">
                                            <p:txEl>
                                              <p:pRg st="10" end="1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5 Marcador de contenido" descr="caida_de_sol.jpg"/>
          <p:cNvPicPr>
            <a:picLocks noGrp="1" noChangeAspect="1"/>
          </p:cNvPicPr>
          <p:nvPr>
            <p:ph idx="1"/>
          </p:nvPr>
        </p:nvPicPr>
        <p:blipFill>
          <a:blip r:embed="rId2" cstate="print"/>
          <a:stretch>
            <a:fillRect/>
          </a:stretch>
        </p:blipFill>
        <p:spPr>
          <a:xfrm>
            <a:off x="0" y="0"/>
            <a:ext cx="9144000" cy="6858001"/>
          </a:xfrm>
        </p:spPr>
      </p:pic>
      <p:sp>
        <p:nvSpPr>
          <p:cNvPr id="78850" name="Rectangle 2"/>
          <p:cNvSpPr>
            <a:spLocks noGrp="1" noChangeArrowheads="1"/>
          </p:cNvSpPr>
          <p:nvPr>
            <p:ph type="title"/>
          </p:nvPr>
        </p:nvSpPr>
        <p:spPr>
          <a:xfrm>
            <a:off x="457200" y="2857500"/>
            <a:ext cx="8229600" cy="1143000"/>
          </a:xfrm>
        </p:spPr>
        <p:txBody>
          <a:bodyPr/>
          <a:lstStyle/>
          <a:p>
            <a:r>
              <a:rPr lang="es-ES_tradnl"/>
              <a:t>Energía solar</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marL="838200" indent="-838200"/>
            <a:r>
              <a:rPr lang="es-ES_tradnl"/>
              <a:t>Refrigeración por absorción</a:t>
            </a:r>
            <a:endParaRPr lang="en-US"/>
          </a:p>
        </p:txBody>
      </p:sp>
      <p:sp>
        <p:nvSpPr>
          <p:cNvPr id="114692" name="Text Box 4"/>
          <p:cNvSpPr txBox="1">
            <a:spLocks noChangeArrowheads="1"/>
          </p:cNvSpPr>
          <p:nvPr/>
        </p:nvSpPr>
        <p:spPr bwMode="auto">
          <a:xfrm>
            <a:off x="468313" y="2924175"/>
            <a:ext cx="8340725" cy="2654300"/>
          </a:xfrm>
          <a:prstGeom prst="rect">
            <a:avLst/>
          </a:prstGeom>
          <a:noFill/>
          <a:ln w="9525" algn="ctr">
            <a:noFill/>
            <a:miter lim="800000"/>
            <a:headEnd/>
            <a:tailEnd/>
          </a:ln>
          <a:effectLst/>
        </p:spPr>
        <p:txBody>
          <a:bodyPr>
            <a:spAutoFit/>
          </a:bodyPr>
          <a:lstStyle/>
          <a:p>
            <a:r>
              <a:rPr lang="es-ES_tradnl" sz="2800"/>
              <a:t>La técnica de refrigeración por absorción</a:t>
            </a:r>
          </a:p>
          <a:p>
            <a:r>
              <a:rPr lang="es-ES_tradnl" sz="2800"/>
              <a:t>es compleja, sólo diremos que si se aporta energía térmica (calor) por un lado, la máquina enfría.</a:t>
            </a:r>
          </a:p>
          <a:p>
            <a:r>
              <a:rPr lang="es-ES_tradnl" sz="2800"/>
              <a:t>En este caso, el calor es concentrado en un punto gracias a reflectores solares y/o colectado por colectores.</a:t>
            </a:r>
            <a:endParaRPr lang="en-US" sz="2800"/>
          </a:p>
        </p:txBody>
      </p:sp>
      <p:sp>
        <p:nvSpPr>
          <p:cNvPr id="114693" name="Text Box 5"/>
          <p:cNvSpPr txBox="1">
            <a:spLocks noChangeArrowheads="1"/>
          </p:cNvSpPr>
          <p:nvPr/>
        </p:nvSpPr>
        <p:spPr bwMode="auto">
          <a:xfrm>
            <a:off x="647700" y="1484313"/>
            <a:ext cx="8496300" cy="4595812"/>
          </a:xfrm>
          <a:prstGeom prst="rect">
            <a:avLst/>
          </a:prstGeom>
          <a:noFill/>
          <a:ln w="9525" algn="ctr">
            <a:noFill/>
            <a:miter lim="800000"/>
            <a:headEnd/>
            <a:tailEnd/>
          </a:ln>
          <a:effectLst/>
        </p:spPr>
        <p:txBody>
          <a:bodyPr>
            <a:spAutoFit/>
          </a:bodyPr>
          <a:lstStyle/>
          <a:p>
            <a:pPr algn="ctr"/>
            <a:r>
              <a:rPr lang="es-ES_tradnl" sz="3200" b="1">
                <a:effectLst>
                  <a:outerShdw blurRad="38100" dist="38100" dir="2700000" algn="tl">
                    <a:srgbClr val="C0C0C0"/>
                  </a:outerShdw>
                </a:effectLst>
              </a:rPr>
              <a:t>Ventajas y desventajas</a:t>
            </a:r>
          </a:p>
          <a:p>
            <a:pPr algn="ctr"/>
            <a:endParaRPr lang="es-ES_tradnl" sz="2400" b="1">
              <a:effectLst>
                <a:outerShdw blurRad="38100" dist="38100" dir="2700000" algn="tl">
                  <a:srgbClr val="C0C0C0"/>
                </a:outerShdw>
              </a:effectLst>
            </a:endParaRPr>
          </a:p>
          <a:p>
            <a:pPr>
              <a:buClr>
                <a:srgbClr val="33CC33"/>
              </a:buClr>
              <a:buFont typeface="Wingdings" pitchFamily="2" charset="2"/>
              <a:buChar char="ü"/>
            </a:pPr>
            <a:r>
              <a:rPr lang="es-ES_tradnl" sz="2400"/>
              <a:t> No necesitan combustible </a:t>
            </a:r>
          </a:p>
          <a:p>
            <a:pPr>
              <a:buClr>
                <a:srgbClr val="33CC33"/>
              </a:buClr>
              <a:buFont typeface="Wingdings" pitchFamily="2" charset="2"/>
              <a:buChar char="ü"/>
            </a:pPr>
            <a:r>
              <a:rPr lang="es-ES_tradnl" sz="2400"/>
              <a:t> Es para uso particular, comunitario e industrial </a:t>
            </a:r>
          </a:p>
          <a:p>
            <a:pPr>
              <a:buClr>
                <a:srgbClr val="33CC33"/>
              </a:buClr>
              <a:buFont typeface="Wingdings" pitchFamily="2" charset="2"/>
              <a:buChar char="ü"/>
            </a:pPr>
            <a:r>
              <a:rPr lang="es-ES_tradnl" sz="2400"/>
              <a:t> Se puede combinar con otra fuente de calor, por ejemplo, biomasa o kerosén.</a:t>
            </a:r>
          </a:p>
          <a:p>
            <a:pPr>
              <a:buClr>
                <a:srgbClr val="33CC33"/>
              </a:buClr>
              <a:buFont typeface="Wingdings" pitchFamily="2" charset="2"/>
              <a:buChar char="ü"/>
            </a:pPr>
            <a:endParaRPr lang="es-ES_tradnl" sz="2400"/>
          </a:p>
          <a:p>
            <a:pPr>
              <a:buClr>
                <a:srgbClr val="CC0000"/>
              </a:buClr>
              <a:buFont typeface="Wingdings" pitchFamily="2" charset="2"/>
              <a:buChar char="û"/>
            </a:pPr>
            <a:r>
              <a:rPr lang="es-ES_tradnl" sz="2400"/>
              <a:t> Si no se combina con otra fuente de calor, no funciona durante la noche</a:t>
            </a:r>
          </a:p>
          <a:p>
            <a:pPr>
              <a:buClr>
                <a:srgbClr val="CC0000"/>
              </a:buClr>
              <a:buFont typeface="Wingdings" pitchFamily="2" charset="2"/>
              <a:buChar char="û"/>
            </a:pPr>
            <a:r>
              <a:rPr lang="es-ES_tradnl" sz="2400"/>
              <a:t> Es mas grande y costoso que un sistema de refrigeración convencional</a:t>
            </a:r>
          </a:p>
          <a:p>
            <a:pPr>
              <a:buClr>
                <a:srgbClr val="CC0000"/>
              </a:buClr>
              <a:buFont typeface="Wingdings" pitchFamily="2" charset="2"/>
              <a:buChar char="û"/>
            </a:pPr>
            <a:r>
              <a:rPr lang="es-ES_tradnl" sz="2400"/>
              <a:t> Es una tecnología no muy usada y sin mucha experiencia</a:t>
            </a:r>
            <a:endParaRPr lang="en-US" sz="2400"/>
          </a:p>
        </p:txBody>
      </p:sp>
      <p:pic>
        <p:nvPicPr>
          <p:cNvPr id="114696" name="Picture 8" descr="refri absorcion"/>
          <p:cNvPicPr>
            <a:picLocks noChangeAspect="1" noChangeArrowheads="1"/>
          </p:cNvPicPr>
          <p:nvPr>
            <p:ph idx="1"/>
          </p:nvPr>
        </p:nvPicPr>
        <p:blipFill>
          <a:blip r:embed="rId2"/>
          <a:srcRect/>
          <a:stretch>
            <a:fillRect/>
          </a:stretch>
        </p:blipFill>
        <p:spPr>
          <a:xfrm>
            <a:off x="900113" y="2276475"/>
            <a:ext cx="7056437" cy="32734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500"/>
                                  </p:stCondLst>
                                  <p:iterate type="lt">
                                    <p:tmPct val="50000"/>
                                  </p:iterate>
                                  <p:childTnLst>
                                    <p:set>
                                      <p:cBhvr>
                                        <p:cTn id="6" dur="1" fill="hold">
                                          <p:stCondLst>
                                            <p:cond delay="0"/>
                                          </p:stCondLst>
                                        </p:cTn>
                                        <p:tgtEl>
                                          <p:spTgt spid="114692"/>
                                        </p:tgtEl>
                                        <p:attrNameLst>
                                          <p:attrName>style.visibility</p:attrName>
                                        </p:attrNameLst>
                                      </p:cBhvr>
                                      <p:to>
                                        <p:strVal val="visible"/>
                                      </p:to>
                                    </p:set>
                                    <p:anim calcmode="discrete" valueType="clr">
                                      <p:cBhvr override="childStyle">
                                        <p:cTn id="7" dur="150"/>
                                        <p:tgtEl>
                                          <p:spTgt spid="114692"/>
                                        </p:tgtEl>
                                        <p:attrNameLst>
                                          <p:attrName>style.color</p:attrName>
                                        </p:attrNameLst>
                                      </p:cBhvr>
                                      <p:tavLst>
                                        <p:tav tm="0">
                                          <p:val>
                                            <p:clrVal>
                                              <a:schemeClr val="accent2"/>
                                            </p:clrVal>
                                          </p:val>
                                        </p:tav>
                                        <p:tav tm="50000">
                                          <p:val>
                                            <p:clrVal>
                                              <a:schemeClr val="hlink"/>
                                            </p:clrVal>
                                          </p:val>
                                        </p:tav>
                                      </p:tavLst>
                                    </p:anim>
                                    <p:anim calcmode="discrete" valueType="clr">
                                      <p:cBhvr>
                                        <p:cTn id="8" dur="150"/>
                                        <p:tgtEl>
                                          <p:spTgt spid="114692"/>
                                        </p:tgtEl>
                                        <p:attrNameLst>
                                          <p:attrName>fillcolor</p:attrName>
                                        </p:attrNameLst>
                                      </p:cBhvr>
                                      <p:tavLst>
                                        <p:tav tm="0">
                                          <p:val>
                                            <p:clrVal>
                                              <a:schemeClr val="accent2"/>
                                            </p:clrVal>
                                          </p:val>
                                        </p:tav>
                                        <p:tav tm="50000">
                                          <p:val>
                                            <p:clrVal>
                                              <a:schemeClr val="hlink"/>
                                            </p:clrVal>
                                          </p:val>
                                        </p:tav>
                                      </p:tavLst>
                                    </p:anim>
                                    <p:set>
                                      <p:cBhvr>
                                        <p:cTn id="9" dur="150"/>
                                        <p:tgtEl>
                                          <p:spTgt spid="114692"/>
                                        </p:tgtEl>
                                        <p:attrNameLst>
                                          <p:attrName>fill.type</p:attrName>
                                        </p:attrNameLst>
                                      </p:cBhvr>
                                      <p:to>
                                        <p:strVal val="solid"/>
                                      </p:to>
                                    </p:set>
                                  </p:childTnLst>
                                </p:cTn>
                              </p:par>
                              <p:par>
                                <p:cTn id="10" presetID="27" presetClass="exit" presetSubtype="0" fill="hold" grpId="1" nodeType="withEffect">
                                  <p:stCondLst>
                                    <p:cond delay="1000"/>
                                  </p:stCondLst>
                                  <p:iterate type="lt">
                                    <p:tmPct val="50000"/>
                                  </p:iterate>
                                  <p:childTnLst>
                                    <p:anim calcmode="discrete" valueType="clr">
                                      <p:cBhvr override="childStyle">
                                        <p:cTn id="11" dur="150"/>
                                        <p:tgtEl>
                                          <p:spTgt spid="114692"/>
                                        </p:tgtEl>
                                        <p:attrNameLst>
                                          <p:attrName>style.color</p:attrName>
                                        </p:attrNameLst>
                                      </p:cBhvr>
                                      <p:tavLst>
                                        <p:tav tm="0">
                                          <p:val>
                                            <p:clrVal>
                                              <a:schemeClr val="hlink"/>
                                            </p:clrVal>
                                          </p:val>
                                        </p:tav>
                                        <p:tav tm="50000">
                                          <p:val>
                                            <p:clrVal>
                                              <a:schemeClr val="accent2"/>
                                            </p:clrVal>
                                          </p:val>
                                        </p:tav>
                                      </p:tavLst>
                                    </p:anim>
                                    <p:anim calcmode="discrete" valueType="clr">
                                      <p:cBhvr>
                                        <p:cTn id="12" dur="150"/>
                                        <p:tgtEl>
                                          <p:spTgt spid="114692"/>
                                        </p:tgtEl>
                                        <p:attrNameLst>
                                          <p:attrName>fillcolor</p:attrName>
                                        </p:attrNameLst>
                                      </p:cBhvr>
                                      <p:tavLst>
                                        <p:tav tm="0">
                                          <p:val>
                                            <p:clrVal>
                                              <a:schemeClr val="hlink"/>
                                            </p:clrVal>
                                          </p:val>
                                        </p:tav>
                                        <p:tav tm="50000">
                                          <p:val>
                                            <p:clrVal>
                                              <a:schemeClr val="accent2"/>
                                            </p:clrVal>
                                          </p:val>
                                        </p:tav>
                                      </p:tavLst>
                                    </p:anim>
                                    <p:set>
                                      <p:cBhvr>
                                        <p:cTn id="13" dur="150"/>
                                        <p:tgtEl>
                                          <p:spTgt spid="114692"/>
                                        </p:tgtEl>
                                        <p:attrNameLst>
                                          <p:attrName>fill.type</p:attrName>
                                        </p:attrNameLst>
                                      </p:cBhvr>
                                      <p:to>
                                        <p:strVal val="solid"/>
                                      </p:to>
                                    </p:set>
                                    <p:set>
                                      <p:cBhvr>
                                        <p:cTn id="14" dur="1" fill="hold">
                                          <p:stCondLst>
                                            <p:cond delay="149"/>
                                          </p:stCondLst>
                                        </p:cTn>
                                        <p:tgtEl>
                                          <p:spTgt spid="114692"/>
                                        </p:tgtEl>
                                        <p:attrNameLst>
                                          <p:attrName>style.visibility</p:attrName>
                                        </p:attrNameLst>
                                      </p:cBhvr>
                                      <p:to>
                                        <p:strVal val="hidden"/>
                                      </p:to>
                                    </p:set>
                                  </p:childTnLst>
                                </p:cTn>
                              </p:par>
                            </p:childTnLst>
                          </p:cTn>
                        </p:par>
                        <p:par>
                          <p:cTn id="15" fill="hold">
                            <p:stCondLst>
                              <p:cond delay="16825"/>
                            </p:stCondLst>
                            <p:childTnLst>
                              <p:par>
                                <p:cTn id="16" presetID="15" presetClass="entr" presetSubtype="0" fill="hold" nodeType="afterEffect">
                                  <p:stCondLst>
                                    <p:cond delay="0"/>
                                  </p:stCondLst>
                                  <p:childTnLst>
                                    <p:set>
                                      <p:cBhvr>
                                        <p:cTn id="17" dur="1" fill="hold">
                                          <p:stCondLst>
                                            <p:cond delay="0"/>
                                          </p:stCondLst>
                                        </p:cTn>
                                        <p:tgtEl>
                                          <p:spTgt spid="114696"/>
                                        </p:tgtEl>
                                        <p:attrNameLst>
                                          <p:attrName>style.visibility</p:attrName>
                                        </p:attrNameLst>
                                      </p:cBhvr>
                                      <p:to>
                                        <p:strVal val="visible"/>
                                      </p:to>
                                    </p:set>
                                    <p:anim calcmode="lin" valueType="num">
                                      <p:cBhvr>
                                        <p:cTn id="18" dur="1000" fill="hold"/>
                                        <p:tgtEl>
                                          <p:spTgt spid="114696"/>
                                        </p:tgtEl>
                                        <p:attrNameLst>
                                          <p:attrName>ppt_w</p:attrName>
                                        </p:attrNameLst>
                                      </p:cBhvr>
                                      <p:tavLst>
                                        <p:tav tm="0">
                                          <p:val>
                                            <p:fltVal val="0"/>
                                          </p:val>
                                        </p:tav>
                                        <p:tav tm="100000">
                                          <p:val>
                                            <p:strVal val="#ppt_w"/>
                                          </p:val>
                                        </p:tav>
                                      </p:tavLst>
                                    </p:anim>
                                    <p:anim calcmode="lin" valueType="num">
                                      <p:cBhvr>
                                        <p:cTn id="19" dur="1000" fill="hold"/>
                                        <p:tgtEl>
                                          <p:spTgt spid="114696"/>
                                        </p:tgtEl>
                                        <p:attrNameLst>
                                          <p:attrName>ppt_h</p:attrName>
                                        </p:attrNameLst>
                                      </p:cBhvr>
                                      <p:tavLst>
                                        <p:tav tm="0">
                                          <p:val>
                                            <p:fltVal val="0"/>
                                          </p:val>
                                        </p:tav>
                                        <p:tav tm="100000">
                                          <p:val>
                                            <p:strVal val="#ppt_h"/>
                                          </p:val>
                                        </p:tav>
                                      </p:tavLst>
                                    </p:anim>
                                    <p:anim calcmode="lin" valueType="num">
                                      <p:cBhvr>
                                        <p:cTn id="20" dur="1000" fill="hold"/>
                                        <p:tgtEl>
                                          <p:spTgt spid="114696"/>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1469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nodeType="clickEffect">
                                  <p:stCondLst>
                                    <p:cond delay="0"/>
                                  </p:stCondLst>
                                  <p:childTnLst>
                                    <p:animEffect transition="out" filter="fade">
                                      <p:cBhvr>
                                        <p:cTn id="25" dur="1000"/>
                                        <p:tgtEl>
                                          <p:spTgt spid="114696"/>
                                        </p:tgtEl>
                                      </p:cBhvr>
                                    </p:animEffect>
                                    <p:anim calcmode="lin" valueType="num">
                                      <p:cBhvr>
                                        <p:cTn id="26" dur="1000"/>
                                        <p:tgtEl>
                                          <p:spTgt spid="114696"/>
                                        </p:tgtEl>
                                        <p:attrNameLst>
                                          <p:attrName>ppt_x</p:attrName>
                                        </p:attrNameLst>
                                      </p:cBhvr>
                                      <p:tavLst>
                                        <p:tav tm="0">
                                          <p:val>
                                            <p:strVal val="ppt_x"/>
                                          </p:val>
                                        </p:tav>
                                        <p:tav tm="100000">
                                          <p:val>
                                            <p:strVal val="ppt_x"/>
                                          </p:val>
                                        </p:tav>
                                      </p:tavLst>
                                    </p:anim>
                                    <p:anim calcmode="lin" valueType="num">
                                      <p:cBhvr>
                                        <p:cTn id="27" dur="1000"/>
                                        <p:tgtEl>
                                          <p:spTgt spid="114696"/>
                                        </p:tgtEl>
                                        <p:attrNameLst>
                                          <p:attrName>ppt_y</p:attrName>
                                        </p:attrNameLst>
                                      </p:cBhvr>
                                      <p:tavLst>
                                        <p:tav tm="0">
                                          <p:val>
                                            <p:strVal val="ppt_y"/>
                                          </p:val>
                                        </p:tav>
                                        <p:tav tm="100000">
                                          <p:val>
                                            <p:strVal val="ppt_y+.1"/>
                                          </p:val>
                                        </p:tav>
                                      </p:tavLst>
                                    </p:anim>
                                    <p:set>
                                      <p:cBhvr>
                                        <p:cTn id="28" dur="1" fill="hold">
                                          <p:stCondLst>
                                            <p:cond delay="999"/>
                                          </p:stCondLst>
                                        </p:cTn>
                                        <p:tgtEl>
                                          <p:spTgt spid="114696"/>
                                        </p:tgtEl>
                                        <p:attrNameLst>
                                          <p:attrName>style.visibility</p:attrName>
                                        </p:attrNameLst>
                                      </p:cBhvr>
                                      <p:to>
                                        <p:strVal val="hidden"/>
                                      </p:to>
                                    </p:set>
                                  </p:childTnLst>
                                </p:cTn>
                              </p:par>
                            </p:childTnLst>
                          </p:cTn>
                        </p:par>
                        <p:par>
                          <p:cTn id="29" fill="hold">
                            <p:stCondLst>
                              <p:cond delay="1000"/>
                            </p:stCondLst>
                            <p:childTnLst>
                              <p:par>
                                <p:cTn id="30" presetID="58" presetClass="entr" presetSubtype="0" accel="100000" fill="hold" nodeType="afterEffect">
                                  <p:stCondLst>
                                    <p:cond delay="0"/>
                                  </p:stCondLst>
                                  <p:childTnLst>
                                    <p:set>
                                      <p:cBhvr>
                                        <p:cTn id="31" dur="1" fill="hold">
                                          <p:stCondLst>
                                            <p:cond delay="0"/>
                                          </p:stCondLst>
                                        </p:cTn>
                                        <p:tgtEl>
                                          <p:spTgt spid="114693">
                                            <p:txEl>
                                              <p:pRg st="0" end="0"/>
                                            </p:txEl>
                                          </p:spTgt>
                                        </p:tgtEl>
                                        <p:attrNameLst>
                                          <p:attrName>style.visibility</p:attrName>
                                        </p:attrNameLst>
                                      </p:cBhvr>
                                      <p:to>
                                        <p:strVal val="visible"/>
                                      </p:to>
                                    </p:set>
                                    <p:anim calcmode="lin" valueType="num">
                                      <p:cBhvr>
                                        <p:cTn id="32" dur="500" fill="hold"/>
                                        <p:tgtEl>
                                          <p:spTgt spid="114693">
                                            <p:txEl>
                                              <p:pRg st="0" end="0"/>
                                            </p:txEl>
                                          </p:spTgt>
                                        </p:tgtEl>
                                        <p:attrNameLst>
                                          <p:attrName>ppt_w</p:attrName>
                                        </p:attrNameLst>
                                      </p:cBhvr>
                                      <p:tavLst>
                                        <p:tav tm="0">
                                          <p:val>
                                            <p:strVal val="#ppt_w*2.5"/>
                                          </p:val>
                                        </p:tav>
                                        <p:tav tm="100000">
                                          <p:val>
                                            <p:strVal val="#ppt_w"/>
                                          </p:val>
                                        </p:tav>
                                      </p:tavLst>
                                    </p:anim>
                                    <p:anim calcmode="lin" valueType="num">
                                      <p:cBhvr>
                                        <p:cTn id="33" dur="500" fill="hold"/>
                                        <p:tgtEl>
                                          <p:spTgt spid="114693">
                                            <p:txEl>
                                              <p:pRg st="0" end="0"/>
                                            </p:txEl>
                                          </p:spTgt>
                                        </p:tgtEl>
                                        <p:attrNameLst>
                                          <p:attrName>ppt_h</p:attrName>
                                        </p:attrNameLst>
                                      </p:cBhvr>
                                      <p:tavLst>
                                        <p:tav tm="0">
                                          <p:val>
                                            <p:strVal val="#ppt_h*0.01"/>
                                          </p:val>
                                        </p:tav>
                                        <p:tav tm="100000">
                                          <p:val>
                                            <p:strVal val="#ppt_h"/>
                                          </p:val>
                                        </p:tav>
                                      </p:tavLst>
                                    </p:anim>
                                    <p:anim calcmode="lin" valueType="num">
                                      <p:cBhvr>
                                        <p:cTn id="34" dur="500" fill="hold"/>
                                        <p:tgtEl>
                                          <p:spTgt spid="114693">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14693">
                                            <p:txEl>
                                              <p:pRg st="0" end="0"/>
                                            </p:txEl>
                                          </p:spTgt>
                                        </p:tgtEl>
                                        <p:attrNameLst>
                                          <p:attrName>ppt_y</p:attrName>
                                        </p:attrNameLst>
                                      </p:cBhvr>
                                      <p:tavLst>
                                        <p:tav tm="0">
                                          <p:val>
                                            <p:strVal val="#ppt_h+1"/>
                                          </p:val>
                                        </p:tav>
                                        <p:tav tm="100000">
                                          <p:val>
                                            <p:strVal val="#ppt_y"/>
                                          </p:val>
                                        </p:tav>
                                      </p:tavLst>
                                    </p:anim>
                                    <p:animEffect transition="in" filter="fade">
                                      <p:cBhvr>
                                        <p:cTn id="36" dur="500"/>
                                        <p:tgtEl>
                                          <p:spTgt spid="114693">
                                            <p:txEl>
                                              <p:pRg st="0" end="0"/>
                                            </p:txEl>
                                          </p:spTgt>
                                        </p:tgtEl>
                                      </p:cBhvr>
                                    </p:animEffect>
                                  </p:childTnLst>
                                </p:cTn>
                              </p:par>
                            </p:childTnLst>
                          </p:cTn>
                        </p:par>
                        <p:par>
                          <p:cTn id="37" fill="hold">
                            <p:stCondLst>
                              <p:cond delay="1500"/>
                            </p:stCondLst>
                            <p:childTnLst>
                              <p:par>
                                <p:cTn id="38" presetID="47" presetClass="entr" presetSubtype="0" fill="hold" nodeType="afterEffect">
                                  <p:stCondLst>
                                    <p:cond delay="0"/>
                                  </p:stCondLst>
                                  <p:childTnLst>
                                    <p:set>
                                      <p:cBhvr>
                                        <p:cTn id="39" dur="1" fill="hold">
                                          <p:stCondLst>
                                            <p:cond delay="0"/>
                                          </p:stCondLst>
                                        </p:cTn>
                                        <p:tgtEl>
                                          <p:spTgt spid="114693">
                                            <p:txEl>
                                              <p:pRg st="2" end="2"/>
                                            </p:txEl>
                                          </p:spTgt>
                                        </p:tgtEl>
                                        <p:attrNameLst>
                                          <p:attrName>style.visibility</p:attrName>
                                        </p:attrNameLst>
                                      </p:cBhvr>
                                      <p:to>
                                        <p:strVal val="visible"/>
                                      </p:to>
                                    </p:set>
                                    <p:animEffect transition="in" filter="fade">
                                      <p:cBhvr>
                                        <p:cTn id="40" dur="1000"/>
                                        <p:tgtEl>
                                          <p:spTgt spid="114693">
                                            <p:txEl>
                                              <p:pRg st="2" end="2"/>
                                            </p:txEl>
                                          </p:spTgt>
                                        </p:tgtEl>
                                      </p:cBhvr>
                                    </p:animEffect>
                                    <p:anim calcmode="lin" valueType="num">
                                      <p:cBhvr>
                                        <p:cTn id="41" dur="1000" fill="hold"/>
                                        <p:tgtEl>
                                          <p:spTgt spid="11469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14693">
                                            <p:txEl>
                                              <p:pRg st="2" end="2"/>
                                            </p:txEl>
                                          </p:spTgt>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114693">
                                            <p:txEl>
                                              <p:pRg st="3" end="3"/>
                                            </p:txEl>
                                          </p:spTgt>
                                        </p:tgtEl>
                                        <p:attrNameLst>
                                          <p:attrName>style.visibility</p:attrName>
                                        </p:attrNameLst>
                                      </p:cBhvr>
                                      <p:to>
                                        <p:strVal val="visible"/>
                                      </p:to>
                                    </p:set>
                                    <p:animEffect transition="in" filter="fade">
                                      <p:cBhvr>
                                        <p:cTn id="45" dur="1000"/>
                                        <p:tgtEl>
                                          <p:spTgt spid="114693">
                                            <p:txEl>
                                              <p:pRg st="3" end="3"/>
                                            </p:txEl>
                                          </p:spTgt>
                                        </p:tgtEl>
                                      </p:cBhvr>
                                    </p:animEffect>
                                    <p:anim calcmode="lin" valueType="num">
                                      <p:cBhvr>
                                        <p:cTn id="46" dur="1000" fill="hold"/>
                                        <p:tgtEl>
                                          <p:spTgt spid="114693">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14693">
                                            <p:txEl>
                                              <p:pRg st="3" end="3"/>
                                            </p:txEl>
                                          </p:spTgt>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0"/>
                                  </p:stCondLst>
                                  <p:childTnLst>
                                    <p:set>
                                      <p:cBhvr>
                                        <p:cTn id="49" dur="1" fill="hold">
                                          <p:stCondLst>
                                            <p:cond delay="0"/>
                                          </p:stCondLst>
                                        </p:cTn>
                                        <p:tgtEl>
                                          <p:spTgt spid="114693">
                                            <p:txEl>
                                              <p:pRg st="4" end="4"/>
                                            </p:txEl>
                                          </p:spTgt>
                                        </p:tgtEl>
                                        <p:attrNameLst>
                                          <p:attrName>style.visibility</p:attrName>
                                        </p:attrNameLst>
                                      </p:cBhvr>
                                      <p:to>
                                        <p:strVal val="visible"/>
                                      </p:to>
                                    </p:set>
                                    <p:animEffect transition="in" filter="fade">
                                      <p:cBhvr>
                                        <p:cTn id="50" dur="1000"/>
                                        <p:tgtEl>
                                          <p:spTgt spid="114693">
                                            <p:txEl>
                                              <p:pRg st="4" end="4"/>
                                            </p:txEl>
                                          </p:spTgt>
                                        </p:tgtEl>
                                      </p:cBhvr>
                                    </p:animEffect>
                                    <p:anim calcmode="lin" valueType="num">
                                      <p:cBhvr>
                                        <p:cTn id="51" dur="1000" fill="hold"/>
                                        <p:tgtEl>
                                          <p:spTgt spid="114693">
                                            <p:txEl>
                                              <p:pRg st="4" end="4"/>
                                            </p:txEl>
                                          </p:spTgt>
                                        </p:tgtEl>
                                        <p:attrNameLst>
                                          <p:attrName>ppt_x</p:attrName>
                                        </p:attrNameLst>
                                      </p:cBhvr>
                                      <p:tavLst>
                                        <p:tav tm="0">
                                          <p:val>
                                            <p:strVal val="#ppt_x"/>
                                          </p:val>
                                        </p:tav>
                                        <p:tav tm="100000">
                                          <p:val>
                                            <p:strVal val="#ppt_x"/>
                                          </p:val>
                                        </p:tav>
                                      </p:tavLst>
                                    </p:anim>
                                    <p:anim calcmode="lin" valueType="num">
                                      <p:cBhvr>
                                        <p:cTn id="52" dur="1000" fill="hold"/>
                                        <p:tgtEl>
                                          <p:spTgt spid="11469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7" presetClass="entr" presetSubtype="10" fill="hold" nodeType="clickEffect">
                                  <p:stCondLst>
                                    <p:cond delay="0"/>
                                  </p:stCondLst>
                                  <p:childTnLst>
                                    <p:set>
                                      <p:cBhvr>
                                        <p:cTn id="56" dur="1" fill="hold">
                                          <p:stCondLst>
                                            <p:cond delay="0"/>
                                          </p:stCondLst>
                                        </p:cTn>
                                        <p:tgtEl>
                                          <p:spTgt spid="114693">
                                            <p:txEl>
                                              <p:pRg st="6" end="6"/>
                                            </p:txEl>
                                          </p:spTgt>
                                        </p:tgtEl>
                                        <p:attrNameLst>
                                          <p:attrName>style.visibility</p:attrName>
                                        </p:attrNameLst>
                                      </p:cBhvr>
                                      <p:to>
                                        <p:strVal val="visible"/>
                                      </p:to>
                                    </p:set>
                                    <p:anim calcmode="lin" valueType="num">
                                      <p:cBhvr>
                                        <p:cTn id="57" dur="500" fill="hold"/>
                                        <p:tgtEl>
                                          <p:spTgt spid="114693">
                                            <p:txEl>
                                              <p:pRg st="6" end="6"/>
                                            </p:txEl>
                                          </p:spTgt>
                                        </p:tgtEl>
                                        <p:attrNameLst>
                                          <p:attrName>ppt_w</p:attrName>
                                        </p:attrNameLst>
                                      </p:cBhvr>
                                      <p:tavLst>
                                        <p:tav tm="0">
                                          <p:val>
                                            <p:fltVal val="0"/>
                                          </p:val>
                                        </p:tav>
                                        <p:tav tm="100000">
                                          <p:val>
                                            <p:strVal val="#ppt_w"/>
                                          </p:val>
                                        </p:tav>
                                      </p:tavLst>
                                    </p:anim>
                                    <p:anim calcmode="lin" valueType="num">
                                      <p:cBhvr>
                                        <p:cTn id="58" dur="500" fill="hold"/>
                                        <p:tgtEl>
                                          <p:spTgt spid="114693">
                                            <p:txEl>
                                              <p:pRg st="6" end="6"/>
                                            </p:txEl>
                                          </p:spTgt>
                                        </p:tgtEl>
                                        <p:attrNameLst>
                                          <p:attrName>ppt_h</p:attrName>
                                        </p:attrNameLst>
                                      </p:cBhvr>
                                      <p:tavLst>
                                        <p:tav tm="0">
                                          <p:val>
                                            <p:strVal val="#ppt_h"/>
                                          </p:val>
                                        </p:tav>
                                        <p:tav tm="100000">
                                          <p:val>
                                            <p:strVal val="#ppt_h"/>
                                          </p:val>
                                        </p:tav>
                                      </p:tavLst>
                                    </p:anim>
                                  </p:childTnLst>
                                </p:cTn>
                              </p:par>
                              <p:par>
                                <p:cTn id="59" presetID="17" presetClass="entr" presetSubtype="10" fill="hold" nodeType="withEffect">
                                  <p:stCondLst>
                                    <p:cond delay="0"/>
                                  </p:stCondLst>
                                  <p:childTnLst>
                                    <p:set>
                                      <p:cBhvr>
                                        <p:cTn id="60" dur="1" fill="hold">
                                          <p:stCondLst>
                                            <p:cond delay="0"/>
                                          </p:stCondLst>
                                        </p:cTn>
                                        <p:tgtEl>
                                          <p:spTgt spid="114693">
                                            <p:txEl>
                                              <p:pRg st="7" end="7"/>
                                            </p:txEl>
                                          </p:spTgt>
                                        </p:tgtEl>
                                        <p:attrNameLst>
                                          <p:attrName>style.visibility</p:attrName>
                                        </p:attrNameLst>
                                      </p:cBhvr>
                                      <p:to>
                                        <p:strVal val="visible"/>
                                      </p:to>
                                    </p:set>
                                    <p:anim calcmode="lin" valueType="num">
                                      <p:cBhvr>
                                        <p:cTn id="61" dur="500" fill="hold"/>
                                        <p:tgtEl>
                                          <p:spTgt spid="114693">
                                            <p:txEl>
                                              <p:pRg st="7" end="7"/>
                                            </p:txEl>
                                          </p:spTgt>
                                        </p:tgtEl>
                                        <p:attrNameLst>
                                          <p:attrName>ppt_w</p:attrName>
                                        </p:attrNameLst>
                                      </p:cBhvr>
                                      <p:tavLst>
                                        <p:tav tm="0">
                                          <p:val>
                                            <p:fltVal val="0"/>
                                          </p:val>
                                        </p:tav>
                                        <p:tav tm="100000">
                                          <p:val>
                                            <p:strVal val="#ppt_w"/>
                                          </p:val>
                                        </p:tav>
                                      </p:tavLst>
                                    </p:anim>
                                    <p:anim calcmode="lin" valueType="num">
                                      <p:cBhvr>
                                        <p:cTn id="62" dur="500" fill="hold"/>
                                        <p:tgtEl>
                                          <p:spTgt spid="114693">
                                            <p:txEl>
                                              <p:pRg st="7" end="7"/>
                                            </p:txEl>
                                          </p:spTgt>
                                        </p:tgtEl>
                                        <p:attrNameLst>
                                          <p:attrName>ppt_h</p:attrName>
                                        </p:attrNameLst>
                                      </p:cBhvr>
                                      <p:tavLst>
                                        <p:tav tm="0">
                                          <p:val>
                                            <p:strVal val="#ppt_h"/>
                                          </p:val>
                                        </p:tav>
                                        <p:tav tm="100000">
                                          <p:val>
                                            <p:strVal val="#ppt_h"/>
                                          </p:val>
                                        </p:tav>
                                      </p:tavLst>
                                    </p:anim>
                                  </p:childTnLst>
                                </p:cTn>
                              </p:par>
                              <p:par>
                                <p:cTn id="63" presetID="17" presetClass="entr" presetSubtype="10" fill="hold" nodeType="withEffect">
                                  <p:stCondLst>
                                    <p:cond delay="0"/>
                                  </p:stCondLst>
                                  <p:childTnLst>
                                    <p:set>
                                      <p:cBhvr>
                                        <p:cTn id="64" dur="1" fill="hold">
                                          <p:stCondLst>
                                            <p:cond delay="0"/>
                                          </p:stCondLst>
                                        </p:cTn>
                                        <p:tgtEl>
                                          <p:spTgt spid="114693">
                                            <p:txEl>
                                              <p:pRg st="8" end="8"/>
                                            </p:txEl>
                                          </p:spTgt>
                                        </p:tgtEl>
                                        <p:attrNameLst>
                                          <p:attrName>style.visibility</p:attrName>
                                        </p:attrNameLst>
                                      </p:cBhvr>
                                      <p:to>
                                        <p:strVal val="visible"/>
                                      </p:to>
                                    </p:set>
                                    <p:anim calcmode="lin" valueType="num">
                                      <p:cBhvr>
                                        <p:cTn id="65" dur="500" fill="hold"/>
                                        <p:tgtEl>
                                          <p:spTgt spid="114693">
                                            <p:txEl>
                                              <p:pRg st="8" end="8"/>
                                            </p:txEl>
                                          </p:spTgt>
                                        </p:tgtEl>
                                        <p:attrNameLst>
                                          <p:attrName>ppt_w</p:attrName>
                                        </p:attrNameLst>
                                      </p:cBhvr>
                                      <p:tavLst>
                                        <p:tav tm="0">
                                          <p:val>
                                            <p:fltVal val="0"/>
                                          </p:val>
                                        </p:tav>
                                        <p:tav tm="100000">
                                          <p:val>
                                            <p:strVal val="#ppt_w"/>
                                          </p:val>
                                        </p:tav>
                                      </p:tavLst>
                                    </p:anim>
                                    <p:anim calcmode="lin" valueType="num">
                                      <p:cBhvr>
                                        <p:cTn id="66" dur="500" fill="hold"/>
                                        <p:tgtEl>
                                          <p:spTgt spid="114693">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2" grpId="0"/>
      <p:bldP spid="114692"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s-ES_tradnl"/>
              <a:t>Índice</a:t>
            </a:r>
            <a:endParaRPr lang="en-US"/>
          </a:p>
        </p:txBody>
      </p:sp>
      <p:sp>
        <p:nvSpPr>
          <p:cNvPr id="120835" name="Rectangle 3"/>
          <p:cNvSpPr>
            <a:spLocks noGrp="1" noChangeArrowheads="1"/>
          </p:cNvSpPr>
          <p:nvPr>
            <p:ph type="body" idx="1"/>
          </p:nvPr>
        </p:nvSpPr>
        <p:spPr/>
        <p:txBody>
          <a:bodyPr/>
          <a:lstStyle/>
          <a:p>
            <a:pPr marL="609600" indent="-609600">
              <a:lnSpc>
                <a:spcPct val="80000"/>
              </a:lnSpc>
              <a:buFontTx/>
              <a:buAutoNum type="arabicPeriod"/>
            </a:pPr>
            <a:r>
              <a:rPr lang="es-ES_tradnl" sz="2800"/>
              <a:t>La energía solar</a:t>
            </a:r>
          </a:p>
          <a:p>
            <a:pPr marL="990600" lvl="1" indent="-533400">
              <a:lnSpc>
                <a:spcPct val="80000"/>
              </a:lnSpc>
              <a:buFontTx/>
              <a:buChar char="•"/>
            </a:pPr>
            <a:r>
              <a:rPr lang="es-ES_tradnl" sz="2400"/>
              <a:t>Comportamiento del recurso solar</a:t>
            </a:r>
          </a:p>
          <a:p>
            <a:pPr marL="990600" lvl="1" indent="-533400">
              <a:lnSpc>
                <a:spcPct val="80000"/>
              </a:lnSpc>
              <a:buFontTx/>
              <a:buChar char="•"/>
            </a:pPr>
            <a:r>
              <a:rPr lang="es-ES_tradnl" sz="2400"/>
              <a:t>Aplicaciones</a:t>
            </a:r>
          </a:p>
          <a:p>
            <a:pPr marL="990600" lvl="1" indent="-533400">
              <a:lnSpc>
                <a:spcPct val="80000"/>
              </a:lnSpc>
              <a:buFontTx/>
              <a:buChar char="•"/>
            </a:pPr>
            <a:r>
              <a:rPr lang="es-ES_tradnl" sz="2400"/>
              <a:t>Ventajas y desventajas</a:t>
            </a:r>
          </a:p>
          <a:p>
            <a:pPr marL="609600" indent="-609600">
              <a:lnSpc>
                <a:spcPct val="80000"/>
              </a:lnSpc>
              <a:buFontTx/>
              <a:buAutoNum type="arabicPeriod"/>
            </a:pPr>
            <a:r>
              <a:rPr lang="es-ES_tradnl" sz="2800"/>
              <a:t>Tecnologías solares</a:t>
            </a:r>
          </a:p>
          <a:p>
            <a:pPr marL="990600" lvl="1" indent="-533400">
              <a:lnSpc>
                <a:spcPct val="80000"/>
              </a:lnSpc>
              <a:buFontTx/>
              <a:buAutoNum type="arabicPeriod"/>
            </a:pPr>
            <a:r>
              <a:rPr lang="es-ES_tradnl" sz="2400"/>
              <a:t>Energía térmica</a:t>
            </a:r>
          </a:p>
          <a:p>
            <a:pPr marL="1371600" lvl="2" indent="-457200">
              <a:lnSpc>
                <a:spcPct val="80000"/>
              </a:lnSpc>
            </a:pPr>
            <a:r>
              <a:rPr lang="es-ES_tradnl" sz="2000"/>
              <a:t>Cocinas solares</a:t>
            </a:r>
          </a:p>
          <a:p>
            <a:pPr marL="1371600" lvl="2" indent="-457200">
              <a:lnSpc>
                <a:spcPct val="80000"/>
              </a:lnSpc>
            </a:pPr>
            <a:r>
              <a:rPr lang="es-ES_tradnl" sz="2000"/>
              <a:t>Secadores</a:t>
            </a:r>
          </a:p>
          <a:p>
            <a:pPr marL="1371600" lvl="2" indent="-457200">
              <a:lnSpc>
                <a:spcPct val="80000"/>
              </a:lnSpc>
            </a:pPr>
            <a:r>
              <a:rPr lang="es-ES_tradnl" sz="2000"/>
              <a:t>Destilador </a:t>
            </a:r>
          </a:p>
          <a:p>
            <a:pPr marL="1371600" lvl="2" indent="-457200">
              <a:lnSpc>
                <a:spcPct val="80000"/>
              </a:lnSpc>
            </a:pPr>
            <a:r>
              <a:rPr lang="es-ES_tradnl" sz="2000"/>
              <a:t>Terma solar</a:t>
            </a:r>
          </a:p>
          <a:p>
            <a:pPr marL="1371600" lvl="2" indent="-457200">
              <a:lnSpc>
                <a:spcPct val="80000"/>
              </a:lnSpc>
            </a:pPr>
            <a:r>
              <a:rPr lang="es-ES_tradnl" sz="2000"/>
              <a:t>Refrigeración por absorción</a:t>
            </a:r>
          </a:p>
          <a:p>
            <a:pPr marL="1371600" lvl="2" indent="-457200">
              <a:lnSpc>
                <a:spcPct val="80000"/>
              </a:lnSpc>
            </a:pPr>
            <a:r>
              <a:rPr lang="es-ES_tradnl" sz="2000" b="1">
                <a:solidFill>
                  <a:srgbClr val="CC0000"/>
                </a:solidFill>
                <a:effectLst>
                  <a:outerShdw blurRad="38100" dist="38100" dir="2700000" algn="tl">
                    <a:srgbClr val="C0C0C0"/>
                  </a:outerShdw>
                </a:effectLst>
              </a:rPr>
              <a:t>Generación termoeléctrica</a:t>
            </a:r>
          </a:p>
          <a:p>
            <a:pPr marL="990600" lvl="1" indent="-533400">
              <a:lnSpc>
                <a:spcPct val="80000"/>
              </a:lnSpc>
              <a:buFontTx/>
              <a:buAutoNum type="arabicPeriod"/>
            </a:pPr>
            <a:r>
              <a:rPr lang="es-ES_tradnl" sz="2400"/>
              <a:t>Energía fotovoltaica</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nodeType="withEffect">
                                  <p:stCondLst>
                                    <p:cond delay="0"/>
                                  </p:stCondLst>
                                  <p:iterate type="lt">
                                    <p:tmPct val="10000"/>
                                  </p:iterate>
                                  <p:childTnLst>
                                    <p:animScale>
                                      <p:cBhvr>
                                        <p:cTn id="6" dur="250" autoRev="1" fill="hold">
                                          <p:stCondLst>
                                            <p:cond delay="0"/>
                                          </p:stCondLst>
                                        </p:cTn>
                                        <p:tgtEl>
                                          <p:spTgt spid="120835">
                                            <p:txEl>
                                              <p:pRg st="11" end="11"/>
                                            </p:txEl>
                                          </p:spTgt>
                                        </p:tgtEl>
                                      </p:cBhvr>
                                      <p:to x="80000" y="100000"/>
                                    </p:animScale>
                                    <p:anim by="(#ppt_w*0.10)" calcmode="lin" valueType="num">
                                      <p:cBhvr>
                                        <p:cTn id="7" dur="250" autoRev="1" fill="hold">
                                          <p:stCondLst>
                                            <p:cond delay="0"/>
                                          </p:stCondLst>
                                        </p:cTn>
                                        <p:tgtEl>
                                          <p:spTgt spid="120835">
                                            <p:txEl>
                                              <p:pRg st="11" end="11"/>
                                            </p:txEl>
                                          </p:spTgt>
                                        </p:tgtEl>
                                        <p:attrNameLst>
                                          <p:attrName>ppt_x</p:attrName>
                                        </p:attrNameLst>
                                      </p:cBhvr>
                                    </p:anim>
                                    <p:anim by="(-#ppt_w*0.10)" calcmode="lin" valueType="num">
                                      <p:cBhvr>
                                        <p:cTn id="8" dur="250" autoRev="1" fill="hold">
                                          <p:stCondLst>
                                            <p:cond delay="0"/>
                                          </p:stCondLst>
                                        </p:cTn>
                                        <p:tgtEl>
                                          <p:spTgt spid="120835">
                                            <p:txEl>
                                              <p:pRg st="11" end="11"/>
                                            </p:txEl>
                                          </p:spTgt>
                                        </p:tgtEl>
                                        <p:attrNameLst>
                                          <p:attrName>ppt_y</p:attrName>
                                        </p:attrNameLst>
                                      </p:cBhvr>
                                    </p:anim>
                                    <p:animRot by="-480000">
                                      <p:cBhvr>
                                        <p:cTn id="9" dur="250" autoRev="1" fill="hold">
                                          <p:stCondLst>
                                            <p:cond delay="0"/>
                                          </p:stCondLst>
                                        </p:cTn>
                                        <p:tgtEl>
                                          <p:spTgt spid="120835">
                                            <p:txEl>
                                              <p:pRg st="11" end="1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marL="838200" indent="-838200"/>
            <a:r>
              <a:rPr lang="es-ES_tradnl"/>
              <a:t>Generación termoeléctrica</a:t>
            </a:r>
            <a:endParaRPr lang="en-US"/>
          </a:p>
        </p:txBody>
      </p:sp>
      <p:sp>
        <p:nvSpPr>
          <p:cNvPr id="119812" name="Text Box 4"/>
          <p:cNvSpPr txBox="1">
            <a:spLocks noChangeArrowheads="1"/>
          </p:cNvSpPr>
          <p:nvPr/>
        </p:nvSpPr>
        <p:spPr bwMode="auto">
          <a:xfrm>
            <a:off x="2195513" y="2060575"/>
            <a:ext cx="6048375" cy="519113"/>
          </a:xfrm>
          <a:prstGeom prst="rect">
            <a:avLst/>
          </a:prstGeom>
          <a:noFill/>
          <a:ln w="9525" algn="ctr">
            <a:noFill/>
            <a:miter lim="800000"/>
            <a:headEnd/>
            <a:tailEnd/>
          </a:ln>
          <a:effectLst/>
        </p:spPr>
        <p:txBody>
          <a:bodyPr>
            <a:spAutoFit/>
          </a:bodyPr>
          <a:lstStyle/>
          <a:p>
            <a:pPr>
              <a:spcBef>
                <a:spcPct val="50000"/>
              </a:spcBef>
            </a:pPr>
            <a:r>
              <a:rPr lang="es-ES_tradnl" sz="2800"/>
              <a:t>Es posible gracias al motor Stirling</a:t>
            </a:r>
            <a:endParaRPr lang="en-US" sz="2800"/>
          </a:p>
        </p:txBody>
      </p:sp>
      <p:sp>
        <p:nvSpPr>
          <p:cNvPr id="119813" name="AutoShape 5"/>
          <p:cNvSpPr>
            <a:spLocks noChangeArrowheads="1"/>
          </p:cNvSpPr>
          <p:nvPr/>
        </p:nvSpPr>
        <p:spPr bwMode="auto">
          <a:xfrm>
            <a:off x="1258888" y="2205038"/>
            <a:ext cx="792162" cy="3168650"/>
          </a:xfrm>
          <a:prstGeom prst="curvedRightArrow">
            <a:avLst>
              <a:gd name="adj1" fmla="val 80000"/>
              <a:gd name="adj2" fmla="val 160000"/>
              <a:gd name="adj3" fmla="val 33333"/>
            </a:avLst>
          </a:prstGeom>
          <a:solidFill>
            <a:srgbClr val="66FF66">
              <a:alpha val="22000"/>
            </a:srgbClr>
          </a:solidFill>
          <a:ln w="9525">
            <a:solidFill>
              <a:schemeClr val="tx1"/>
            </a:solidFill>
            <a:miter lim="800000"/>
            <a:headEnd/>
            <a:tailEnd/>
          </a:ln>
          <a:effectLst/>
        </p:spPr>
        <p:txBody>
          <a:bodyPr wrap="none" anchor="ctr"/>
          <a:lstStyle/>
          <a:p>
            <a:endParaRPr lang="es-ES"/>
          </a:p>
        </p:txBody>
      </p:sp>
      <p:sp>
        <p:nvSpPr>
          <p:cNvPr id="119814" name="Text Box 6"/>
          <p:cNvSpPr txBox="1">
            <a:spLocks noChangeArrowheads="1"/>
          </p:cNvSpPr>
          <p:nvPr/>
        </p:nvSpPr>
        <p:spPr bwMode="auto">
          <a:xfrm>
            <a:off x="2339975" y="4652963"/>
            <a:ext cx="6048375" cy="1373187"/>
          </a:xfrm>
          <a:prstGeom prst="rect">
            <a:avLst/>
          </a:prstGeom>
          <a:noFill/>
          <a:ln w="9525" algn="ctr">
            <a:noFill/>
            <a:miter lim="800000"/>
            <a:headEnd/>
            <a:tailEnd/>
          </a:ln>
          <a:effectLst/>
        </p:spPr>
        <p:txBody>
          <a:bodyPr>
            <a:spAutoFit/>
          </a:bodyPr>
          <a:lstStyle/>
          <a:p>
            <a:pPr>
              <a:spcBef>
                <a:spcPct val="50000"/>
              </a:spcBef>
            </a:pPr>
            <a:r>
              <a:rPr lang="es-ES_tradnl" sz="2800"/>
              <a:t>Éste usa el sol como combustible y unido a un generador produce electricidad</a:t>
            </a:r>
            <a:endParaRPr lang="en-US" sz="2800"/>
          </a:p>
        </p:txBody>
      </p:sp>
      <p:sp>
        <p:nvSpPr>
          <p:cNvPr id="119816" name="Text Box 8"/>
          <p:cNvSpPr txBox="1">
            <a:spLocks noChangeArrowheads="1"/>
          </p:cNvSpPr>
          <p:nvPr/>
        </p:nvSpPr>
        <p:spPr bwMode="auto">
          <a:xfrm>
            <a:off x="323850" y="1844675"/>
            <a:ext cx="8496300" cy="3257550"/>
          </a:xfrm>
          <a:prstGeom prst="rect">
            <a:avLst/>
          </a:prstGeom>
          <a:noFill/>
          <a:ln w="9525" algn="ctr">
            <a:noFill/>
            <a:miter lim="800000"/>
            <a:headEnd/>
            <a:tailEnd/>
          </a:ln>
          <a:effectLst/>
        </p:spPr>
        <p:txBody>
          <a:bodyPr>
            <a:spAutoFit/>
          </a:bodyPr>
          <a:lstStyle/>
          <a:p>
            <a:pPr algn="ctr"/>
            <a:r>
              <a:rPr lang="es-ES_tradnl" sz="3200" b="1">
                <a:effectLst>
                  <a:outerShdw blurRad="38100" dist="38100" dir="2700000" algn="tl">
                    <a:srgbClr val="C0C0C0"/>
                  </a:outerShdw>
                </a:effectLst>
              </a:rPr>
              <a:t>Ventajas y desventajas</a:t>
            </a:r>
          </a:p>
          <a:p>
            <a:pPr algn="ctr"/>
            <a:endParaRPr lang="es-ES_tradnl" sz="3200" b="1">
              <a:effectLst>
                <a:outerShdw blurRad="38100" dist="38100" dir="2700000" algn="tl">
                  <a:srgbClr val="C0C0C0"/>
                </a:outerShdw>
              </a:effectLst>
            </a:endParaRPr>
          </a:p>
          <a:p>
            <a:pPr>
              <a:buClr>
                <a:srgbClr val="33CC33"/>
              </a:buClr>
              <a:buFont typeface="Wingdings" pitchFamily="2" charset="2"/>
              <a:buChar char="ü"/>
            </a:pPr>
            <a:r>
              <a:rPr lang="es-ES_tradnl" sz="2400"/>
              <a:t> No necesitan combustible</a:t>
            </a:r>
          </a:p>
          <a:p>
            <a:pPr>
              <a:buFontTx/>
              <a:buChar char="•"/>
            </a:pPr>
            <a:endParaRPr lang="es-ES_tradnl" sz="2400"/>
          </a:p>
          <a:p>
            <a:pPr>
              <a:buClr>
                <a:srgbClr val="CC0000"/>
              </a:buClr>
              <a:buFont typeface="Wingdings" pitchFamily="2" charset="2"/>
              <a:buChar char="û"/>
            </a:pPr>
            <a:r>
              <a:rPr lang="es-ES_tradnl" sz="2400"/>
              <a:t> Hay que reorientarlo constantemente para que funcione          bien </a:t>
            </a:r>
          </a:p>
          <a:p>
            <a:pPr>
              <a:buClr>
                <a:srgbClr val="CC0000"/>
              </a:buClr>
              <a:buFont typeface="Wingdings" pitchFamily="2" charset="2"/>
              <a:buChar char="û"/>
            </a:pPr>
            <a:r>
              <a:rPr lang="es-ES_tradnl" sz="2400"/>
              <a:t> Es muy grande</a:t>
            </a:r>
          </a:p>
          <a:p>
            <a:pPr>
              <a:buClr>
                <a:srgbClr val="CC0000"/>
              </a:buClr>
              <a:buFont typeface="Wingdings" pitchFamily="2" charset="2"/>
              <a:buChar char="û"/>
            </a:pPr>
            <a:r>
              <a:rPr lang="es-ES_tradnl" sz="2400"/>
              <a:t> Tecnología en desarrollo</a:t>
            </a:r>
            <a:endParaRPr lang="en-US" sz="2400"/>
          </a:p>
        </p:txBody>
      </p:sp>
      <p:pic>
        <p:nvPicPr>
          <p:cNvPr id="119817" name="Picture 9" descr="stirling leyenda"/>
          <p:cNvPicPr>
            <a:picLocks noChangeAspect="1" noChangeArrowheads="1"/>
          </p:cNvPicPr>
          <p:nvPr>
            <p:ph idx="1"/>
          </p:nvPr>
        </p:nvPicPr>
        <p:blipFill>
          <a:blip r:embed="rId2"/>
          <a:srcRect/>
          <a:stretch>
            <a:fillRect/>
          </a:stretch>
        </p:blipFill>
        <p:spPr>
          <a:xfrm>
            <a:off x="1908175" y="1557338"/>
            <a:ext cx="5284788" cy="40132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19812"/>
                                        </p:tgtEl>
                                        <p:attrNameLst>
                                          <p:attrName>style.visibility</p:attrName>
                                        </p:attrNameLst>
                                      </p:cBhvr>
                                      <p:to>
                                        <p:strVal val="visible"/>
                                      </p:to>
                                    </p:set>
                                    <p:anim calcmode="lin" valueType="num">
                                      <p:cBhvr>
                                        <p:cTn id="7" dur="500" decel="50000" fill="hold">
                                          <p:stCondLst>
                                            <p:cond delay="0"/>
                                          </p:stCondLst>
                                        </p:cTn>
                                        <p:tgtEl>
                                          <p:spTgt spid="1198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98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9812"/>
                                        </p:tgtEl>
                                        <p:attrNameLst>
                                          <p:attrName>ppt_w</p:attrName>
                                        </p:attrNameLst>
                                      </p:cBhvr>
                                      <p:tavLst>
                                        <p:tav tm="0">
                                          <p:val>
                                            <p:strVal val="#ppt_w*.05"/>
                                          </p:val>
                                        </p:tav>
                                        <p:tav tm="100000">
                                          <p:val>
                                            <p:strVal val="#ppt_w"/>
                                          </p:val>
                                        </p:tav>
                                      </p:tavLst>
                                    </p:anim>
                                    <p:anim calcmode="lin" valueType="num">
                                      <p:cBhvr>
                                        <p:cTn id="10" dur="1000" fill="hold"/>
                                        <p:tgtEl>
                                          <p:spTgt spid="1198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98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98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98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9812"/>
                                        </p:tgtEl>
                                      </p:cBhvr>
                                    </p:animEffect>
                                  </p:childTnLst>
                                </p:cTn>
                              </p:par>
                            </p:childTnLst>
                          </p:cTn>
                        </p:par>
                      </p:childTnLst>
                    </p:cTn>
                  </p:par>
                  <p:par>
                    <p:cTn id="15" fill="hold">
                      <p:stCondLst>
                        <p:cond delay="indefinite"/>
                      </p:stCondLst>
                      <p:childTnLst>
                        <p:par>
                          <p:cTn id="16" fill="hold">
                            <p:stCondLst>
                              <p:cond delay="0"/>
                            </p:stCondLst>
                            <p:childTnLst>
                              <p:par>
                                <p:cTn id="17" presetID="54" presetClass="entr" presetSubtype="0" accel="100000" fill="hold" grpId="0" nodeType="clickEffect">
                                  <p:stCondLst>
                                    <p:cond delay="0"/>
                                  </p:stCondLst>
                                  <p:childTnLst>
                                    <p:set>
                                      <p:cBhvr>
                                        <p:cTn id="18" dur="1" fill="hold">
                                          <p:stCondLst>
                                            <p:cond delay="0"/>
                                          </p:stCondLst>
                                        </p:cTn>
                                        <p:tgtEl>
                                          <p:spTgt spid="119813"/>
                                        </p:tgtEl>
                                        <p:attrNameLst>
                                          <p:attrName>style.visibility</p:attrName>
                                        </p:attrNameLst>
                                      </p:cBhvr>
                                      <p:to>
                                        <p:strVal val="visible"/>
                                      </p:to>
                                    </p:set>
                                    <p:anim calcmode="lin" valueType="num">
                                      <p:cBhvr>
                                        <p:cTn id="19" dur="500" fill="hold"/>
                                        <p:tgtEl>
                                          <p:spTgt spid="119813"/>
                                        </p:tgtEl>
                                        <p:attrNameLst>
                                          <p:attrName>ppt_w</p:attrName>
                                        </p:attrNameLst>
                                      </p:cBhvr>
                                      <p:tavLst>
                                        <p:tav tm="0">
                                          <p:val>
                                            <p:strVal val="#ppt_w*0.05"/>
                                          </p:val>
                                        </p:tav>
                                        <p:tav tm="100000">
                                          <p:val>
                                            <p:strVal val="#ppt_w"/>
                                          </p:val>
                                        </p:tav>
                                      </p:tavLst>
                                    </p:anim>
                                    <p:anim calcmode="lin" valueType="num">
                                      <p:cBhvr>
                                        <p:cTn id="20" dur="500" fill="hold"/>
                                        <p:tgtEl>
                                          <p:spTgt spid="119813"/>
                                        </p:tgtEl>
                                        <p:attrNameLst>
                                          <p:attrName>ppt_h</p:attrName>
                                        </p:attrNameLst>
                                      </p:cBhvr>
                                      <p:tavLst>
                                        <p:tav tm="0">
                                          <p:val>
                                            <p:strVal val="#ppt_h"/>
                                          </p:val>
                                        </p:tav>
                                        <p:tav tm="100000">
                                          <p:val>
                                            <p:strVal val="#ppt_h"/>
                                          </p:val>
                                        </p:tav>
                                      </p:tavLst>
                                    </p:anim>
                                    <p:anim calcmode="lin" valueType="num">
                                      <p:cBhvr>
                                        <p:cTn id="21" dur="500" fill="hold"/>
                                        <p:tgtEl>
                                          <p:spTgt spid="119813"/>
                                        </p:tgtEl>
                                        <p:attrNameLst>
                                          <p:attrName>ppt_x</p:attrName>
                                        </p:attrNameLst>
                                      </p:cBhvr>
                                      <p:tavLst>
                                        <p:tav tm="0">
                                          <p:val>
                                            <p:strVal val="#ppt_x-.2"/>
                                          </p:val>
                                        </p:tav>
                                        <p:tav tm="100000">
                                          <p:val>
                                            <p:strVal val="#ppt_x"/>
                                          </p:val>
                                        </p:tav>
                                      </p:tavLst>
                                    </p:anim>
                                    <p:anim calcmode="lin" valueType="num">
                                      <p:cBhvr>
                                        <p:cTn id="22" dur="500" fill="hold"/>
                                        <p:tgtEl>
                                          <p:spTgt spid="119813"/>
                                        </p:tgtEl>
                                        <p:attrNameLst>
                                          <p:attrName>ppt_y</p:attrName>
                                        </p:attrNameLst>
                                      </p:cBhvr>
                                      <p:tavLst>
                                        <p:tav tm="0">
                                          <p:val>
                                            <p:strVal val="#ppt_y"/>
                                          </p:val>
                                        </p:tav>
                                        <p:tav tm="100000">
                                          <p:val>
                                            <p:strVal val="#ppt_y"/>
                                          </p:val>
                                        </p:tav>
                                      </p:tavLst>
                                    </p:anim>
                                    <p:animEffect transition="in" filter="fade">
                                      <p:cBhvr>
                                        <p:cTn id="23" dur="500"/>
                                        <p:tgtEl>
                                          <p:spTgt spid="119813"/>
                                        </p:tgtEl>
                                      </p:cBhvr>
                                    </p:animEffect>
                                  </p:childTnLst>
                                </p:cTn>
                              </p:par>
                            </p:childTnLst>
                          </p:cTn>
                        </p:par>
                        <p:par>
                          <p:cTn id="24" fill="hold">
                            <p:stCondLst>
                              <p:cond delay="500"/>
                            </p:stCondLst>
                            <p:childTnLst>
                              <p:par>
                                <p:cTn id="25" presetID="52" presetClass="entr" presetSubtype="0" fill="hold" grpId="0" nodeType="afterEffect">
                                  <p:stCondLst>
                                    <p:cond delay="0"/>
                                  </p:stCondLst>
                                  <p:childTnLst>
                                    <p:set>
                                      <p:cBhvr>
                                        <p:cTn id="26" dur="1" fill="hold">
                                          <p:stCondLst>
                                            <p:cond delay="0"/>
                                          </p:stCondLst>
                                        </p:cTn>
                                        <p:tgtEl>
                                          <p:spTgt spid="119814"/>
                                        </p:tgtEl>
                                        <p:attrNameLst>
                                          <p:attrName>style.visibility</p:attrName>
                                        </p:attrNameLst>
                                      </p:cBhvr>
                                      <p:to>
                                        <p:strVal val="visible"/>
                                      </p:to>
                                    </p:set>
                                    <p:animScale>
                                      <p:cBhvr>
                                        <p:cTn id="27" dur="1000" decel="50000" fill="hold">
                                          <p:stCondLst>
                                            <p:cond delay="0"/>
                                          </p:stCondLst>
                                        </p:cTn>
                                        <p:tgtEl>
                                          <p:spTgt spid="1198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19814"/>
                                        </p:tgtEl>
                                        <p:attrNameLst>
                                          <p:attrName>ppt_x</p:attrName>
                                          <p:attrName>ppt_y</p:attrName>
                                        </p:attrNameLst>
                                      </p:cBhvr>
                                    </p:animMotion>
                                    <p:animEffect transition="in" filter="fade">
                                      <p:cBhvr>
                                        <p:cTn id="29" dur="1000"/>
                                        <p:tgtEl>
                                          <p:spTgt spid="119814"/>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xit" presetSubtype="0" fill="hold" grpId="1" nodeType="clickEffect">
                                  <p:stCondLst>
                                    <p:cond delay="0"/>
                                  </p:stCondLst>
                                  <p:childTnLst>
                                    <p:anim calcmode="lin" valueType="num">
                                      <p:cBhvr>
                                        <p:cTn id="33" dur="500"/>
                                        <p:tgtEl>
                                          <p:spTgt spid="119812"/>
                                        </p:tgtEl>
                                        <p:attrNameLst>
                                          <p:attrName>ppt_w</p:attrName>
                                        </p:attrNameLst>
                                      </p:cBhvr>
                                      <p:tavLst>
                                        <p:tav tm="0">
                                          <p:val>
                                            <p:strVal val="ppt_w"/>
                                          </p:val>
                                        </p:tav>
                                        <p:tav tm="100000">
                                          <p:val>
                                            <p:fltVal val="0"/>
                                          </p:val>
                                        </p:tav>
                                      </p:tavLst>
                                    </p:anim>
                                    <p:anim calcmode="lin" valueType="num">
                                      <p:cBhvr>
                                        <p:cTn id="34" dur="500"/>
                                        <p:tgtEl>
                                          <p:spTgt spid="119812"/>
                                        </p:tgtEl>
                                        <p:attrNameLst>
                                          <p:attrName>ppt_h</p:attrName>
                                        </p:attrNameLst>
                                      </p:cBhvr>
                                      <p:tavLst>
                                        <p:tav tm="0">
                                          <p:val>
                                            <p:strVal val="ppt_h"/>
                                          </p:val>
                                        </p:tav>
                                        <p:tav tm="100000">
                                          <p:val>
                                            <p:fltVal val="0"/>
                                          </p:val>
                                        </p:tav>
                                      </p:tavLst>
                                    </p:anim>
                                    <p:animEffect transition="out" filter="fade">
                                      <p:cBhvr>
                                        <p:cTn id="35" dur="500"/>
                                        <p:tgtEl>
                                          <p:spTgt spid="119812"/>
                                        </p:tgtEl>
                                      </p:cBhvr>
                                    </p:animEffect>
                                    <p:set>
                                      <p:cBhvr>
                                        <p:cTn id="36" dur="1" fill="hold">
                                          <p:stCondLst>
                                            <p:cond delay="499"/>
                                          </p:stCondLst>
                                        </p:cTn>
                                        <p:tgtEl>
                                          <p:spTgt spid="119812"/>
                                        </p:tgtEl>
                                        <p:attrNameLst>
                                          <p:attrName>style.visibility</p:attrName>
                                        </p:attrNameLst>
                                      </p:cBhvr>
                                      <p:to>
                                        <p:strVal val="hidden"/>
                                      </p:to>
                                    </p:set>
                                  </p:childTnLst>
                                </p:cTn>
                              </p:par>
                              <p:par>
                                <p:cTn id="37" presetID="53" presetClass="exit" presetSubtype="0" fill="hold" grpId="1" nodeType="withEffect">
                                  <p:stCondLst>
                                    <p:cond delay="0"/>
                                  </p:stCondLst>
                                  <p:childTnLst>
                                    <p:anim calcmode="lin" valueType="num">
                                      <p:cBhvr>
                                        <p:cTn id="38" dur="500"/>
                                        <p:tgtEl>
                                          <p:spTgt spid="119813"/>
                                        </p:tgtEl>
                                        <p:attrNameLst>
                                          <p:attrName>ppt_w</p:attrName>
                                        </p:attrNameLst>
                                      </p:cBhvr>
                                      <p:tavLst>
                                        <p:tav tm="0">
                                          <p:val>
                                            <p:strVal val="ppt_w"/>
                                          </p:val>
                                        </p:tav>
                                        <p:tav tm="100000">
                                          <p:val>
                                            <p:fltVal val="0"/>
                                          </p:val>
                                        </p:tav>
                                      </p:tavLst>
                                    </p:anim>
                                    <p:anim calcmode="lin" valueType="num">
                                      <p:cBhvr>
                                        <p:cTn id="39" dur="500"/>
                                        <p:tgtEl>
                                          <p:spTgt spid="119813"/>
                                        </p:tgtEl>
                                        <p:attrNameLst>
                                          <p:attrName>ppt_h</p:attrName>
                                        </p:attrNameLst>
                                      </p:cBhvr>
                                      <p:tavLst>
                                        <p:tav tm="0">
                                          <p:val>
                                            <p:strVal val="ppt_h"/>
                                          </p:val>
                                        </p:tav>
                                        <p:tav tm="100000">
                                          <p:val>
                                            <p:fltVal val="0"/>
                                          </p:val>
                                        </p:tav>
                                      </p:tavLst>
                                    </p:anim>
                                    <p:animEffect transition="out" filter="fade">
                                      <p:cBhvr>
                                        <p:cTn id="40" dur="500"/>
                                        <p:tgtEl>
                                          <p:spTgt spid="119813"/>
                                        </p:tgtEl>
                                      </p:cBhvr>
                                    </p:animEffect>
                                    <p:set>
                                      <p:cBhvr>
                                        <p:cTn id="41" dur="1" fill="hold">
                                          <p:stCondLst>
                                            <p:cond delay="499"/>
                                          </p:stCondLst>
                                        </p:cTn>
                                        <p:tgtEl>
                                          <p:spTgt spid="119813"/>
                                        </p:tgtEl>
                                        <p:attrNameLst>
                                          <p:attrName>style.visibility</p:attrName>
                                        </p:attrNameLst>
                                      </p:cBhvr>
                                      <p:to>
                                        <p:strVal val="hidden"/>
                                      </p:to>
                                    </p:set>
                                  </p:childTnLst>
                                </p:cTn>
                              </p:par>
                              <p:par>
                                <p:cTn id="42" presetID="53" presetClass="exit" presetSubtype="0" fill="hold" grpId="1" nodeType="withEffect">
                                  <p:stCondLst>
                                    <p:cond delay="0"/>
                                  </p:stCondLst>
                                  <p:childTnLst>
                                    <p:anim calcmode="lin" valueType="num">
                                      <p:cBhvr>
                                        <p:cTn id="43" dur="500"/>
                                        <p:tgtEl>
                                          <p:spTgt spid="119814"/>
                                        </p:tgtEl>
                                        <p:attrNameLst>
                                          <p:attrName>ppt_w</p:attrName>
                                        </p:attrNameLst>
                                      </p:cBhvr>
                                      <p:tavLst>
                                        <p:tav tm="0">
                                          <p:val>
                                            <p:strVal val="ppt_w"/>
                                          </p:val>
                                        </p:tav>
                                        <p:tav tm="100000">
                                          <p:val>
                                            <p:fltVal val="0"/>
                                          </p:val>
                                        </p:tav>
                                      </p:tavLst>
                                    </p:anim>
                                    <p:anim calcmode="lin" valueType="num">
                                      <p:cBhvr>
                                        <p:cTn id="44" dur="500"/>
                                        <p:tgtEl>
                                          <p:spTgt spid="119814"/>
                                        </p:tgtEl>
                                        <p:attrNameLst>
                                          <p:attrName>ppt_h</p:attrName>
                                        </p:attrNameLst>
                                      </p:cBhvr>
                                      <p:tavLst>
                                        <p:tav tm="0">
                                          <p:val>
                                            <p:strVal val="ppt_h"/>
                                          </p:val>
                                        </p:tav>
                                        <p:tav tm="100000">
                                          <p:val>
                                            <p:fltVal val="0"/>
                                          </p:val>
                                        </p:tav>
                                      </p:tavLst>
                                    </p:anim>
                                    <p:animEffect transition="out" filter="fade">
                                      <p:cBhvr>
                                        <p:cTn id="45" dur="500"/>
                                        <p:tgtEl>
                                          <p:spTgt spid="119814"/>
                                        </p:tgtEl>
                                      </p:cBhvr>
                                    </p:animEffect>
                                    <p:set>
                                      <p:cBhvr>
                                        <p:cTn id="46" dur="1" fill="hold">
                                          <p:stCondLst>
                                            <p:cond delay="499"/>
                                          </p:stCondLst>
                                        </p:cTn>
                                        <p:tgtEl>
                                          <p:spTgt spid="119814"/>
                                        </p:tgtEl>
                                        <p:attrNameLst>
                                          <p:attrName>style.visibility</p:attrName>
                                        </p:attrNameLst>
                                      </p:cBhvr>
                                      <p:to>
                                        <p:strVal val="hidden"/>
                                      </p:to>
                                    </p:set>
                                  </p:childTnLst>
                                </p:cTn>
                              </p:par>
                            </p:childTnLst>
                          </p:cTn>
                        </p:par>
                        <p:par>
                          <p:cTn id="47" fill="hold">
                            <p:stCondLst>
                              <p:cond delay="500"/>
                            </p:stCondLst>
                            <p:childTnLst>
                              <p:par>
                                <p:cTn id="48" presetID="12" presetClass="entr" presetSubtype="8" fill="hold" nodeType="afterEffect">
                                  <p:stCondLst>
                                    <p:cond delay="0"/>
                                  </p:stCondLst>
                                  <p:childTnLst>
                                    <p:set>
                                      <p:cBhvr>
                                        <p:cTn id="49" dur="1" fill="hold">
                                          <p:stCondLst>
                                            <p:cond delay="0"/>
                                          </p:stCondLst>
                                        </p:cTn>
                                        <p:tgtEl>
                                          <p:spTgt spid="119817"/>
                                        </p:tgtEl>
                                        <p:attrNameLst>
                                          <p:attrName>style.visibility</p:attrName>
                                        </p:attrNameLst>
                                      </p:cBhvr>
                                      <p:to>
                                        <p:strVal val="visible"/>
                                      </p:to>
                                    </p:set>
                                    <p:animEffect transition="in" filter="slide(fromLeft)">
                                      <p:cBhvr>
                                        <p:cTn id="50" dur="500"/>
                                        <p:tgtEl>
                                          <p:spTgt spid="119817"/>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xit" presetSubtype="2" fill="hold" nodeType="clickEffect">
                                  <p:stCondLst>
                                    <p:cond delay="0"/>
                                  </p:stCondLst>
                                  <p:childTnLst>
                                    <p:animEffect transition="out" filter="slide(fromRight)">
                                      <p:cBhvr>
                                        <p:cTn id="54" dur="500"/>
                                        <p:tgtEl>
                                          <p:spTgt spid="119817"/>
                                        </p:tgtEl>
                                      </p:cBhvr>
                                    </p:animEffect>
                                    <p:set>
                                      <p:cBhvr>
                                        <p:cTn id="55" dur="1" fill="hold">
                                          <p:stCondLst>
                                            <p:cond delay="499"/>
                                          </p:stCondLst>
                                        </p:cTn>
                                        <p:tgtEl>
                                          <p:spTgt spid="119817"/>
                                        </p:tgtEl>
                                        <p:attrNameLst>
                                          <p:attrName>style.visibility</p:attrName>
                                        </p:attrNameLst>
                                      </p:cBhvr>
                                      <p:to>
                                        <p:strVal val="hidden"/>
                                      </p:to>
                                    </p:set>
                                  </p:childTnLst>
                                </p:cTn>
                              </p:par>
                            </p:childTnLst>
                          </p:cTn>
                        </p:par>
                        <p:par>
                          <p:cTn id="56" fill="hold">
                            <p:stCondLst>
                              <p:cond delay="500"/>
                            </p:stCondLst>
                            <p:childTnLst>
                              <p:par>
                                <p:cTn id="57" presetID="25" presetClass="entr" presetSubtype="0" fill="hold" nodeType="afterEffect">
                                  <p:stCondLst>
                                    <p:cond delay="0"/>
                                  </p:stCondLst>
                                  <p:childTnLst>
                                    <p:set>
                                      <p:cBhvr>
                                        <p:cTn id="58" dur="1" fill="hold">
                                          <p:stCondLst>
                                            <p:cond delay="0"/>
                                          </p:stCondLst>
                                        </p:cTn>
                                        <p:tgtEl>
                                          <p:spTgt spid="119816">
                                            <p:txEl>
                                              <p:pRg st="0" end="0"/>
                                            </p:txEl>
                                          </p:spTgt>
                                        </p:tgtEl>
                                        <p:attrNameLst>
                                          <p:attrName>style.visibility</p:attrName>
                                        </p:attrNameLst>
                                      </p:cBhvr>
                                      <p:to>
                                        <p:strVal val="visible"/>
                                      </p:to>
                                    </p:set>
                                    <p:anim calcmode="lin" valueType="num">
                                      <p:cBhvr>
                                        <p:cTn id="59" dur="500" decel="50000" fill="hold">
                                          <p:stCondLst>
                                            <p:cond delay="0"/>
                                          </p:stCondLst>
                                        </p:cTn>
                                        <p:tgtEl>
                                          <p:spTgt spid="119816">
                                            <p:txEl>
                                              <p:pRg st="0" end="0"/>
                                            </p:txEl>
                                          </p:spTgt>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119816">
                                            <p:txEl>
                                              <p:pRg st="0" end="0"/>
                                            </p:txEl>
                                          </p:spTgt>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119816">
                                            <p:txEl>
                                              <p:pRg st="0" end="0"/>
                                            </p:txEl>
                                          </p:spTgt>
                                        </p:tgtEl>
                                        <p:attrNameLst>
                                          <p:attrName>ppt_w</p:attrName>
                                        </p:attrNameLst>
                                      </p:cBhvr>
                                      <p:tavLst>
                                        <p:tav tm="0">
                                          <p:val>
                                            <p:strVal val="#ppt_w*.05"/>
                                          </p:val>
                                        </p:tav>
                                        <p:tav tm="100000">
                                          <p:val>
                                            <p:strVal val="#ppt_w"/>
                                          </p:val>
                                        </p:tav>
                                      </p:tavLst>
                                    </p:anim>
                                    <p:anim calcmode="lin" valueType="num">
                                      <p:cBhvr>
                                        <p:cTn id="62" dur="1000" fill="hold"/>
                                        <p:tgtEl>
                                          <p:spTgt spid="119816">
                                            <p:txEl>
                                              <p:pRg st="0" end="0"/>
                                            </p:txEl>
                                          </p:spTgt>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119816">
                                            <p:txEl>
                                              <p:pRg st="0" end="0"/>
                                            </p:txEl>
                                          </p:spTgt>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119816">
                                            <p:txEl>
                                              <p:pRg st="0" end="0"/>
                                            </p:txEl>
                                          </p:spTgt>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119816">
                                            <p:txEl>
                                              <p:pRg st="0" end="0"/>
                                            </p:txEl>
                                          </p:spTgt>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119816">
                                            <p:txEl>
                                              <p:pRg st="0" end="0"/>
                                            </p:txEl>
                                          </p:spTgt>
                                        </p:tgtEl>
                                      </p:cBhvr>
                                    </p:animEffect>
                                  </p:childTnLst>
                                </p:cTn>
                              </p:par>
                            </p:childTnLst>
                          </p:cTn>
                        </p:par>
                        <p:par>
                          <p:cTn id="67" fill="hold">
                            <p:stCondLst>
                              <p:cond delay="1500"/>
                            </p:stCondLst>
                            <p:childTnLst>
                              <p:par>
                                <p:cTn id="68" presetID="47" presetClass="entr" presetSubtype="0" fill="hold" nodeType="afterEffect">
                                  <p:stCondLst>
                                    <p:cond delay="0"/>
                                  </p:stCondLst>
                                  <p:childTnLst>
                                    <p:set>
                                      <p:cBhvr>
                                        <p:cTn id="69" dur="1" fill="hold">
                                          <p:stCondLst>
                                            <p:cond delay="0"/>
                                          </p:stCondLst>
                                        </p:cTn>
                                        <p:tgtEl>
                                          <p:spTgt spid="119816">
                                            <p:txEl>
                                              <p:pRg st="2" end="2"/>
                                            </p:txEl>
                                          </p:spTgt>
                                        </p:tgtEl>
                                        <p:attrNameLst>
                                          <p:attrName>style.visibility</p:attrName>
                                        </p:attrNameLst>
                                      </p:cBhvr>
                                      <p:to>
                                        <p:strVal val="visible"/>
                                      </p:to>
                                    </p:set>
                                    <p:animEffect transition="in" filter="fade">
                                      <p:cBhvr>
                                        <p:cTn id="70" dur="1000"/>
                                        <p:tgtEl>
                                          <p:spTgt spid="119816">
                                            <p:txEl>
                                              <p:pRg st="2" end="2"/>
                                            </p:txEl>
                                          </p:spTgt>
                                        </p:tgtEl>
                                      </p:cBhvr>
                                    </p:animEffect>
                                    <p:anim calcmode="lin" valueType="num">
                                      <p:cBhvr>
                                        <p:cTn id="71" dur="1000" fill="hold"/>
                                        <p:tgtEl>
                                          <p:spTgt spid="119816">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1198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nodeType="clickEffect">
                                  <p:stCondLst>
                                    <p:cond delay="0"/>
                                  </p:stCondLst>
                                  <p:childTnLst>
                                    <p:set>
                                      <p:cBhvr>
                                        <p:cTn id="76" dur="1" fill="hold">
                                          <p:stCondLst>
                                            <p:cond delay="0"/>
                                          </p:stCondLst>
                                        </p:cTn>
                                        <p:tgtEl>
                                          <p:spTgt spid="119816">
                                            <p:txEl>
                                              <p:pRg st="4" end="4"/>
                                            </p:txEl>
                                          </p:spTgt>
                                        </p:tgtEl>
                                        <p:attrNameLst>
                                          <p:attrName>style.visibility</p:attrName>
                                        </p:attrNameLst>
                                      </p:cBhvr>
                                      <p:to>
                                        <p:strVal val="visible"/>
                                      </p:to>
                                    </p:set>
                                    <p:animEffect transition="in" filter="box(in)">
                                      <p:cBhvr>
                                        <p:cTn id="77" dur="500"/>
                                        <p:tgtEl>
                                          <p:spTgt spid="119816">
                                            <p:txEl>
                                              <p:pRg st="4" end="4"/>
                                            </p:txEl>
                                          </p:spTgt>
                                        </p:tgtEl>
                                      </p:cBhvr>
                                    </p:animEffect>
                                  </p:childTnLst>
                                </p:cTn>
                              </p:par>
                              <p:par>
                                <p:cTn id="78" presetID="4" presetClass="entr" presetSubtype="16" fill="hold" nodeType="withEffect">
                                  <p:stCondLst>
                                    <p:cond delay="0"/>
                                  </p:stCondLst>
                                  <p:childTnLst>
                                    <p:set>
                                      <p:cBhvr>
                                        <p:cTn id="79" dur="1" fill="hold">
                                          <p:stCondLst>
                                            <p:cond delay="0"/>
                                          </p:stCondLst>
                                        </p:cTn>
                                        <p:tgtEl>
                                          <p:spTgt spid="119816">
                                            <p:txEl>
                                              <p:pRg st="5" end="5"/>
                                            </p:txEl>
                                          </p:spTgt>
                                        </p:tgtEl>
                                        <p:attrNameLst>
                                          <p:attrName>style.visibility</p:attrName>
                                        </p:attrNameLst>
                                      </p:cBhvr>
                                      <p:to>
                                        <p:strVal val="visible"/>
                                      </p:to>
                                    </p:set>
                                    <p:animEffect transition="in" filter="box(in)">
                                      <p:cBhvr>
                                        <p:cTn id="80" dur="500"/>
                                        <p:tgtEl>
                                          <p:spTgt spid="119816">
                                            <p:txEl>
                                              <p:pRg st="5" end="5"/>
                                            </p:txEl>
                                          </p:spTgt>
                                        </p:tgtEl>
                                      </p:cBhvr>
                                    </p:animEffect>
                                  </p:childTnLst>
                                </p:cTn>
                              </p:par>
                              <p:par>
                                <p:cTn id="81" presetID="4" presetClass="entr" presetSubtype="16" fill="hold" nodeType="withEffect">
                                  <p:stCondLst>
                                    <p:cond delay="0"/>
                                  </p:stCondLst>
                                  <p:childTnLst>
                                    <p:set>
                                      <p:cBhvr>
                                        <p:cTn id="82" dur="1" fill="hold">
                                          <p:stCondLst>
                                            <p:cond delay="0"/>
                                          </p:stCondLst>
                                        </p:cTn>
                                        <p:tgtEl>
                                          <p:spTgt spid="119816">
                                            <p:txEl>
                                              <p:pRg st="6" end="6"/>
                                            </p:txEl>
                                          </p:spTgt>
                                        </p:tgtEl>
                                        <p:attrNameLst>
                                          <p:attrName>style.visibility</p:attrName>
                                        </p:attrNameLst>
                                      </p:cBhvr>
                                      <p:to>
                                        <p:strVal val="visible"/>
                                      </p:to>
                                    </p:set>
                                    <p:animEffect transition="in" filter="box(in)">
                                      <p:cBhvr>
                                        <p:cTn id="83" dur="500"/>
                                        <p:tgtEl>
                                          <p:spTgt spid="1198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2" grpId="0"/>
      <p:bldP spid="119812" grpId="1"/>
      <p:bldP spid="119813" grpId="0" animBg="1"/>
      <p:bldP spid="119813" grpId="1" animBg="1"/>
      <p:bldP spid="119814" grpId="0"/>
      <p:bldP spid="119814"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s-ES_tradnl"/>
              <a:t>Índice</a:t>
            </a:r>
            <a:endParaRPr lang="en-US"/>
          </a:p>
        </p:txBody>
      </p:sp>
      <p:sp>
        <p:nvSpPr>
          <p:cNvPr id="122883" name="Rectangle 3"/>
          <p:cNvSpPr>
            <a:spLocks noGrp="1" noChangeArrowheads="1"/>
          </p:cNvSpPr>
          <p:nvPr>
            <p:ph type="body" idx="1"/>
          </p:nvPr>
        </p:nvSpPr>
        <p:spPr/>
        <p:txBody>
          <a:bodyPr/>
          <a:lstStyle/>
          <a:p>
            <a:pPr marL="609600" indent="-609600">
              <a:lnSpc>
                <a:spcPct val="80000"/>
              </a:lnSpc>
              <a:buFontTx/>
              <a:buAutoNum type="arabicPeriod"/>
            </a:pPr>
            <a:r>
              <a:rPr lang="es-ES_tradnl" sz="2400"/>
              <a:t>La energía solar</a:t>
            </a:r>
          </a:p>
          <a:p>
            <a:pPr marL="990600" lvl="1" indent="-533400">
              <a:lnSpc>
                <a:spcPct val="80000"/>
              </a:lnSpc>
              <a:buFontTx/>
              <a:buChar char="•"/>
            </a:pPr>
            <a:r>
              <a:rPr lang="es-ES_tradnl" sz="2000"/>
              <a:t>Comportamiento del recurso solar</a:t>
            </a:r>
          </a:p>
          <a:p>
            <a:pPr marL="990600" lvl="1" indent="-533400">
              <a:lnSpc>
                <a:spcPct val="80000"/>
              </a:lnSpc>
              <a:buFontTx/>
              <a:buChar char="•"/>
            </a:pPr>
            <a:r>
              <a:rPr lang="es-ES_tradnl" sz="2000"/>
              <a:t>Aplicaciones</a:t>
            </a:r>
          </a:p>
          <a:p>
            <a:pPr marL="990600" lvl="1" indent="-533400">
              <a:lnSpc>
                <a:spcPct val="80000"/>
              </a:lnSpc>
              <a:buFontTx/>
              <a:buChar char="•"/>
            </a:pPr>
            <a:r>
              <a:rPr lang="es-ES_tradnl" sz="2000"/>
              <a:t>Ventajas y desventajas</a:t>
            </a:r>
          </a:p>
          <a:p>
            <a:pPr marL="609600" indent="-609600">
              <a:lnSpc>
                <a:spcPct val="80000"/>
              </a:lnSpc>
              <a:buFontTx/>
              <a:buAutoNum type="arabicPeriod"/>
            </a:pPr>
            <a:r>
              <a:rPr lang="es-ES_tradnl" b="1">
                <a:solidFill>
                  <a:srgbClr val="CC0000"/>
                </a:solidFill>
                <a:effectLst>
                  <a:outerShdw blurRad="38100" dist="38100" dir="2700000" algn="tl">
                    <a:srgbClr val="C0C0C0"/>
                  </a:outerShdw>
                </a:effectLst>
              </a:rPr>
              <a:t>Tecnologías solares</a:t>
            </a:r>
          </a:p>
          <a:p>
            <a:pPr marL="990600" lvl="1" indent="-533400">
              <a:lnSpc>
                <a:spcPct val="80000"/>
              </a:lnSpc>
              <a:buFontTx/>
              <a:buAutoNum type="arabicPeriod"/>
            </a:pPr>
            <a:r>
              <a:rPr lang="es-ES_tradnl" sz="2400"/>
              <a:t>Energía térmica</a:t>
            </a:r>
          </a:p>
          <a:p>
            <a:pPr marL="1371600" lvl="2" indent="-457200">
              <a:lnSpc>
                <a:spcPct val="80000"/>
              </a:lnSpc>
            </a:pPr>
            <a:r>
              <a:rPr lang="es-ES_tradnl" sz="1800"/>
              <a:t>Cocinas solares</a:t>
            </a:r>
          </a:p>
          <a:p>
            <a:pPr marL="1371600" lvl="2" indent="-457200">
              <a:lnSpc>
                <a:spcPct val="80000"/>
              </a:lnSpc>
            </a:pPr>
            <a:r>
              <a:rPr lang="es-ES_tradnl" sz="1800"/>
              <a:t>Secadores</a:t>
            </a:r>
          </a:p>
          <a:p>
            <a:pPr marL="1371600" lvl="2" indent="-457200">
              <a:lnSpc>
                <a:spcPct val="80000"/>
              </a:lnSpc>
            </a:pPr>
            <a:r>
              <a:rPr lang="es-ES_tradnl" sz="1800"/>
              <a:t>Destilador</a:t>
            </a:r>
          </a:p>
          <a:p>
            <a:pPr marL="1371600" lvl="2" indent="-457200">
              <a:lnSpc>
                <a:spcPct val="80000"/>
              </a:lnSpc>
            </a:pPr>
            <a:r>
              <a:rPr lang="es-ES_tradnl" sz="1800"/>
              <a:t>Terma solar</a:t>
            </a:r>
          </a:p>
          <a:p>
            <a:pPr marL="1371600" lvl="2" indent="-457200">
              <a:lnSpc>
                <a:spcPct val="80000"/>
              </a:lnSpc>
            </a:pPr>
            <a:r>
              <a:rPr lang="es-ES_tradnl" sz="1800"/>
              <a:t>Refrigeración por absorción</a:t>
            </a:r>
          </a:p>
          <a:p>
            <a:pPr marL="1371600" lvl="2" indent="-457200">
              <a:lnSpc>
                <a:spcPct val="80000"/>
              </a:lnSpc>
            </a:pPr>
            <a:r>
              <a:rPr lang="es-ES_tradnl" sz="1800"/>
              <a:t>Generación termoeléctrica</a:t>
            </a:r>
          </a:p>
          <a:p>
            <a:pPr marL="990600" lvl="1" indent="-533400">
              <a:lnSpc>
                <a:spcPct val="80000"/>
              </a:lnSpc>
              <a:buFontTx/>
              <a:buAutoNum type="arabicPeriod"/>
            </a:pPr>
            <a:r>
              <a:rPr lang="es-ES_tradnl" sz="2400" b="1">
                <a:solidFill>
                  <a:srgbClr val="CC0000"/>
                </a:solidFill>
                <a:effectLst>
                  <a:outerShdw blurRad="38100" dist="38100" dir="2700000" algn="tl">
                    <a:srgbClr val="C0C0C0"/>
                  </a:outerShdw>
                </a:effectLst>
              </a:rPr>
              <a:t>Energía fotovoltaica</a:t>
            </a:r>
            <a:endParaRPr lang="en-US" sz="2400" b="1">
              <a:solidFill>
                <a:srgbClr val="CC0000"/>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nodeType="withEffect">
                                  <p:stCondLst>
                                    <p:cond delay="0"/>
                                  </p:stCondLst>
                                  <p:iterate type="lt">
                                    <p:tmPct val="10000"/>
                                  </p:iterate>
                                  <p:childTnLst>
                                    <p:animScale>
                                      <p:cBhvr>
                                        <p:cTn id="6" dur="250" autoRev="1" fill="hold">
                                          <p:stCondLst>
                                            <p:cond delay="0"/>
                                          </p:stCondLst>
                                        </p:cTn>
                                        <p:tgtEl>
                                          <p:spTgt spid="122883">
                                            <p:txEl>
                                              <p:pRg st="4" end="4"/>
                                            </p:txEl>
                                          </p:spTgt>
                                        </p:tgtEl>
                                      </p:cBhvr>
                                      <p:to x="80000" y="100000"/>
                                    </p:animScale>
                                    <p:anim by="(#ppt_w*0.10)" calcmode="lin" valueType="num">
                                      <p:cBhvr>
                                        <p:cTn id="7" dur="250" autoRev="1" fill="hold">
                                          <p:stCondLst>
                                            <p:cond delay="0"/>
                                          </p:stCondLst>
                                        </p:cTn>
                                        <p:tgtEl>
                                          <p:spTgt spid="122883">
                                            <p:txEl>
                                              <p:pRg st="4" end="4"/>
                                            </p:txEl>
                                          </p:spTgt>
                                        </p:tgtEl>
                                        <p:attrNameLst>
                                          <p:attrName>ppt_x</p:attrName>
                                        </p:attrNameLst>
                                      </p:cBhvr>
                                    </p:anim>
                                    <p:anim by="(-#ppt_w*0.10)" calcmode="lin" valueType="num">
                                      <p:cBhvr>
                                        <p:cTn id="8" dur="250" autoRev="1" fill="hold">
                                          <p:stCondLst>
                                            <p:cond delay="0"/>
                                          </p:stCondLst>
                                        </p:cTn>
                                        <p:tgtEl>
                                          <p:spTgt spid="122883">
                                            <p:txEl>
                                              <p:pRg st="4" end="4"/>
                                            </p:txEl>
                                          </p:spTgt>
                                        </p:tgtEl>
                                        <p:attrNameLst>
                                          <p:attrName>ppt_y</p:attrName>
                                        </p:attrNameLst>
                                      </p:cBhvr>
                                    </p:anim>
                                    <p:animRot by="-480000">
                                      <p:cBhvr>
                                        <p:cTn id="9" dur="250" autoRev="1" fill="hold">
                                          <p:stCondLst>
                                            <p:cond delay="0"/>
                                          </p:stCondLst>
                                        </p:cTn>
                                        <p:tgtEl>
                                          <p:spTgt spid="122883">
                                            <p:txEl>
                                              <p:pRg st="4" end="4"/>
                                            </p:txEl>
                                          </p:spTgt>
                                        </p:tgtEl>
                                        <p:attrNameLst>
                                          <p:attrName>r</p:attrName>
                                        </p:attrNameLst>
                                      </p:cBhvr>
                                    </p:animRot>
                                  </p:childTnLst>
                                </p:cTn>
                              </p:par>
                              <p:par>
                                <p:cTn id="10" presetID="36" presetClass="emph" presetSubtype="0" fill="hold" nodeType="withEffect">
                                  <p:stCondLst>
                                    <p:cond delay="0"/>
                                  </p:stCondLst>
                                  <p:iterate type="lt">
                                    <p:tmPct val="10000"/>
                                  </p:iterate>
                                  <p:childTnLst>
                                    <p:animScale>
                                      <p:cBhvr>
                                        <p:cTn id="11" dur="250" autoRev="1" fill="hold">
                                          <p:stCondLst>
                                            <p:cond delay="0"/>
                                          </p:stCondLst>
                                        </p:cTn>
                                        <p:tgtEl>
                                          <p:spTgt spid="122883">
                                            <p:txEl>
                                              <p:pRg st="12" end="12"/>
                                            </p:txEl>
                                          </p:spTgt>
                                        </p:tgtEl>
                                      </p:cBhvr>
                                      <p:to x="80000" y="100000"/>
                                    </p:animScale>
                                    <p:anim by="(#ppt_w*0.10)" calcmode="lin" valueType="num">
                                      <p:cBhvr>
                                        <p:cTn id="12" dur="250" autoRev="1" fill="hold">
                                          <p:stCondLst>
                                            <p:cond delay="0"/>
                                          </p:stCondLst>
                                        </p:cTn>
                                        <p:tgtEl>
                                          <p:spTgt spid="122883">
                                            <p:txEl>
                                              <p:pRg st="12" end="12"/>
                                            </p:txEl>
                                          </p:spTgt>
                                        </p:tgtEl>
                                        <p:attrNameLst>
                                          <p:attrName>ppt_x</p:attrName>
                                        </p:attrNameLst>
                                      </p:cBhvr>
                                    </p:anim>
                                    <p:anim by="(-#ppt_w*0.10)" calcmode="lin" valueType="num">
                                      <p:cBhvr>
                                        <p:cTn id="13" dur="250" autoRev="1" fill="hold">
                                          <p:stCondLst>
                                            <p:cond delay="0"/>
                                          </p:stCondLst>
                                        </p:cTn>
                                        <p:tgtEl>
                                          <p:spTgt spid="122883">
                                            <p:txEl>
                                              <p:pRg st="12" end="12"/>
                                            </p:txEl>
                                          </p:spTgt>
                                        </p:tgtEl>
                                        <p:attrNameLst>
                                          <p:attrName>ppt_y</p:attrName>
                                        </p:attrNameLst>
                                      </p:cBhvr>
                                    </p:anim>
                                    <p:animRot by="-480000">
                                      <p:cBhvr>
                                        <p:cTn id="14" dur="250" autoRev="1" fill="hold">
                                          <p:stCondLst>
                                            <p:cond delay="0"/>
                                          </p:stCondLst>
                                        </p:cTn>
                                        <p:tgtEl>
                                          <p:spTgt spid="122883">
                                            <p:txEl>
                                              <p:pRg st="12" end="1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1785926"/>
            <a:ext cx="7500990" cy="2308324"/>
          </a:xfrm>
          <a:prstGeom prst="rect">
            <a:avLst/>
          </a:prstGeom>
        </p:spPr>
        <p:txBody>
          <a:bodyPr wrap="square">
            <a:spAutoFit/>
          </a:bodyPr>
          <a:lstStyle/>
          <a:p>
            <a:r>
              <a:rPr lang="es-ES" sz="1800" dirty="0" smtClean="0"/>
              <a:t>Conversión fotovoltaica: la luz solar se transforma directamente en energía eléctrica en las llamadas células solares o fotovoltaicas constituidas por un material semiconductor como es el silicio. Al incidir la luz sobre células se origina una corriente eléctrica. Esta energía es corriente continua, que se transforma en alterna por medio de un convertidor. Además de células, están provistos de acumuladores que guardan la energía sobrante para horas donde no haya sol.</a:t>
            </a:r>
          </a:p>
          <a:p>
            <a:r>
              <a:rPr lang="es-ES" sz="1800" dirty="0" smtClean="0"/>
              <a:t>El conjunto de células solares forman los paneles solares.</a:t>
            </a:r>
            <a:endParaRPr lang="es-ES" sz="1800" dirty="0" smtClean="0"/>
          </a:p>
        </p:txBody>
      </p:sp>
      <p:pic>
        <p:nvPicPr>
          <p:cNvPr id="5" name="4 Imagen" descr="Celula%20Fotovoltaica.jpg"/>
          <p:cNvPicPr>
            <a:picLocks noChangeAspect="1"/>
          </p:cNvPicPr>
          <p:nvPr/>
        </p:nvPicPr>
        <p:blipFill>
          <a:blip r:embed="rId2" cstate="print"/>
          <a:stretch>
            <a:fillRect/>
          </a:stretch>
        </p:blipFill>
        <p:spPr>
          <a:xfrm rot="20799131">
            <a:off x="1687349" y="4357509"/>
            <a:ext cx="2073165" cy="1864177"/>
          </a:xfrm>
          <a:prstGeom prst="rect">
            <a:avLst/>
          </a:prstGeom>
        </p:spPr>
      </p:pic>
      <p:pic>
        <p:nvPicPr>
          <p:cNvPr id="6" name="5 Imagen" descr="panel-solar.jpg"/>
          <p:cNvPicPr>
            <a:picLocks noChangeAspect="1"/>
          </p:cNvPicPr>
          <p:nvPr/>
        </p:nvPicPr>
        <p:blipFill>
          <a:blip r:embed="rId3" cstate="print"/>
          <a:stretch>
            <a:fillRect/>
          </a:stretch>
        </p:blipFill>
        <p:spPr>
          <a:xfrm rot="21123829">
            <a:off x="5917819" y="4163675"/>
            <a:ext cx="2507682" cy="2076951"/>
          </a:xfrm>
          <a:prstGeom prst="rect">
            <a:avLst/>
          </a:prstGeom>
        </p:spPr>
      </p:pic>
      <p:sp>
        <p:nvSpPr>
          <p:cNvPr id="7" name="6 Rectángulo"/>
          <p:cNvSpPr/>
          <p:nvPr/>
        </p:nvSpPr>
        <p:spPr>
          <a:xfrm>
            <a:off x="2214546" y="357166"/>
            <a:ext cx="4572000" cy="1323439"/>
          </a:xfrm>
          <a:prstGeom prst="rect">
            <a:avLst/>
          </a:prstGeom>
        </p:spPr>
        <p:txBody>
          <a:bodyPr>
            <a:spAutoFit/>
          </a:bodyPr>
          <a:lstStyle/>
          <a:p>
            <a:pPr algn="ctr"/>
            <a:r>
              <a:rPr lang="es-ES" kern="10" dirty="0" smtClean="0">
                <a:ln w="9525">
                  <a:solidFill>
                    <a:srgbClr val="008000"/>
                  </a:solidFill>
                  <a:round/>
                  <a:headEnd/>
                  <a:tailEnd/>
                </a:ln>
                <a:blipFill dpi="0" rotWithShape="0">
                  <a:blip r:embed="rId4"/>
                  <a:srcRect/>
                  <a:tile tx="0" ty="0" sx="100000" sy="100000" flip="none" algn="tl"/>
                </a:blipFill>
                <a:effectLst>
                  <a:outerShdw dist="563972" dir="14049741" sx="125000" sy="125000" algn="tl" rotWithShape="0">
                    <a:srgbClr val="C7DFD3"/>
                  </a:outerShdw>
                </a:effectLst>
                <a:latin typeface="Snap ITC"/>
              </a:rPr>
              <a:t>Conversión fotovoltaica</a:t>
            </a:r>
            <a:endParaRPr lang="es-ES" kern="10" dirty="0">
              <a:ln w="9525">
                <a:solidFill>
                  <a:srgbClr val="008000"/>
                </a:solidFill>
                <a:round/>
                <a:headEnd/>
                <a:tailEnd/>
              </a:ln>
              <a:blipFill dpi="0" rotWithShape="0">
                <a:blip r:embed="rId4"/>
                <a:srcRect/>
                <a:tile tx="0" ty="0" sx="100000" sy="100000" flip="none" algn="tl"/>
              </a:blipFill>
              <a:effectLst>
                <a:outerShdw dist="563972" dir="14049741" sx="125000" sy="125000" algn="tl" rotWithShape="0">
                  <a:srgbClr val="C7DFD3"/>
                </a:outerShdw>
              </a:effectLst>
              <a:latin typeface="Snap ITC"/>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s-ES_tradnl" sz="4000" dirty="0"/>
              <a:t>Tecnologías energía fotovoltaica</a:t>
            </a:r>
            <a:endParaRPr lang="en-US" sz="4000" dirty="0"/>
          </a:p>
        </p:txBody>
      </p:sp>
      <p:sp>
        <p:nvSpPr>
          <p:cNvPr id="121860" name="Text Box 4"/>
          <p:cNvSpPr txBox="1">
            <a:spLocks noChangeArrowheads="1"/>
          </p:cNvSpPr>
          <p:nvPr/>
        </p:nvSpPr>
        <p:spPr bwMode="auto">
          <a:xfrm>
            <a:off x="2411413" y="1773238"/>
            <a:ext cx="4311650" cy="579437"/>
          </a:xfrm>
          <a:prstGeom prst="rect">
            <a:avLst/>
          </a:prstGeom>
          <a:noFill/>
          <a:ln w="9525" algn="ctr">
            <a:noFill/>
            <a:miter lim="800000"/>
            <a:headEnd/>
            <a:tailEnd/>
          </a:ln>
          <a:effectLst/>
        </p:spPr>
        <p:txBody>
          <a:bodyPr wrap="none">
            <a:spAutoFit/>
          </a:bodyPr>
          <a:lstStyle/>
          <a:p>
            <a:r>
              <a:rPr lang="es-ES_tradnl" sz="3200"/>
              <a:t>Componentes básicos </a:t>
            </a:r>
            <a:endParaRPr lang="en-US" sz="3200"/>
          </a:p>
        </p:txBody>
      </p:sp>
      <p:sp>
        <p:nvSpPr>
          <p:cNvPr id="121866" name="Text Box 10"/>
          <p:cNvSpPr txBox="1">
            <a:spLocks noChangeArrowheads="1"/>
          </p:cNvSpPr>
          <p:nvPr/>
        </p:nvSpPr>
        <p:spPr bwMode="auto">
          <a:xfrm>
            <a:off x="323850" y="3284538"/>
            <a:ext cx="2779713" cy="457200"/>
          </a:xfrm>
          <a:prstGeom prst="rect">
            <a:avLst/>
          </a:prstGeom>
          <a:noFill/>
          <a:ln w="9525" algn="ctr">
            <a:noFill/>
            <a:miter lim="800000"/>
            <a:headEnd/>
            <a:tailEnd/>
          </a:ln>
          <a:effectLst/>
        </p:spPr>
        <p:txBody>
          <a:bodyPr wrap="none">
            <a:spAutoFit/>
          </a:bodyPr>
          <a:lstStyle/>
          <a:p>
            <a:r>
              <a:rPr lang="es-ES_tradnl" sz="2400"/>
              <a:t>Placa o panel solar</a:t>
            </a:r>
            <a:endParaRPr lang="en-US" sz="2400"/>
          </a:p>
        </p:txBody>
      </p:sp>
      <p:sp>
        <p:nvSpPr>
          <p:cNvPr id="121867" name="Text Box 11"/>
          <p:cNvSpPr txBox="1">
            <a:spLocks noChangeArrowheads="1"/>
          </p:cNvSpPr>
          <p:nvPr/>
        </p:nvSpPr>
        <p:spPr bwMode="auto">
          <a:xfrm>
            <a:off x="3132138" y="5013325"/>
            <a:ext cx="2895600" cy="457200"/>
          </a:xfrm>
          <a:prstGeom prst="rect">
            <a:avLst/>
          </a:prstGeom>
          <a:noFill/>
          <a:ln w="9525" algn="ctr">
            <a:noFill/>
            <a:miter lim="800000"/>
            <a:headEnd/>
            <a:tailEnd/>
          </a:ln>
          <a:effectLst/>
        </p:spPr>
        <p:txBody>
          <a:bodyPr>
            <a:spAutoFit/>
          </a:bodyPr>
          <a:lstStyle/>
          <a:p>
            <a:r>
              <a:rPr lang="es-ES_tradnl" sz="2400"/>
              <a:t>Sistema de baterías</a:t>
            </a:r>
            <a:endParaRPr lang="en-US" sz="2400"/>
          </a:p>
        </p:txBody>
      </p:sp>
      <p:sp>
        <p:nvSpPr>
          <p:cNvPr id="121868" name="Text Box 12"/>
          <p:cNvSpPr txBox="1">
            <a:spLocks noChangeArrowheads="1"/>
          </p:cNvSpPr>
          <p:nvPr/>
        </p:nvSpPr>
        <p:spPr bwMode="auto">
          <a:xfrm>
            <a:off x="5508625" y="3284538"/>
            <a:ext cx="2709863" cy="457200"/>
          </a:xfrm>
          <a:prstGeom prst="rect">
            <a:avLst/>
          </a:prstGeom>
          <a:noFill/>
          <a:ln w="9525" algn="ctr">
            <a:noFill/>
            <a:miter lim="800000"/>
            <a:headEnd/>
            <a:tailEnd/>
          </a:ln>
          <a:effectLst/>
        </p:spPr>
        <p:txBody>
          <a:bodyPr wrap="none">
            <a:spAutoFit/>
          </a:bodyPr>
          <a:lstStyle/>
          <a:p>
            <a:r>
              <a:rPr lang="es-ES_tradnl" sz="2400"/>
              <a:t>Sistema de control</a:t>
            </a:r>
            <a:endParaRPr lang="en-US" sz="2400"/>
          </a:p>
        </p:txBody>
      </p:sp>
      <p:cxnSp>
        <p:nvCxnSpPr>
          <p:cNvPr id="121869" name="AutoShape 13"/>
          <p:cNvCxnSpPr>
            <a:cxnSpLocks noChangeShapeType="1"/>
          </p:cNvCxnSpPr>
          <p:nvPr/>
        </p:nvCxnSpPr>
        <p:spPr bwMode="auto">
          <a:xfrm rot="5400000">
            <a:off x="1331913" y="2205037"/>
            <a:ext cx="1079500" cy="936625"/>
          </a:xfrm>
          <a:prstGeom prst="curvedConnector3">
            <a:avLst>
              <a:gd name="adj1" fmla="val 0"/>
            </a:avLst>
          </a:prstGeom>
          <a:noFill/>
          <a:ln w="38100">
            <a:solidFill>
              <a:srgbClr val="339966"/>
            </a:solidFill>
            <a:round/>
            <a:headEnd/>
            <a:tailEnd type="stealth" w="med" len="lg"/>
          </a:ln>
          <a:effectLst/>
        </p:spPr>
      </p:cxnSp>
      <p:cxnSp>
        <p:nvCxnSpPr>
          <p:cNvPr id="121870" name="AutoShape 14"/>
          <p:cNvCxnSpPr>
            <a:cxnSpLocks noChangeShapeType="1"/>
          </p:cNvCxnSpPr>
          <p:nvPr/>
        </p:nvCxnSpPr>
        <p:spPr bwMode="auto">
          <a:xfrm rot="16200000" flipH="1">
            <a:off x="3455987" y="3465513"/>
            <a:ext cx="2232025" cy="431800"/>
          </a:xfrm>
          <a:prstGeom prst="curvedConnector3">
            <a:avLst>
              <a:gd name="adj1" fmla="val 50000"/>
            </a:avLst>
          </a:prstGeom>
          <a:noFill/>
          <a:ln w="38100">
            <a:solidFill>
              <a:srgbClr val="339966"/>
            </a:solidFill>
            <a:round/>
            <a:headEnd/>
            <a:tailEnd type="stealth" w="med" len="lg"/>
          </a:ln>
          <a:effectLst/>
        </p:spPr>
      </p:cxnSp>
      <p:cxnSp>
        <p:nvCxnSpPr>
          <p:cNvPr id="121871" name="AutoShape 15"/>
          <p:cNvCxnSpPr>
            <a:cxnSpLocks noChangeShapeType="1"/>
          </p:cNvCxnSpPr>
          <p:nvPr/>
        </p:nvCxnSpPr>
        <p:spPr bwMode="auto">
          <a:xfrm rot="16200000" flipH="1">
            <a:off x="6588125" y="2349500"/>
            <a:ext cx="1008063" cy="576263"/>
          </a:xfrm>
          <a:prstGeom prst="curvedConnector3">
            <a:avLst>
              <a:gd name="adj1" fmla="val 49921"/>
            </a:avLst>
          </a:prstGeom>
          <a:noFill/>
          <a:ln w="44450">
            <a:solidFill>
              <a:srgbClr val="339966"/>
            </a:solidFill>
            <a:round/>
            <a:headEnd/>
            <a:tailEnd type="stealth" w="med" len="lg"/>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21860"/>
                                        </p:tgtEl>
                                        <p:attrNameLst>
                                          <p:attrName>style.visibility</p:attrName>
                                        </p:attrNameLst>
                                      </p:cBhvr>
                                      <p:to>
                                        <p:strVal val="visible"/>
                                      </p:to>
                                    </p:set>
                                    <p:animEffect transition="in" filter="randombar(horizontal)">
                                      <p:cBhvr>
                                        <p:cTn id="7" dur="500"/>
                                        <p:tgtEl>
                                          <p:spTgt spid="121860"/>
                                        </p:tgtEl>
                                      </p:cBhvr>
                                    </p:animEffect>
                                  </p:childTnLst>
                                </p:cTn>
                              </p:par>
                            </p:childTnLst>
                          </p:cTn>
                        </p:par>
                        <p:par>
                          <p:cTn id="8" fill="hold">
                            <p:stCondLst>
                              <p:cond delay="500"/>
                            </p:stCondLst>
                            <p:childTnLst>
                              <p:par>
                                <p:cTn id="9" presetID="13" presetClass="entr" presetSubtype="16" fill="hold" nodeType="afterEffect">
                                  <p:stCondLst>
                                    <p:cond delay="0"/>
                                  </p:stCondLst>
                                  <p:childTnLst>
                                    <p:set>
                                      <p:cBhvr>
                                        <p:cTn id="10" dur="1" fill="hold">
                                          <p:stCondLst>
                                            <p:cond delay="0"/>
                                          </p:stCondLst>
                                        </p:cTn>
                                        <p:tgtEl>
                                          <p:spTgt spid="121869"/>
                                        </p:tgtEl>
                                        <p:attrNameLst>
                                          <p:attrName>style.visibility</p:attrName>
                                        </p:attrNameLst>
                                      </p:cBhvr>
                                      <p:to>
                                        <p:strVal val="visible"/>
                                      </p:to>
                                    </p:set>
                                    <p:animEffect transition="in" filter="plus(in)">
                                      <p:cBhvr>
                                        <p:cTn id="11" dur="500"/>
                                        <p:tgtEl>
                                          <p:spTgt spid="121869"/>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21866"/>
                                        </p:tgtEl>
                                        <p:attrNameLst>
                                          <p:attrName>style.visibility</p:attrName>
                                        </p:attrNameLst>
                                      </p:cBhvr>
                                      <p:to>
                                        <p:strVal val="visible"/>
                                      </p:to>
                                    </p:set>
                                    <p:animEffect transition="in" filter="box(in)">
                                      <p:cBhvr>
                                        <p:cTn id="15" dur="500"/>
                                        <p:tgtEl>
                                          <p:spTgt spid="121866"/>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121870"/>
                                        </p:tgtEl>
                                        <p:attrNameLst>
                                          <p:attrName>style.visibility</p:attrName>
                                        </p:attrNameLst>
                                      </p:cBhvr>
                                      <p:to>
                                        <p:strVal val="visible"/>
                                      </p:to>
                                    </p:set>
                                    <p:animEffect transition="in" filter="slide(fromBottom)">
                                      <p:cBhvr>
                                        <p:cTn id="19" dur="500"/>
                                        <p:tgtEl>
                                          <p:spTgt spid="121870"/>
                                        </p:tgtEl>
                                      </p:cBhvr>
                                    </p:animEffect>
                                  </p:childTnLst>
                                </p:cTn>
                              </p:par>
                            </p:childTnLst>
                          </p:cTn>
                        </p:par>
                        <p:par>
                          <p:cTn id="20" fill="hold">
                            <p:stCondLst>
                              <p:cond delay="2000"/>
                            </p:stCondLst>
                            <p:childTnLst>
                              <p:par>
                                <p:cTn id="21" presetID="13" presetClass="entr" presetSubtype="16" fill="hold" grpId="0" nodeType="afterEffect">
                                  <p:stCondLst>
                                    <p:cond delay="0"/>
                                  </p:stCondLst>
                                  <p:childTnLst>
                                    <p:set>
                                      <p:cBhvr>
                                        <p:cTn id="22" dur="1" fill="hold">
                                          <p:stCondLst>
                                            <p:cond delay="0"/>
                                          </p:stCondLst>
                                        </p:cTn>
                                        <p:tgtEl>
                                          <p:spTgt spid="121867"/>
                                        </p:tgtEl>
                                        <p:attrNameLst>
                                          <p:attrName>style.visibility</p:attrName>
                                        </p:attrNameLst>
                                      </p:cBhvr>
                                      <p:to>
                                        <p:strVal val="visible"/>
                                      </p:to>
                                    </p:set>
                                    <p:animEffect transition="in" filter="plus(in)">
                                      <p:cBhvr>
                                        <p:cTn id="23" dur="500"/>
                                        <p:tgtEl>
                                          <p:spTgt spid="121867"/>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121871"/>
                                        </p:tgtEl>
                                        <p:attrNameLst>
                                          <p:attrName>style.visibility</p:attrName>
                                        </p:attrNameLst>
                                      </p:cBhvr>
                                      <p:to>
                                        <p:strVal val="visible"/>
                                      </p:to>
                                    </p:set>
                                    <p:animEffect transition="in" filter="dissolve">
                                      <p:cBhvr>
                                        <p:cTn id="27" dur="500"/>
                                        <p:tgtEl>
                                          <p:spTgt spid="121871"/>
                                        </p:tgtEl>
                                      </p:cBhvr>
                                    </p:animEffect>
                                  </p:childTnLst>
                                </p:cTn>
                              </p:par>
                            </p:childTnLst>
                          </p:cTn>
                        </p:par>
                        <p:par>
                          <p:cTn id="28" fill="hold">
                            <p:stCondLst>
                              <p:cond delay="3000"/>
                            </p:stCondLst>
                            <p:childTnLst>
                              <p:par>
                                <p:cTn id="29" presetID="18" presetClass="entr" presetSubtype="12" fill="hold" grpId="0" nodeType="afterEffect">
                                  <p:stCondLst>
                                    <p:cond delay="0"/>
                                  </p:stCondLst>
                                  <p:childTnLst>
                                    <p:set>
                                      <p:cBhvr>
                                        <p:cTn id="30" dur="1" fill="hold">
                                          <p:stCondLst>
                                            <p:cond delay="0"/>
                                          </p:stCondLst>
                                        </p:cTn>
                                        <p:tgtEl>
                                          <p:spTgt spid="121868"/>
                                        </p:tgtEl>
                                        <p:attrNameLst>
                                          <p:attrName>style.visibility</p:attrName>
                                        </p:attrNameLst>
                                      </p:cBhvr>
                                      <p:to>
                                        <p:strVal val="visible"/>
                                      </p:to>
                                    </p:set>
                                    <p:animEffect transition="in" filter="strips(downLeft)">
                                      <p:cBhvr>
                                        <p:cTn id="31" dur="500"/>
                                        <p:tgtEl>
                                          <p:spTgt spid="121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p:bldP spid="121866" grpId="0"/>
      <p:bldP spid="121867" grpId="0"/>
      <p:bldP spid="12186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s-ES_tradnl" sz="4000"/>
              <a:t>Tecnologías energía fotovoltaica</a:t>
            </a:r>
            <a:endParaRPr lang="en-US" sz="4000"/>
          </a:p>
        </p:txBody>
      </p:sp>
      <p:pic>
        <p:nvPicPr>
          <p:cNvPr id="123909" name="Picture 5" descr="panel solar2"/>
          <p:cNvPicPr>
            <a:picLocks noChangeAspect="1" noChangeArrowheads="1"/>
          </p:cNvPicPr>
          <p:nvPr>
            <p:ph sz="half" idx="1"/>
          </p:nvPr>
        </p:nvPicPr>
        <p:blipFill>
          <a:blip r:embed="rId2"/>
          <a:srcRect/>
          <a:stretch>
            <a:fillRect/>
          </a:stretch>
        </p:blipFill>
        <p:spPr>
          <a:xfrm>
            <a:off x="468313" y="2781300"/>
            <a:ext cx="4038600" cy="3027363"/>
          </a:xfrm>
          <a:noFill/>
          <a:ln/>
        </p:spPr>
      </p:pic>
      <p:pic>
        <p:nvPicPr>
          <p:cNvPr id="123914" name="Picture 10" descr="placas"/>
          <p:cNvPicPr>
            <a:picLocks noChangeAspect="1" noChangeArrowheads="1"/>
          </p:cNvPicPr>
          <p:nvPr>
            <p:ph sz="quarter" idx="2"/>
          </p:nvPr>
        </p:nvPicPr>
        <p:blipFill>
          <a:blip r:embed="rId3"/>
          <a:srcRect/>
          <a:stretch>
            <a:fillRect/>
          </a:stretch>
        </p:blipFill>
        <p:spPr>
          <a:xfrm>
            <a:off x="5435600" y="3213100"/>
            <a:ext cx="3028950" cy="2185988"/>
          </a:xfrm>
          <a:noFill/>
          <a:ln/>
        </p:spPr>
      </p:pic>
      <p:sp>
        <p:nvSpPr>
          <p:cNvPr id="123908" name="Text Box 4"/>
          <p:cNvSpPr txBox="1">
            <a:spLocks noChangeArrowheads="1"/>
          </p:cNvSpPr>
          <p:nvPr/>
        </p:nvSpPr>
        <p:spPr bwMode="auto">
          <a:xfrm>
            <a:off x="323850" y="1773238"/>
            <a:ext cx="8496300" cy="579437"/>
          </a:xfrm>
          <a:prstGeom prst="rect">
            <a:avLst/>
          </a:prstGeom>
          <a:noFill/>
          <a:ln w="9525" algn="ctr">
            <a:noFill/>
            <a:miter lim="800000"/>
            <a:headEnd/>
            <a:tailEnd/>
          </a:ln>
          <a:effectLst/>
        </p:spPr>
        <p:txBody>
          <a:bodyPr>
            <a:spAutoFit/>
          </a:bodyPr>
          <a:lstStyle/>
          <a:p>
            <a:pPr algn="ctr"/>
            <a:r>
              <a:rPr lang="es-ES_tradnl" sz="3200" b="1">
                <a:effectLst>
                  <a:outerShdw blurRad="38100" dist="38100" dir="2700000" algn="tl">
                    <a:srgbClr val="C0C0C0"/>
                  </a:outerShdw>
                </a:effectLst>
              </a:rPr>
              <a:t>Placas o paneles solares</a:t>
            </a:r>
            <a:endParaRPr lang="en-US" sz="3200" b="1">
              <a:effectLst>
                <a:outerShdw blurRad="38100" dist="38100" dir="2700000" algn="tl">
                  <a:srgbClr val="C0C0C0"/>
                </a:outerShdw>
              </a:effectLst>
            </a:endParaRPr>
          </a:p>
        </p:txBody>
      </p:sp>
      <p:pic>
        <p:nvPicPr>
          <p:cNvPr id="123917" name="Picture 13" descr="instalacion electrica"/>
          <p:cNvPicPr>
            <a:picLocks noChangeAspect="1" noChangeArrowheads="1"/>
          </p:cNvPicPr>
          <p:nvPr>
            <p:ph sz="quarter" idx="3"/>
          </p:nvPr>
        </p:nvPicPr>
        <p:blipFill>
          <a:blip r:embed="rId4"/>
          <a:srcRect/>
          <a:stretch>
            <a:fillRect/>
          </a:stretch>
        </p:blipFill>
        <p:spPr>
          <a:xfrm>
            <a:off x="1331913" y="2349500"/>
            <a:ext cx="6048375" cy="4219575"/>
          </a:xfrm>
          <a:noFill/>
          <a:ln/>
        </p:spPr>
      </p:pic>
      <p:sp>
        <p:nvSpPr>
          <p:cNvPr id="123919" name="AutoShape 15"/>
          <p:cNvSpPr>
            <a:spLocks noChangeArrowheads="1"/>
          </p:cNvSpPr>
          <p:nvPr/>
        </p:nvSpPr>
        <p:spPr bwMode="auto">
          <a:xfrm>
            <a:off x="2916238" y="4437063"/>
            <a:ext cx="647700" cy="1800225"/>
          </a:xfrm>
          <a:prstGeom prst="upArrow">
            <a:avLst>
              <a:gd name="adj1" fmla="val 50000"/>
              <a:gd name="adj2" fmla="val 69485"/>
            </a:avLst>
          </a:prstGeom>
          <a:solidFill>
            <a:srgbClr val="0000FF">
              <a:alpha val="17000"/>
            </a:srgbClr>
          </a:solidFill>
          <a:ln w="9525" algn="ctr">
            <a:solidFill>
              <a:schemeClr val="tx1"/>
            </a:solidFill>
            <a:miter lim="800000"/>
            <a:headEnd/>
            <a:tailEnd/>
          </a:ln>
          <a:effectLst/>
        </p:spPr>
        <p:txBody>
          <a:bodyPr wrap="none" anchor="ctr"/>
          <a:lstStyle/>
          <a:p>
            <a:endParaRPr lang="es-E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23908"/>
                                        </p:tgtEl>
                                        <p:attrNameLst>
                                          <p:attrName>style.visibility</p:attrName>
                                        </p:attrNameLst>
                                      </p:cBhvr>
                                      <p:to>
                                        <p:strVal val="visible"/>
                                      </p:to>
                                    </p:set>
                                    <p:animEffect transition="in" filter="checkerboard(across)">
                                      <p:cBhvr>
                                        <p:cTn id="7" dur="500"/>
                                        <p:tgtEl>
                                          <p:spTgt spid="123908"/>
                                        </p:tgtEl>
                                      </p:cBhvr>
                                    </p:animEffect>
                                  </p:childTnLst>
                                </p:cTn>
                              </p:par>
                            </p:childTnLst>
                          </p:cTn>
                        </p:par>
                        <p:par>
                          <p:cTn id="8" fill="hold">
                            <p:stCondLst>
                              <p:cond delay="500"/>
                            </p:stCondLst>
                            <p:childTnLst>
                              <p:par>
                                <p:cTn id="9" presetID="50" presetClass="entr" presetSubtype="0" decel="100000" fill="hold" nodeType="afterEffect">
                                  <p:stCondLst>
                                    <p:cond delay="0"/>
                                  </p:stCondLst>
                                  <p:childTnLst>
                                    <p:set>
                                      <p:cBhvr>
                                        <p:cTn id="10" dur="1" fill="hold">
                                          <p:stCondLst>
                                            <p:cond delay="0"/>
                                          </p:stCondLst>
                                        </p:cTn>
                                        <p:tgtEl>
                                          <p:spTgt spid="123917"/>
                                        </p:tgtEl>
                                        <p:attrNameLst>
                                          <p:attrName>style.visibility</p:attrName>
                                        </p:attrNameLst>
                                      </p:cBhvr>
                                      <p:to>
                                        <p:strVal val="visible"/>
                                      </p:to>
                                    </p:set>
                                    <p:anim calcmode="lin" valueType="num">
                                      <p:cBhvr>
                                        <p:cTn id="11" dur="1000" fill="hold"/>
                                        <p:tgtEl>
                                          <p:spTgt spid="123917"/>
                                        </p:tgtEl>
                                        <p:attrNameLst>
                                          <p:attrName>ppt_w</p:attrName>
                                        </p:attrNameLst>
                                      </p:cBhvr>
                                      <p:tavLst>
                                        <p:tav tm="0">
                                          <p:val>
                                            <p:strVal val="#ppt_w+.3"/>
                                          </p:val>
                                        </p:tav>
                                        <p:tav tm="100000">
                                          <p:val>
                                            <p:strVal val="#ppt_w"/>
                                          </p:val>
                                        </p:tav>
                                      </p:tavLst>
                                    </p:anim>
                                    <p:anim calcmode="lin" valueType="num">
                                      <p:cBhvr>
                                        <p:cTn id="12" dur="1000" fill="hold"/>
                                        <p:tgtEl>
                                          <p:spTgt spid="123917"/>
                                        </p:tgtEl>
                                        <p:attrNameLst>
                                          <p:attrName>ppt_h</p:attrName>
                                        </p:attrNameLst>
                                      </p:cBhvr>
                                      <p:tavLst>
                                        <p:tav tm="0">
                                          <p:val>
                                            <p:strVal val="#ppt_h"/>
                                          </p:val>
                                        </p:tav>
                                        <p:tav tm="100000">
                                          <p:val>
                                            <p:strVal val="#ppt_h"/>
                                          </p:val>
                                        </p:tav>
                                      </p:tavLst>
                                    </p:anim>
                                    <p:animEffect transition="in" filter="fade">
                                      <p:cBhvr>
                                        <p:cTn id="13" dur="1000"/>
                                        <p:tgtEl>
                                          <p:spTgt spid="123917"/>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23919"/>
                                        </p:tgtEl>
                                        <p:attrNameLst>
                                          <p:attrName>style.visibility</p:attrName>
                                        </p:attrNameLst>
                                      </p:cBhvr>
                                      <p:to>
                                        <p:strVal val="visible"/>
                                      </p:to>
                                    </p:set>
                                    <p:animEffect transition="in" filter="fade">
                                      <p:cBhvr>
                                        <p:cTn id="17" dur="1000"/>
                                        <p:tgtEl>
                                          <p:spTgt spid="123919"/>
                                        </p:tgtEl>
                                      </p:cBhvr>
                                    </p:animEffect>
                                    <p:anim calcmode="lin" valueType="num">
                                      <p:cBhvr>
                                        <p:cTn id="18" dur="1000" fill="hold"/>
                                        <p:tgtEl>
                                          <p:spTgt spid="123919"/>
                                        </p:tgtEl>
                                        <p:attrNameLst>
                                          <p:attrName>ppt_x</p:attrName>
                                        </p:attrNameLst>
                                      </p:cBhvr>
                                      <p:tavLst>
                                        <p:tav tm="0">
                                          <p:val>
                                            <p:strVal val="#ppt_x"/>
                                          </p:val>
                                        </p:tav>
                                        <p:tav tm="100000">
                                          <p:val>
                                            <p:strVal val="#ppt_x"/>
                                          </p:val>
                                        </p:tav>
                                      </p:tavLst>
                                    </p:anim>
                                    <p:anim calcmode="lin" valueType="num">
                                      <p:cBhvr>
                                        <p:cTn id="19" dur="1000" fill="hold"/>
                                        <p:tgtEl>
                                          <p:spTgt spid="1239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xit" presetSubtype="0" fill="hold" nodeType="clickEffect">
                                  <p:stCondLst>
                                    <p:cond delay="0"/>
                                  </p:stCondLst>
                                  <p:childTnLst>
                                    <p:animEffect transition="out" filter="fade">
                                      <p:cBhvr>
                                        <p:cTn id="23" dur="1000"/>
                                        <p:tgtEl>
                                          <p:spTgt spid="123917"/>
                                        </p:tgtEl>
                                      </p:cBhvr>
                                    </p:animEffect>
                                    <p:anim calcmode="lin" valueType="num">
                                      <p:cBhvr>
                                        <p:cTn id="24" dur="1000"/>
                                        <p:tgtEl>
                                          <p:spTgt spid="123917"/>
                                        </p:tgtEl>
                                        <p:attrNameLst>
                                          <p:attrName>ppt_x</p:attrName>
                                        </p:attrNameLst>
                                      </p:cBhvr>
                                      <p:tavLst>
                                        <p:tav tm="0">
                                          <p:val>
                                            <p:strVal val="ppt_x"/>
                                          </p:val>
                                        </p:tav>
                                        <p:tav tm="100000">
                                          <p:val>
                                            <p:strVal val="ppt_x"/>
                                          </p:val>
                                        </p:tav>
                                      </p:tavLst>
                                    </p:anim>
                                    <p:anim calcmode="lin" valueType="num">
                                      <p:cBhvr>
                                        <p:cTn id="25" dur="100" decel="100000"/>
                                        <p:tgtEl>
                                          <p:spTgt spid="123917"/>
                                        </p:tgtEl>
                                        <p:attrNameLst>
                                          <p:attrName>ppt_y</p:attrName>
                                        </p:attrNameLst>
                                      </p:cBhvr>
                                      <p:tavLst>
                                        <p:tav tm="0">
                                          <p:val>
                                            <p:strVal val="ppt_y"/>
                                          </p:val>
                                        </p:tav>
                                        <p:tav tm="100000">
                                          <p:val>
                                            <p:strVal val="ppt_y-.03"/>
                                          </p:val>
                                        </p:tav>
                                      </p:tavLst>
                                    </p:anim>
                                    <p:anim calcmode="lin" valueType="num">
                                      <p:cBhvr>
                                        <p:cTn id="26" dur="900" accel="100000">
                                          <p:stCondLst>
                                            <p:cond delay="100"/>
                                          </p:stCondLst>
                                        </p:cTn>
                                        <p:tgtEl>
                                          <p:spTgt spid="123917"/>
                                        </p:tgtEl>
                                        <p:attrNameLst>
                                          <p:attrName>ppt_y</p:attrName>
                                        </p:attrNameLst>
                                      </p:cBhvr>
                                      <p:tavLst>
                                        <p:tav tm="0">
                                          <p:val>
                                            <p:strVal val="ppt_y"/>
                                          </p:val>
                                        </p:tav>
                                        <p:tav tm="100000">
                                          <p:val>
                                            <p:strVal val="ppt_y+1"/>
                                          </p:val>
                                        </p:tav>
                                      </p:tavLst>
                                    </p:anim>
                                    <p:set>
                                      <p:cBhvr>
                                        <p:cTn id="27" dur="1" fill="hold">
                                          <p:stCondLst>
                                            <p:cond delay="999"/>
                                          </p:stCondLst>
                                        </p:cTn>
                                        <p:tgtEl>
                                          <p:spTgt spid="123917"/>
                                        </p:tgtEl>
                                        <p:attrNameLst>
                                          <p:attrName>style.visibility</p:attrName>
                                        </p:attrNameLst>
                                      </p:cBhvr>
                                      <p:to>
                                        <p:strVal val="hidden"/>
                                      </p:to>
                                    </p:set>
                                  </p:childTnLst>
                                </p:cTn>
                              </p:par>
                              <p:par>
                                <p:cTn id="28" presetID="37" presetClass="exit" presetSubtype="0" fill="hold" grpId="1" nodeType="withEffect">
                                  <p:stCondLst>
                                    <p:cond delay="0"/>
                                  </p:stCondLst>
                                  <p:childTnLst>
                                    <p:animEffect transition="out" filter="fade">
                                      <p:cBhvr>
                                        <p:cTn id="29" dur="1000"/>
                                        <p:tgtEl>
                                          <p:spTgt spid="123919"/>
                                        </p:tgtEl>
                                      </p:cBhvr>
                                    </p:animEffect>
                                    <p:anim calcmode="lin" valueType="num">
                                      <p:cBhvr>
                                        <p:cTn id="30" dur="1000"/>
                                        <p:tgtEl>
                                          <p:spTgt spid="123919"/>
                                        </p:tgtEl>
                                        <p:attrNameLst>
                                          <p:attrName>ppt_x</p:attrName>
                                        </p:attrNameLst>
                                      </p:cBhvr>
                                      <p:tavLst>
                                        <p:tav tm="0">
                                          <p:val>
                                            <p:strVal val="ppt_x"/>
                                          </p:val>
                                        </p:tav>
                                        <p:tav tm="100000">
                                          <p:val>
                                            <p:strVal val="ppt_x"/>
                                          </p:val>
                                        </p:tav>
                                      </p:tavLst>
                                    </p:anim>
                                    <p:anim calcmode="lin" valueType="num">
                                      <p:cBhvr>
                                        <p:cTn id="31" dur="100" decel="100000"/>
                                        <p:tgtEl>
                                          <p:spTgt spid="123919"/>
                                        </p:tgtEl>
                                        <p:attrNameLst>
                                          <p:attrName>ppt_y</p:attrName>
                                        </p:attrNameLst>
                                      </p:cBhvr>
                                      <p:tavLst>
                                        <p:tav tm="0">
                                          <p:val>
                                            <p:strVal val="ppt_y"/>
                                          </p:val>
                                        </p:tav>
                                        <p:tav tm="100000">
                                          <p:val>
                                            <p:strVal val="ppt_y-.03"/>
                                          </p:val>
                                        </p:tav>
                                      </p:tavLst>
                                    </p:anim>
                                    <p:anim calcmode="lin" valueType="num">
                                      <p:cBhvr>
                                        <p:cTn id="32" dur="900" accel="100000">
                                          <p:stCondLst>
                                            <p:cond delay="100"/>
                                          </p:stCondLst>
                                        </p:cTn>
                                        <p:tgtEl>
                                          <p:spTgt spid="123919"/>
                                        </p:tgtEl>
                                        <p:attrNameLst>
                                          <p:attrName>ppt_y</p:attrName>
                                        </p:attrNameLst>
                                      </p:cBhvr>
                                      <p:tavLst>
                                        <p:tav tm="0">
                                          <p:val>
                                            <p:strVal val="ppt_y"/>
                                          </p:val>
                                        </p:tav>
                                        <p:tav tm="100000">
                                          <p:val>
                                            <p:strVal val="ppt_y+1"/>
                                          </p:val>
                                        </p:tav>
                                      </p:tavLst>
                                    </p:anim>
                                    <p:set>
                                      <p:cBhvr>
                                        <p:cTn id="33" dur="1" fill="hold">
                                          <p:stCondLst>
                                            <p:cond delay="999"/>
                                          </p:stCondLst>
                                        </p:cTn>
                                        <p:tgtEl>
                                          <p:spTgt spid="123919"/>
                                        </p:tgtEl>
                                        <p:attrNameLst>
                                          <p:attrName>style.visibility</p:attrName>
                                        </p:attrNameLst>
                                      </p:cBhvr>
                                      <p:to>
                                        <p:strVal val="hidden"/>
                                      </p:to>
                                    </p:set>
                                  </p:childTnLst>
                                </p:cTn>
                              </p:par>
                            </p:childTnLst>
                          </p:cTn>
                        </p:par>
                        <p:par>
                          <p:cTn id="34" fill="hold">
                            <p:stCondLst>
                              <p:cond delay="1000"/>
                            </p:stCondLst>
                            <p:childTnLst>
                              <p:par>
                                <p:cTn id="35" presetID="53" presetClass="entr" presetSubtype="0" fill="hold" nodeType="afterEffect">
                                  <p:stCondLst>
                                    <p:cond delay="0"/>
                                  </p:stCondLst>
                                  <p:childTnLst>
                                    <p:set>
                                      <p:cBhvr>
                                        <p:cTn id="36" dur="1" fill="hold">
                                          <p:stCondLst>
                                            <p:cond delay="0"/>
                                          </p:stCondLst>
                                        </p:cTn>
                                        <p:tgtEl>
                                          <p:spTgt spid="123909"/>
                                        </p:tgtEl>
                                        <p:attrNameLst>
                                          <p:attrName>style.visibility</p:attrName>
                                        </p:attrNameLst>
                                      </p:cBhvr>
                                      <p:to>
                                        <p:strVal val="visible"/>
                                      </p:to>
                                    </p:set>
                                    <p:anim calcmode="lin" valueType="num">
                                      <p:cBhvr>
                                        <p:cTn id="37" dur="500" fill="hold"/>
                                        <p:tgtEl>
                                          <p:spTgt spid="123909"/>
                                        </p:tgtEl>
                                        <p:attrNameLst>
                                          <p:attrName>ppt_w</p:attrName>
                                        </p:attrNameLst>
                                      </p:cBhvr>
                                      <p:tavLst>
                                        <p:tav tm="0">
                                          <p:val>
                                            <p:fltVal val="0"/>
                                          </p:val>
                                        </p:tav>
                                        <p:tav tm="100000">
                                          <p:val>
                                            <p:strVal val="#ppt_w"/>
                                          </p:val>
                                        </p:tav>
                                      </p:tavLst>
                                    </p:anim>
                                    <p:anim calcmode="lin" valueType="num">
                                      <p:cBhvr>
                                        <p:cTn id="38" dur="500" fill="hold"/>
                                        <p:tgtEl>
                                          <p:spTgt spid="123909"/>
                                        </p:tgtEl>
                                        <p:attrNameLst>
                                          <p:attrName>ppt_h</p:attrName>
                                        </p:attrNameLst>
                                      </p:cBhvr>
                                      <p:tavLst>
                                        <p:tav tm="0">
                                          <p:val>
                                            <p:fltVal val="0"/>
                                          </p:val>
                                        </p:tav>
                                        <p:tav tm="100000">
                                          <p:val>
                                            <p:strVal val="#ppt_h"/>
                                          </p:val>
                                        </p:tav>
                                      </p:tavLst>
                                    </p:anim>
                                    <p:animEffect transition="in" filter="fade">
                                      <p:cBhvr>
                                        <p:cTn id="39" dur="500"/>
                                        <p:tgtEl>
                                          <p:spTgt spid="123909"/>
                                        </p:tgtEl>
                                      </p:cBhvr>
                                    </p:animEffect>
                                  </p:childTnLst>
                                </p:cTn>
                              </p:par>
                              <p:par>
                                <p:cTn id="40" presetID="37" presetClass="entr" presetSubtype="0" fill="hold" nodeType="withEffect">
                                  <p:stCondLst>
                                    <p:cond delay="0"/>
                                  </p:stCondLst>
                                  <p:childTnLst>
                                    <p:set>
                                      <p:cBhvr>
                                        <p:cTn id="41" dur="1" fill="hold">
                                          <p:stCondLst>
                                            <p:cond delay="0"/>
                                          </p:stCondLst>
                                        </p:cTn>
                                        <p:tgtEl>
                                          <p:spTgt spid="123914"/>
                                        </p:tgtEl>
                                        <p:attrNameLst>
                                          <p:attrName>style.visibility</p:attrName>
                                        </p:attrNameLst>
                                      </p:cBhvr>
                                      <p:to>
                                        <p:strVal val="visible"/>
                                      </p:to>
                                    </p:set>
                                    <p:animEffect transition="in" filter="fade">
                                      <p:cBhvr>
                                        <p:cTn id="42" dur="1000"/>
                                        <p:tgtEl>
                                          <p:spTgt spid="123914"/>
                                        </p:tgtEl>
                                      </p:cBhvr>
                                    </p:animEffect>
                                    <p:anim calcmode="lin" valueType="num">
                                      <p:cBhvr>
                                        <p:cTn id="43" dur="1000" fill="hold"/>
                                        <p:tgtEl>
                                          <p:spTgt spid="123914"/>
                                        </p:tgtEl>
                                        <p:attrNameLst>
                                          <p:attrName>ppt_x</p:attrName>
                                        </p:attrNameLst>
                                      </p:cBhvr>
                                      <p:tavLst>
                                        <p:tav tm="0">
                                          <p:val>
                                            <p:strVal val="#ppt_x"/>
                                          </p:val>
                                        </p:tav>
                                        <p:tav tm="100000">
                                          <p:val>
                                            <p:strVal val="#ppt_x"/>
                                          </p:val>
                                        </p:tav>
                                      </p:tavLst>
                                    </p:anim>
                                    <p:anim calcmode="lin" valueType="num">
                                      <p:cBhvr>
                                        <p:cTn id="44" dur="900" decel="100000" fill="hold"/>
                                        <p:tgtEl>
                                          <p:spTgt spid="12391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23914"/>
                                        </p:tgtEl>
                                        <p:attrNameLst>
                                          <p:attrName>ppt_y</p:attrName>
                                        </p:attrNameLst>
                                      </p:cBhvr>
                                      <p:tavLst>
                                        <p:tav tm="0">
                                          <p:val>
                                            <p:strVal val="#ppt_y-.03"/>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xit" presetSubtype="0" fill="hold" grpId="1" nodeType="clickEffect">
                                  <p:stCondLst>
                                    <p:cond delay="0"/>
                                  </p:stCondLst>
                                  <p:childTnLst>
                                    <p:anim calcmode="lin" valueType="num">
                                      <p:cBhvr>
                                        <p:cTn id="49" dur="500"/>
                                        <p:tgtEl>
                                          <p:spTgt spid="123908"/>
                                        </p:tgtEl>
                                        <p:attrNameLst>
                                          <p:attrName>ppt_w</p:attrName>
                                        </p:attrNameLst>
                                      </p:cBhvr>
                                      <p:tavLst>
                                        <p:tav tm="0">
                                          <p:val>
                                            <p:strVal val="ppt_w"/>
                                          </p:val>
                                        </p:tav>
                                        <p:tav tm="100000">
                                          <p:val>
                                            <p:fltVal val="0"/>
                                          </p:val>
                                        </p:tav>
                                      </p:tavLst>
                                    </p:anim>
                                    <p:anim calcmode="lin" valueType="num">
                                      <p:cBhvr>
                                        <p:cTn id="50" dur="500"/>
                                        <p:tgtEl>
                                          <p:spTgt spid="123908"/>
                                        </p:tgtEl>
                                        <p:attrNameLst>
                                          <p:attrName>ppt_h</p:attrName>
                                        </p:attrNameLst>
                                      </p:cBhvr>
                                      <p:tavLst>
                                        <p:tav tm="0">
                                          <p:val>
                                            <p:strVal val="ppt_h"/>
                                          </p:val>
                                        </p:tav>
                                        <p:tav tm="100000">
                                          <p:val>
                                            <p:fltVal val="0"/>
                                          </p:val>
                                        </p:tav>
                                      </p:tavLst>
                                    </p:anim>
                                    <p:animEffect transition="out" filter="fade">
                                      <p:cBhvr>
                                        <p:cTn id="51" dur="500"/>
                                        <p:tgtEl>
                                          <p:spTgt spid="123908"/>
                                        </p:tgtEl>
                                      </p:cBhvr>
                                    </p:animEffect>
                                    <p:set>
                                      <p:cBhvr>
                                        <p:cTn id="52" dur="1" fill="hold">
                                          <p:stCondLst>
                                            <p:cond delay="499"/>
                                          </p:stCondLst>
                                        </p:cTn>
                                        <p:tgtEl>
                                          <p:spTgt spid="123908"/>
                                        </p:tgtEl>
                                        <p:attrNameLst>
                                          <p:attrName>style.visibility</p:attrName>
                                        </p:attrNameLst>
                                      </p:cBhvr>
                                      <p:to>
                                        <p:strVal val="hidden"/>
                                      </p:to>
                                    </p:set>
                                  </p:childTnLst>
                                </p:cTn>
                              </p:par>
                              <p:par>
                                <p:cTn id="53" presetID="53" presetClass="exit" presetSubtype="0" fill="hold" nodeType="withEffect">
                                  <p:stCondLst>
                                    <p:cond delay="0"/>
                                  </p:stCondLst>
                                  <p:childTnLst>
                                    <p:anim calcmode="lin" valueType="num">
                                      <p:cBhvr>
                                        <p:cTn id="54" dur="500"/>
                                        <p:tgtEl>
                                          <p:spTgt spid="123909"/>
                                        </p:tgtEl>
                                        <p:attrNameLst>
                                          <p:attrName>ppt_w</p:attrName>
                                        </p:attrNameLst>
                                      </p:cBhvr>
                                      <p:tavLst>
                                        <p:tav tm="0">
                                          <p:val>
                                            <p:strVal val="ppt_w"/>
                                          </p:val>
                                        </p:tav>
                                        <p:tav tm="100000">
                                          <p:val>
                                            <p:fltVal val="0"/>
                                          </p:val>
                                        </p:tav>
                                      </p:tavLst>
                                    </p:anim>
                                    <p:anim calcmode="lin" valueType="num">
                                      <p:cBhvr>
                                        <p:cTn id="55" dur="500"/>
                                        <p:tgtEl>
                                          <p:spTgt spid="123909"/>
                                        </p:tgtEl>
                                        <p:attrNameLst>
                                          <p:attrName>ppt_h</p:attrName>
                                        </p:attrNameLst>
                                      </p:cBhvr>
                                      <p:tavLst>
                                        <p:tav tm="0">
                                          <p:val>
                                            <p:strVal val="ppt_h"/>
                                          </p:val>
                                        </p:tav>
                                        <p:tav tm="100000">
                                          <p:val>
                                            <p:fltVal val="0"/>
                                          </p:val>
                                        </p:tav>
                                      </p:tavLst>
                                    </p:anim>
                                    <p:animEffect transition="out" filter="fade">
                                      <p:cBhvr>
                                        <p:cTn id="56" dur="500"/>
                                        <p:tgtEl>
                                          <p:spTgt spid="123909"/>
                                        </p:tgtEl>
                                      </p:cBhvr>
                                    </p:animEffect>
                                    <p:set>
                                      <p:cBhvr>
                                        <p:cTn id="57" dur="1" fill="hold">
                                          <p:stCondLst>
                                            <p:cond delay="499"/>
                                          </p:stCondLst>
                                        </p:cTn>
                                        <p:tgtEl>
                                          <p:spTgt spid="123909"/>
                                        </p:tgtEl>
                                        <p:attrNameLst>
                                          <p:attrName>style.visibility</p:attrName>
                                        </p:attrNameLst>
                                      </p:cBhvr>
                                      <p:to>
                                        <p:strVal val="hidden"/>
                                      </p:to>
                                    </p:set>
                                  </p:childTnLst>
                                </p:cTn>
                              </p:par>
                              <p:par>
                                <p:cTn id="58" presetID="53" presetClass="exit" presetSubtype="0" fill="hold" nodeType="withEffect">
                                  <p:stCondLst>
                                    <p:cond delay="0"/>
                                  </p:stCondLst>
                                  <p:childTnLst>
                                    <p:anim calcmode="lin" valueType="num">
                                      <p:cBhvr>
                                        <p:cTn id="59" dur="500"/>
                                        <p:tgtEl>
                                          <p:spTgt spid="123914"/>
                                        </p:tgtEl>
                                        <p:attrNameLst>
                                          <p:attrName>ppt_w</p:attrName>
                                        </p:attrNameLst>
                                      </p:cBhvr>
                                      <p:tavLst>
                                        <p:tav tm="0">
                                          <p:val>
                                            <p:strVal val="ppt_w"/>
                                          </p:val>
                                        </p:tav>
                                        <p:tav tm="100000">
                                          <p:val>
                                            <p:fltVal val="0"/>
                                          </p:val>
                                        </p:tav>
                                      </p:tavLst>
                                    </p:anim>
                                    <p:anim calcmode="lin" valueType="num">
                                      <p:cBhvr>
                                        <p:cTn id="60" dur="500"/>
                                        <p:tgtEl>
                                          <p:spTgt spid="123914"/>
                                        </p:tgtEl>
                                        <p:attrNameLst>
                                          <p:attrName>ppt_h</p:attrName>
                                        </p:attrNameLst>
                                      </p:cBhvr>
                                      <p:tavLst>
                                        <p:tav tm="0">
                                          <p:val>
                                            <p:strVal val="ppt_h"/>
                                          </p:val>
                                        </p:tav>
                                        <p:tav tm="100000">
                                          <p:val>
                                            <p:fltVal val="0"/>
                                          </p:val>
                                        </p:tav>
                                      </p:tavLst>
                                    </p:anim>
                                    <p:animEffect transition="out" filter="fade">
                                      <p:cBhvr>
                                        <p:cTn id="61" dur="500"/>
                                        <p:tgtEl>
                                          <p:spTgt spid="123914"/>
                                        </p:tgtEl>
                                      </p:cBhvr>
                                    </p:animEffect>
                                    <p:set>
                                      <p:cBhvr>
                                        <p:cTn id="62" dur="1" fill="hold">
                                          <p:stCondLst>
                                            <p:cond delay="499"/>
                                          </p:stCondLst>
                                        </p:cTn>
                                        <p:tgtEl>
                                          <p:spTgt spid="1239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8" grpId="0"/>
      <p:bldP spid="123908" grpId="1"/>
      <p:bldP spid="123919" grpId="0" animBg="1"/>
      <p:bldP spid="123919"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s-ES_tradnl" sz="4000"/>
              <a:t>Tecnologías energía fotovoltaica</a:t>
            </a:r>
            <a:endParaRPr lang="en-US" sz="4000"/>
          </a:p>
        </p:txBody>
      </p:sp>
      <p:pic>
        <p:nvPicPr>
          <p:cNvPr id="128004" name="Picture 4"/>
          <p:cNvPicPr>
            <a:picLocks noChangeAspect="1" noChangeArrowheads="1"/>
          </p:cNvPicPr>
          <p:nvPr>
            <p:ph sz="half" idx="1"/>
          </p:nvPr>
        </p:nvPicPr>
        <p:blipFill>
          <a:blip r:embed="rId2"/>
          <a:srcRect/>
          <a:stretch>
            <a:fillRect/>
          </a:stretch>
        </p:blipFill>
        <p:spPr>
          <a:xfrm>
            <a:off x="2700338" y="2492375"/>
            <a:ext cx="3954462" cy="4105275"/>
          </a:xfrm>
          <a:noFill/>
          <a:ln/>
        </p:spPr>
      </p:pic>
      <p:sp>
        <p:nvSpPr>
          <p:cNvPr id="128006" name="Text Box 6"/>
          <p:cNvSpPr txBox="1">
            <a:spLocks noChangeArrowheads="1"/>
          </p:cNvSpPr>
          <p:nvPr/>
        </p:nvSpPr>
        <p:spPr bwMode="auto">
          <a:xfrm>
            <a:off x="468313" y="1619250"/>
            <a:ext cx="8351837" cy="579438"/>
          </a:xfrm>
          <a:prstGeom prst="rect">
            <a:avLst/>
          </a:prstGeom>
          <a:noFill/>
          <a:ln w="9525" algn="ctr">
            <a:noFill/>
            <a:miter lim="800000"/>
            <a:headEnd/>
            <a:tailEnd/>
          </a:ln>
          <a:effectLst/>
        </p:spPr>
        <p:txBody>
          <a:bodyPr>
            <a:spAutoFit/>
          </a:bodyPr>
          <a:lstStyle/>
          <a:p>
            <a:pPr algn="ctr"/>
            <a:r>
              <a:rPr lang="es-ES_tradnl" sz="3200" b="1">
                <a:effectLst>
                  <a:outerShdw blurRad="38100" dist="38100" dir="2700000" algn="tl">
                    <a:srgbClr val="C0C0C0"/>
                  </a:outerShdw>
                </a:effectLst>
              </a:rPr>
              <a:t>Sistema de control</a:t>
            </a:r>
            <a:endParaRPr lang="en-US" sz="3200" b="1">
              <a:effectLst>
                <a:outerShdw blurRad="38100" dist="38100" dir="2700000" algn="tl">
                  <a:srgbClr val="C0C0C0"/>
                </a:outerShdw>
              </a:effectLst>
            </a:endParaRPr>
          </a:p>
        </p:txBody>
      </p:sp>
      <p:pic>
        <p:nvPicPr>
          <p:cNvPr id="128007" name="Picture 7" descr="instalacion electrica"/>
          <p:cNvPicPr>
            <a:picLocks noChangeAspect="1" noChangeArrowheads="1"/>
          </p:cNvPicPr>
          <p:nvPr>
            <p:ph sz="half" idx="2"/>
          </p:nvPr>
        </p:nvPicPr>
        <p:blipFill>
          <a:blip r:embed="rId3"/>
          <a:srcRect/>
          <a:stretch>
            <a:fillRect/>
          </a:stretch>
        </p:blipFill>
        <p:spPr>
          <a:xfrm>
            <a:off x="1258888" y="2420938"/>
            <a:ext cx="5832475" cy="4068762"/>
          </a:xfrm>
          <a:noFill/>
          <a:ln/>
        </p:spPr>
      </p:pic>
      <p:sp>
        <p:nvSpPr>
          <p:cNvPr id="128010" name="AutoShape 10"/>
          <p:cNvSpPr>
            <a:spLocks noChangeArrowheads="1"/>
          </p:cNvSpPr>
          <p:nvPr/>
        </p:nvSpPr>
        <p:spPr bwMode="auto">
          <a:xfrm>
            <a:off x="2771775" y="4365625"/>
            <a:ext cx="1655763" cy="360363"/>
          </a:xfrm>
          <a:prstGeom prst="rightArrow">
            <a:avLst>
              <a:gd name="adj1" fmla="val 50000"/>
              <a:gd name="adj2" fmla="val 114868"/>
            </a:avLst>
          </a:prstGeom>
          <a:solidFill>
            <a:srgbClr val="0000FF">
              <a:alpha val="24001"/>
            </a:srgbClr>
          </a:solidFill>
          <a:ln w="9525" algn="ctr">
            <a:solidFill>
              <a:schemeClr val="tx1"/>
            </a:solidFill>
            <a:miter lim="800000"/>
            <a:headEnd/>
            <a:tailEnd/>
          </a:ln>
          <a:effectLst/>
        </p:spPr>
        <p:txBody>
          <a:bodyPr wrap="none" anchor="ctr"/>
          <a:lstStyle/>
          <a:p>
            <a:endParaRPr lang="es-E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1" nodeType="withEffect">
                                  <p:stCondLst>
                                    <p:cond delay="0"/>
                                  </p:stCondLst>
                                  <p:iterate type="lt">
                                    <p:tmPct val="50000"/>
                                  </p:iterate>
                                  <p:childTnLst>
                                    <p:set>
                                      <p:cBhvr>
                                        <p:cTn id="6" dur="1" fill="hold">
                                          <p:stCondLst>
                                            <p:cond delay="0"/>
                                          </p:stCondLst>
                                        </p:cTn>
                                        <p:tgtEl>
                                          <p:spTgt spid="128006"/>
                                        </p:tgtEl>
                                        <p:attrNameLst>
                                          <p:attrName>style.visibility</p:attrName>
                                        </p:attrNameLst>
                                      </p:cBhvr>
                                      <p:to>
                                        <p:strVal val="visible"/>
                                      </p:to>
                                    </p:set>
                                    <p:anim calcmode="discrete" valueType="clr">
                                      <p:cBhvr override="childStyle">
                                        <p:cTn id="7" dur="80"/>
                                        <p:tgtEl>
                                          <p:spTgt spid="12800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8006"/>
                                        </p:tgtEl>
                                        <p:attrNameLst>
                                          <p:attrName>fillcolor</p:attrName>
                                        </p:attrNameLst>
                                      </p:cBhvr>
                                      <p:tavLst>
                                        <p:tav tm="0">
                                          <p:val>
                                            <p:clrVal>
                                              <a:schemeClr val="accent2"/>
                                            </p:clrVal>
                                          </p:val>
                                        </p:tav>
                                        <p:tav tm="50000">
                                          <p:val>
                                            <p:clrVal>
                                              <a:schemeClr val="hlink"/>
                                            </p:clrVal>
                                          </p:val>
                                        </p:tav>
                                      </p:tavLst>
                                    </p:anim>
                                    <p:set>
                                      <p:cBhvr>
                                        <p:cTn id="9" dur="80"/>
                                        <p:tgtEl>
                                          <p:spTgt spid="128006"/>
                                        </p:tgtEl>
                                        <p:attrNameLst>
                                          <p:attrName>fill.type</p:attrName>
                                        </p:attrNameLst>
                                      </p:cBhvr>
                                      <p:to>
                                        <p:strVal val="solid"/>
                                      </p:to>
                                    </p:set>
                                  </p:childTnLst>
                                </p:cTn>
                              </p:par>
                            </p:childTnLst>
                          </p:cTn>
                        </p:par>
                        <p:par>
                          <p:cTn id="10" fill="hold">
                            <p:stCondLst>
                              <p:cond delay="680"/>
                            </p:stCondLst>
                            <p:childTnLst>
                              <p:par>
                                <p:cTn id="11" presetID="37" presetClass="entr" presetSubtype="0" fill="hold" nodeType="afterEffect">
                                  <p:stCondLst>
                                    <p:cond delay="0"/>
                                  </p:stCondLst>
                                  <p:childTnLst>
                                    <p:set>
                                      <p:cBhvr>
                                        <p:cTn id="12" dur="1" fill="hold">
                                          <p:stCondLst>
                                            <p:cond delay="0"/>
                                          </p:stCondLst>
                                        </p:cTn>
                                        <p:tgtEl>
                                          <p:spTgt spid="128007"/>
                                        </p:tgtEl>
                                        <p:attrNameLst>
                                          <p:attrName>style.visibility</p:attrName>
                                        </p:attrNameLst>
                                      </p:cBhvr>
                                      <p:to>
                                        <p:strVal val="visible"/>
                                      </p:to>
                                    </p:set>
                                    <p:animEffect transition="in" filter="fade">
                                      <p:cBhvr>
                                        <p:cTn id="13" dur="1000"/>
                                        <p:tgtEl>
                                          <p:spTgt spid="128007"/>
                                        </p:tgtEl>
                                      </p:cBhvr>
                                    </p:animEffect>
                                    <p:anim calcmode="lin" valueType="num">
                                      <p:cBhvr>
                                        <p:cTn id="14" dur="1000" fill="hold"/>
                                        <p:tgtEl>
                                          <p:spTgt spid="128007"/>
                                        </p:tgtEl>
                                        <p:attrNameLst>
                                          <p:attrName>ppt_x</p:attrName>
                                        </p:attrNameLst>
                                      </p:cBhvr>
                                      <p:tavLst>
                                        <p:tav tm="0">
                                          <p:val>
                                            <p:strVal val="#ppt_x"/>
                                          </p:val>
                                        </p:tav>
                                        <p:tav tm="100000">
                                          <p:val>
                                            <p:strVal val="#ppt_x"/>
                                          </p:val>
                                        </p:tav>
                                      </p:tavLst>
                                    </p:anim>
                                    <p:anim calcmode="lin" valueType="num">
                                      <p:cBhvr>
                                        <p:cTn id="15" dur="900" decel="100000" fill="hold"/>
                                        <p:tgtEl>
                                          <p:spTgt spid="12800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8007"/>
                                        </p:tgtEl>
                                        <p:attrNameLst>
                                          <p:attrName>ppt_y</p:attrName>
                                        </p:attrNameLst>
                                      </p:cBhvr>
                                      <p:tavLst>
                                        <p:tav tm="0">
                                          <p:val>
                                            <p:strVal val="#ppt_y-.03"/>
                                          </p:val>
                                        </p:tav>
                                        <p:tav tm="100000">
                                          <p:val>
                                            <p:strVal val="#ppt_y"/>
                                          </p:val>
                                        </p:tav>
                                      </p:tavLst>
                                    </p:anim>
                                  </p:childTnLst>
                                </p:cTn>
                              </p:par>
                            </p:childTnLst>
                          </p:cTn>
                        </p:par>
                        <p:par>
                          <p:cTn id="17" fill="hold">
                            <p:stCondLst>
                              <p:cond delay="1680"/>
                            </p:stCondLst>
                            <p:childTnLst>
                              <p:par>
                                <p:cTn id="18" presetID="34" presetClass="entr" presetSubtype="0" fill="hold" grpId="0" nodeType="afterEffect">
                                  <p:stCondLst>
                                    <p:cond delay="0"/>
                                  </p:stCondLst>
                                  <p:childTnLst>
                                    <p:set>
                                      <p:cBhvr>
                                        <p:cTn id="19" dur="1" fill="hold">
                                          <p:stCondLst>
                                            <p:cond delay="0"/>
                                          </p:stCondLst>
                                        </p:cTn>
                                        <p:tgtEl>
                                          <p:spTgt spid="128010"/>
                                        </p:tgtEl>
                                        <p:attrNameLst>
                                          <p:attrName>style.visibility</p:attrName>
                                        </p:attrNameLst>
                                      </p:cBhvr>
                                      <p:to>
                                        <p:strVal val="visible"/>
                                      </p:to>
                                    </p:set>
                                    <p:anim from="(-#ppt_w/2)" to="(#ppt_x)" calcmode="lin" valueType="num">
                                      <p:cBhvr>
                                        <p:cTn id="20" dur="600" fill="hold">
                                          <p:stCondLst>
                                            <p:cond delay="0"/>
                                          </p:stCondLst>
                                        </p:cTn>
                                        <p:tgtEl>
                                          <p:spTgt spid="128010"/>
                                        </p:tgtEl>
                                        <p:attrNameLst>
                                          <p:attrName>ppt_x</p:attrName>
                                        </p:attrNameLst>
                                      </p:cBhvr>
                                    </p:anim>
                                    <p:anim from="0" to="-1.0" calcmode="lin" valueType="num">
                                      <p:cBhvr>
                                        <p:cTn id="21" dur="200" decel="50000" autoRev="1" fill="hold">
                                          <p:stCondLst>
                                            <p:cond delay="600"/>
                                          </p:stCondLst>
                                        </p:cTn>
                                        <p:tgtEl>
                                          <p:spTgt spid="128010"/>
                                        </p:tgtEl>
                                        <p:attrNameLst>
                                          <p:attrName>xshear</p:attrName>
                                        </p:attrNameLst>
                                      </p:cBhvr>
                                    </p:anim>
                                    <p:animScale>
                                      <p:cBhvr>
                                        <p:cTn id="22" dur="200" decel="100000" autoRev="1" fill="hold">
                                          <p:stCondLst>
                                            <p:cond delay="600"/>
                                          </p:stCondLst>
                                        </p:cTn>
                                        <p:tgtEl>
                                          <p:spTgt spid="128010"/>
                                        </p:tgtEl>
                                      </p:cBhvr>
                                      <p:from x="100000" y="100000"/>
                                      <p:to x="80000" y="100000"/>
                                    </p:animScale>
                                    <p:anim by="(#ppt_h/3+#ppt_w*0.1)" calcmode="lin" valueType="num">
                                      <p:cBhvr additive="sum">
                                        <p:cTn id="23" dur="200" decel="100000" autoRev="1" fill="hold">
                                          <p:stCondLst>
                                            <p:cond delay="600"/>
                                          </p:stCondLst>
                                        </p:cTn>
                                        <p:tgtEl>
                                          <p:spTgt spid="128010"/>
                                        </p:tgtEl>
                                        <p:attrNameLst>
                                          <p:attrName>ppt_x</p:attrName>
                                        </p:attrNameLst>
                                      </p:cBhvr>
                                    </p:anim>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1" nodeType="clickEffect">
                                  <p:stCondLst>
                                    <p:cond delay="0"/>
                                  </p:stCondLst>
                                  <p:childTnLst>
                                    <p:animEffect transition="out" filter="fade">
                                      <p:cBhvr>
                                        <p:cTn id="27" dur="1000"/>
                                        <p:tgtEl>
                                          <p:spTgt spid="128010"/>
                                        </p:tgtEl>
                                      </p:cBhvr>
                                    </p:animEffect>
                                    <p:anim calcmode="lin" valueType="num">
                                      <p:cBhvr>
                                        <p:cTn id="28" dur="1000"/>
                                        <p:tgtEl>
                                          <p:spTgt spid="128010"/>
                                        </p:tgtEl>
                                        <p:attrNameLst>
                                          <p:attrName>ppt_x</p:attrName>
                                        </p:attrNameLst>
                                      </p:cBhvr>
                                      <p:tavLst>
                                        <p:tav tm="0">
                                          <p:val>
                                            <p:strVal val="ppt_x"/>
                                          </p:val>
                                        </p:tav>
                                        <p:tav tm="100000">
                                          <p:val>
                                            <p:strVal val="ppt_x"/>
                                          </p:val>
                                        </p:tav>
                                      </p:tavLst>
                                    </p:anim>
                                    <p:anim calcmode="lin" valueType="num">
                                      <p:cBhvr>
                                        <p:cTn id="29" dur="1000"/>
                                        <p:tgtEl>
                                          <p:spTgt spid="128010"/>
                                        </p:tgtEl>
                                        <p:attrNameLst>
                                          <p:attrName>ppt_y</p:attrName>
                                        </p:attrNameLst>
                                      </p:cBhvr>
                                      <p:tavLst>
                                        <p:tav tm="0">
                                          <p:val>
                                            <p:strVal val="ppt_y"/>
                                          </p:val>
                                        </p:tav>
                                        <p:tav tm="100000">
                                          <p:val>
                                            <p:strVal val="ppt_y+.1"/>
                                          </p:val>
                                        </p:tav>
                                      </p:tavLst>
                                    </p:anim>
                                    <p:set>
                                      <p:cBhvr>
                                        <p:cTn id="30" dur="1" fill="hold">
                                          <p:stCondLst>
                                            <p:cond delay="999"/>
                                          </p:stCondLst>
                                        </p:cTn>
                                        <p:tgtEl>
                                          <p:spTgt spid="128010"/>
                                        </p:tgtEl>
                                        <p:attrNameLst>
                                          <p:attrName>style.visibility</p:attrName>
                                        </p:attrNameLst>
                                      </p:cBhvr>
                                      <p:to>
                                        <p:strVal val="hidden"/>
                                      </p:to>
                                    </p:set>
                                  </p:childTnLst>
                                </p:cTn>
                              </p:par>
                              <p:par>
                                <p:cTn id="31" presetID="42" presetClass="exit" presetSubtype="0" fill="hold" nodeType="withEffect">
                                  <p:stCondLst>
                                    <p:cond delay="0"/>
                                  </p:stCondLst>
                                  <p:childTnLst>
                                    <p:animEffect transition="out" filter="fade">
                                      <p:cBhvr>
                                        <p:cTn id="32" dur="1000"/>
                                        <p:tgtEl>
                                          <p:spTgt spid="128007"/>
                                        </p:tgtEl>
                                      </p:cBhvr>
                                    </p:animEffect>
                                    <p:anim calcmode="lin" valueType="num">
                                      <p:cBhvr>
                                        <p:cTn id="33" dur="1000"/>
                                        <p:tgtEl>
                                          <p:spTgt spid="128007"/>
                                        </p:tgtEl>
                                        <p:attrNameLst>
                                          <p:attrName>ppt_x</p:attrName>
                                        </p:attrNameLst>
                                      </p:cBhvr>
                                      <p:tavLst>
                                        <p:tav tm="0">
                                          <p:val>
                                            <p:strVal val="ppt_x"/>
                                          </p:val>
                                        </p:tav>
                                        <p:tav tm="100000">
                                          <p:val>
                                            <p:strVal val="ppt_x"/>
                                          </p:val>
                                        </p:tav>
                                      </p:tavLst>
                                    </p:anim>
                                    <p:anim calcmode="lin" valueType="num">
                                      <p:cBhvr>
                                        <p:cTn id="34" dur="1000"/>
                                        <p:tgtEl>
                                          <p:spTgt spid="128007"/>
                                        </p:tgtEl>
                                        <p:attrNameLst>
                                          <p:attrName>ppt_y</p:attrName>
                                        </p:attrNameLst>
                                      </p:cBhvr>
                                      <p:tavLst>
                                        <p:tav tm="0">
                                          <p:val>
                                            <p:strVal val="ppt_y"/>
                                          </p:val>
                                        </p:tav>
                                        <p:tav tm="100000">
                                          <p:val>
                                            <p:strVal val="ppt_y+.1"/>
                                          </p:val>
                                        </p:tav>
                                      </p:tavLst>
                                    </p:anim>
                                    <p:set>
                                      <p:cBhvr>
                                        <p:cTn id="35" dur="1" fill="hold">
                                          <p:stCondLst>
                                            <p:cond delay="999"/>
                                          </p:stCondLst>
                                        </p:cTn>
                                        <p:tgtEl>
                                          <p:spTgt spid="128007"/>
                                        </p:tgtEl>
                                        <p:attrNameLst>
                                          <p:attrName>style.visibility</p:attrName>
                                        </p:attrNameLst>
                                      </p:cBhvr>
                                      <p:to>
                                        <p:strVal val="hidden"/>
                                      </p:to>
                                    </p:set>
                                  </p:childTnLst>
                                </p:cTn>
                              </p:par>
                            </p:childTnLst>
                          </p:cTn>
                        </p:par>
                        <p:par>
                          <p:cTn id="36" fill="hold">
                            <p:stCondLst>
                              <p:cond delay="1000"/>
                            </p:stCondLst>
                            <p:childTnLst>
                              <p:par>
                                <p:cTn id="37" presetID="53" presetClass="entr" presetSubtype="0" fill="hold" nodeType="afterEffect">
                                  <p:stCondLst>
                                    <p:cond delay="0"/>
                                  </p:stCondLst>
                                  <p:childTnLst>
                                    <p:set>
                                      <p:cBhvr>
                                        <p:cTn id="38" dur="1" fill="hold">
                                          <p:stCondLst>
                                            <p:cond delay="0"/>
                                          </p:stCondLst>
                                        </p:cTn>
                                        <p:tgtEl>
                                          <p:spTgt spid="128004"/>
                                        </p:tgtEl>
                                        <p:attrNameLst>
                                          <p:attrName>style.visibility</p:attrName>
                                        </p:attrNameLst>
                                      </p:cBhvr>
                                      <p:to>
                                        <p:strVal val="visible"/>
                                      </p:to>
                                    </p:set>
                                    <p:anim calcmode="lin" valueType="num">
                                      <p:cBhvr>
                                        <p:cTn id="39" dur="500" fill="hold"/>
                                        <p:tgtEl>
                                          <p:spTgt spid="128004"/>
                                        </p:tgtEl>
                                        <p:attrNameLst>
                                          <p:attrName>ppt_w</p:attrName>
                                        </p:attrNameLst>
                                      </p:cBhvr>
                                      <p:tavLst>
                                        <p:tav tm="0">
                                          <p:val>
                                            <p:fltVal val="0"/>
                                          </p:val>
                                        </p:tav>
                                        <p:tav tm="100000">
                                          <p:val>
                                            <p:strVal val="#ppt_w"/>
                                          </p:val>
                                        </p:tav>
                                      </p:tavLst>
                                    </p:anim>
                                    <p:anim calcmode="lin" valueType="num">
                                      <p:cBhvr>
                                        <p:cTn id="40" dur="500" fill="hold"/>
                                        <p:tgtEl>
                                          <p:spTgt spid="128004"/>
                                        </p:tgtEl>
                                        <p:attrNameLst>
                                          <p:attrName>ppt_h</p:attrName>
                                        </p:attrNameLst>
                                      </p:cBhvr>
                                      <p:tavLst>
                                        <p:tav tm="0">
                                          <p:val>
                                            <p:fltVal val="0"/>
                                          </p:val>
                                        </p:tav>
                                        <p:tav tm="100000">
                                          <p:val>
                                            <p:strVal val="#ppt_h"/>
                                          </p:val>
                                        </p:tav>
                                      </p:tavLst>
                                    </p:anim>
                                    <p:animEffect transition="in" filter="fade">
                                      <p:cBhvr>
                                        <p:cTn id="41" dur="500"/>
                                        <p:tgtEl>
                                          <p:spTgt spid="128004"/>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xit" presetSubtype="0" fill="hold" nodeType="clickEffect">
                                  <p:stCondLst>
                                    <p:cond delay="0"/>
                                  </p:stCondLst>
                                  <p:childTnLst>
                                    <p:animEffect transition="out" filter="fade">
                                      <p:cBhvr>
                                        <p:cTn id="45" dur="1000"/>
                                        <p:tgtEl>
                                          <p:spTgt spid="128004"/>
                                        </p:tgtEl>
                                      </p:cBhvr>
                                    </p:animEffect>
                                    <p:anim calcmode="lin" valueType="num">
                                      <p:cBhvr>
                                        <p:cTn id="46" dur="1000"/>
                                        <p:tgtEl>
                                          <p:spTgt spid="128004"/>
                                        </p:tgtEl>
                                        <p:attrNameLst>
                                          <p:attrName>ppt_x</p:attrName>
                                        </p:attrNameLst>
                                      </p:cBhvr>
                                      <p:tavLst>
                                        <p:tav tm="0">
                                          <p:val>
                                            <p:strVal val="ppt_x"/>
                                          </p:val>
                                        </p:tav>
                                        <p:tav tm="100000">
                                          <p:val>
                                            <p:strVal val="ppt_x"/>
                                          </p:val>
                                        </p:tav>
                                      </p:tavLst>
                                    </p:anim>
                                    <p:anim calcmode="lin" valueType="num">
                                      <p:cBhvr>
                                        <p:cTn id="47" dur="1000"/>
                                        <p:tgtEl>
                                          <p:spTgt spid="128004"/>
                                        </p:tgtEl>
                                        <p:attrNameLst>
                                          <p:attrName>ppt_y</p:attrName>
                                        </p:attrNameLst>
                                      </p:cBhvr>
                                      <p:tavLst>
                                        <p:tav tm="0">
                                          <p:val>
                                            <p:strVal val="ppt_y"/>
                                          </p:val>
                                        </p:tav>
                                        <p:tav tm="100000">
                                          <p:val>
                                            <p:strVal val="ppt_y+.1"/>
                                          </p:val>
                                        </p:tav>
                                      </p:tavLst>
                                    </p:anim>
                                    <p:set>
                                      <p:cBhvr>
                                        <p:cTn id="48" dur="1" fill="hold">
                                          <p:stCondLst>
                                            <p:cond delay="999"/>
                                          </p:stCondLst>
                                        </p:cTn>
                                        <p:tgtEl>
                                          <p:spTgt spid="128004"/>
                                        </p:tgtEl>
                                        <p:attrNameLst>
                                          <p:attrName>style.visibility</p:attrName>
                                        </p:attrNameLst>
                                      </p:cBhvr>
                                      <p:to>
                                        <p:strVal val="hidden"/>
                                      </p:to>
                                    </p:set>
                                  </p:childTnLst>
                                </p:cTn>
                              </p:par>
                              <p:par>
                                <p:cTn id="49" presetID="42" presetClass="exit" presetSubtype="0" fill="hold" nodeType="withEffect">
                                  <p:stCondLst>
                                    <p:cond delay="0"/>
                                  </p:stCondLst>
                                  <p:childTnLst>
                                    <p:animEffect transition="out" filter="fade">
                                      <p:cBhvr>
                                        <p:cTn id="50" dur="1000"/>
                                        <p:tgtEl>
                                          <p:spTgt spid="128007"/>
                                        </p:tgtEl>
                                      </p:cBhvr>
                                    </p:animEffect>
                                    <p:anim calcmode="lin" valueType="num">
                                      <p:cBhvr>
                                        <p:cTn id="51" dur="1000"/>
                                        <p:tgtEl>
                                          <p:spTgt spid="128007"/>
                                        </p:tgtEl>
                                        <p:attrNameLst>
                                          <p:attrName>ppt_x</p:attrName>
                                        </p:attrNameLst>
                                      </p:cBhvr>
                                      <p:tavLst>
                                        <p:tav tm="0">
                                          <p:val>
                                            <p:strVal val="ppt_x"/>
                                          </p:val>
                                        </p:tav>
                                        <p:tav tm="100000">
                                          <p:val>
                                            <p:strVal val="ppt_x"/>
                                          </p:val>
                                        </p:tav>
                                      </p:tavLst>
                                    </p:anim>
                                    <p:anim calcmode="lin" valueType="num">
                                      <p:cBhvr>
                                        <p:cTn id="52" dur="1000"/>
                                        <p:tgtEl>
                                          <p:spTgt spid="128007"/>
                                        </p:tgtEl>
                                        <p:attrNameLst>
                                          <p:attrName>ppt_y</p:attrName>
                                        </p:attrNameLst>
                                      </p:cBhvr>
                                      <p:tavLst>
                                        <p:tav tm="0">
                                          <p:val>
                                            <p:strVal val="ppt_y"/>
                                          </p:val>
                                        </p:tav>
                                        <p:tav tm="100000">
                                          <p:val>
                                            <p:strVal val="ppt_y+.1"/>
                                          </p:val>
                                        </p:tav>
                                      </p:tavLst>
                                    </p:anim>
                                    <p:set>
                                      <p:cBhvr>
                                        <p:cTn id="53" dur="1" fill="hold">
                                          <p:stCondLst>
                                            <p:cond delay="999"/>
                                          </p:stCondLst>
                                        </p:cTn>
                                        <p:tgtEl>
                                          <p:spTgt spid="128007"/>
                                        </p:tgtEl>
                                        <p:attrNameLst>
                                          <p:attrName>style.visibility</p:attrName>
                                        </p:attrNameLst>
                                      </p:cBhvr>
                                      <p:to>
                                        <p:strVal val="hidden"/>
                                      </p:to>
                                    </p:set>
                                  </p:childTnLst>
                                </p:cTn>
                              </p:par>
                              <p:par>
                                <p:cTn id="54" presetID="42" presetClass="exit" presetSubtype="0" fill="hold" grpId="2" nodeType="withEffect">
                                  <p:stCondLst>
                                    <p:cond delay="0"/>
                                  </p:stCondLst>
                                  <p:childTnLst>
                                    <p:animEffect transition="out" filter="fade">
                                      <p:cBhvr>
                                        <p:cTn id="55" dur="1000"/>
                                        <p:tgtEl>
                                          <p:spTgt spid="128010"/>
                                        </p:tgtEl>
                                      </p:cBhvr>
                                    </p:animEffect>
                                    <p:anim calcmode="lin" valueType="num">
                                      <p:cBhvr>
                                        <p:cTn id="56" dur="1000"/>
                                        <p:tgtEl>
                                          <p:spTgt spid="128010"/>
                                        </p:tgtEl>
                                        <p:attrNameLst>
                                          <p:attrName>ppt_x</p:attrName>
                                        </p:attrNameLst>
                                      </p:cBhvr>
                                      <p:tavLst>
                                        <p:tav tm="0">
                                          <p:val>
                                            <p:strVal val="ppt_x"/>
                                          </p:val>
                                        </p:tav>
                                        <p:tav tm="100000">
                                          <p:val>
                                            <p:strVal val="ppt_x"/>
                                          </p:val>
                                        </p:tav>
                                      </p:tavLst>
                                    </p:anim>
                                    <p:anim calcmode="lin" valueType="num">
                                      <p:cBhvr>
                                        <p:cTn id="57" dur="1000"/>
                                        <p:tgtEl>
                                          <p:spTgt spid="128010"/>
                                        </p:tgtEl>
                                        <p:attrNameLst>
                                          <p:attrName>ppt_y</p:attrName>
                                        </p:attrNameLst>
                                      </p:cBhvr>
                                      <p:tavLst>
                                        <p:tav tm="0">
                                          <p:val>
                                            <p:strVal val="ppt_y"/>
                                          </p:val>
                                        </p:tav>
                                        <p:tav tm="100000">
                                          <p:val>
                                            <p:strVal val="ppt_y+.1"/>
                                          </p:val>
                                        </p:tav>
                                      </p:tavLst>
                                    </p:anim>
                                    <p:set>
                                      <p:cBhvr>
                                        <p:cTn id="58" dur="1" fill="hold">
                                          <p:stCondLst>
                                            <p:cond delay="999"/>
                                          </p:stCondLst>
                                        </p:cTn>
                                        <p:tgtEl>
                                          <p:spTgt spid="128010"/>
                                        </p:tgtEl>
                                        <p:attrNameLst>
                                          <p:attrName>style.visibility</p:attrName>
                                        </p:attrNameLst>
                                      </p:cBhvr>
                                      <p:to>
                                        <p:strVal val="hidden"/>
                                      </p:to>
                                    </p:set>
                                  </p:childTnLst>
                                </p:cTn>
                              </p:par>
                              <p:par>
                                <p:cTn id="59" presetID="42" presetClass="exit" presetSubtype="0" fill="hold" grpId="0" nodeType="withEffect">
                                  <p:stCondLst>
                                    <p:cond delay="0"/>
                                  </p:stCondLst>
                                  <p:iterate type="lt">
                                    <p:tmPct val="0"/>
                                  </p:iterate>
                                  <p:childTnLst>
                                    <p:animEffect transition="out" filter="fade">
                                      <p:cBhvr>
                                        <p:cTn id="60" dur="1000"/>
                                        <p:tgtEl>
                                          <p:spTgt spid="128006"/>
                                        </p:tgtEl>
                                      </p:cBhvr>
                                    </p:animEffect>
                                    <p:anim calcmode="lin" valueType="num">
                                      <p:cBhvr>
                                        <p:cTn id="61" dur="1000"/>
                                        <p:tgtEl>
                                          <p:spTgt spid="128006"/>
                                        </p:tgtEl>
                                        <p:attrNameLst>
                                          <p:attrName>ppt_x</p:attrName>
                                        </p:attrNameLst>
                                      </p:cBhvr>
                                      <p:tavLst>
                                        <p:tav tm="0">
                                          <p:val>
                                            <p:strVal val="ppt_x"/>
                                          </p:val>
                                        </p:tav>
                                        <p:tav tm="100000">
                                          <p:val>
                                            <p:strVal val="ppt_x"/>
                                          </p:val>
                                        </p:tav>
                                      </p:tavLst>
                                    </p:anim>
                                    <p:anim calcmode="lin" valueType="num">
                                      <p:cBhvr>
                                        <p:cTn id="62" dur="1000"/>
                                        <p:tgtEl>
                                          <p:spTgt spid="128006"/>
                                        </p:tgtEl>
                                        <p:attrNameLst>
                                          <p:attrName>ppt_y</p:attrName>
                                        </p:attrNameLst>
                                      </p:cBhvr>
                                      <p:tavLst>
                                        <p:tav tm="0">
                                          <p:val>
                                            <p:strVal val="ppt_y"/>
                                          </p:val>
                                        </p:tav>
                                        <p:tav tm="100000">
                                          <p:val>
                                            <p:strVal val="ppt_y+.1"/>
                                          </p:val>
                                        </p:tav>
                                      </p:tavLst>
                                    </p:anim>
                                    <p:set>
                                      <p:cBhvr>
                                        <p:cTn id="63" dur="1" fill="hold">
                                          <p:stCondLst>
                                            <p:cond delay="999"/>
                                          </p:stCondLst>
                                        </p:cTn>
                                        <p:tgtEl>
                                          <p:spTgt spid="1280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6" grpId="0"/>
      <p:bldP spid="128006" grpId="1"/>
      <p:bldP spid="128010" grpId="0" animBg="1"/>
      <p:bldP spid="128010" grpId="1" animBg="1"/>
      <p:bldP spid="128010" grpId="2"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s-ES_tradnl" sz="4000"/>
              <a:t>Tecnologías energía fotovoltaica</a:t>
            </a:r>
            <a:endParaRPr lang="en-US" sz="4000"/>
          </a:p>
        </p:txBody>
      </p:sp>
      <p:pic>
        <p:nvPicPr>
          <p:cNvPr id="132103" name="Picture 7" descr="instalacion electrica"/>
          <p:cNvPicPr>
            <a:picLocks noChangeAspect="1" noChangeArrowheads="1"/>
          </p:cNvPicPr>
          <p:nvPr>
            <p:ph sz="half" idx="1"/>
          </p:nvPr>
        </p:nvPicPr>
        <p:blipFill>
          <a:blip r:embed="rId2"/>
          <a:srcRect/>
          <a:stretch>
            <a:fillRect/>
          </a:stretch>
        </p:blipFill>
        <p:spPr>
          <a:xfrm>
            <a:off x="1042988" y="1989138"/>
            <a:ext cx="6624637" cy="4622800"/>
          </a:xfrm>
          <a:noFill/>
          <a:ln/>
        </p:spPr>
      </p:pic>
      <p:sp>
        <p:nvSpPr>
          <p:cNvPr id="132100" name="Text Box 4"/>
          <p:cNvSpPr txBox="1">
            <a:spLocks noChangeArrowheads="1"/>
          </p:cNvSpPr>
          <p:nvPr/>
        </p:nvSpPr>
        <p:spPr bwMode="auto">
          <a:xfrm>
            <a:off x="395288" y="1628775"/>
            <a:ext cx="7993062" cy="579438"/>
          </a:xfrm>
          <a:prstGeom prst="rect">
            <a:avLst/>
          </a:prstGeom>
          <a:noFill/>
          <a:ln w="9525" algn="ctr">
            <a:noFill/>
            <a:miter lim="800000"/>
            <a:headEnd/>
            <a:tailEnd/>
          </a:ln>
          <a:effectLst/>
        </p:spPr>
        <p:txBody>
          <a:bodyPr>
            <a:spAutoFit/>
          </a:bodyPr>
          <a:lstStyle/>
          <a:p>
            <a:endParaRPr lang="es-ES" sz="3200"/>
          </a:p>
        </p:txBody>
      </p:sp>
      <p:sp>
        <p:nvSpPr>
          <p:cNvPr id="132101" name="Text Box 5"/>
          <p:cNvSpPr txBox="1">
            <a:spLocks noChangeArrowheads="1"/>
          </p:cNvSpPr>
          <p:nvPr/>
        </p:nvSpPr>
        <p:spPr bwMode="auto">
          <a:xfrm>
            <a:off x="250825" y="1484313"/>
            <a:ext cx="8569325" cy="579437"/>
          </a:xfrm>
          <a:prstGeom prst="rect">
            <a:avLst/>
          </a:prstGeom>
          <a:noFill/>
          <a:ln w="9525" algn="ctr">
            <a:noFill/>
            <a:miter lim="800000"/>
            <a:headEnd/>
            <a:tailEnd/>
          </a:ln>
          <a:effectLst/>
        </p:spPr>
        <p:txBody>
          <a:bodyPr>
            <a:spAutoFit/>
          </a:bodyPr>
          <a:lstStyle/>
          <a:p>
            <a:pPr algn="ctr"/>
            <a:r>
              <a:rPr lang="es-ES_tradnl" sz="3200" b="1">
                <a:effectLst>
                  <a:outerShdw blurRad="38100" dist="38100" dir="2700000" algn="tl">
                    <a:srgbClr val="C0C0C0"/>
                  </a:outerShdw>
                </a:effectLst>
              </a:rPr>
              <a:t>Sistema de baterías</a:t>
            </a:r>
            <a:endParaRPr lang="en-US" sz="3200" b="1">
              <a:effectLst>
                <a:outerShdw blurRad="38100" dist="38100" dir="2700000" algn="tl">
                  <a:srgbClr val="C0C0C0"/>
                </a:outerShdw>
              </a:effectLst>
            </a:endParaRPr>
          </a:p>
        </p:txBody>
      </p:sp>
      <p:sp>
        <p:nvSpPr>
          <p:cNvPr id="132105" name="AutoShape 9"/>
          <p:cNvSpPr>
            <a:spLocks noChangeArrowheads="1"/>
          </p:cNvSpPr>
          <p:nvPr/>
        </p:nvSpPr>
        <p:spPr bwMode="auto">
          <a:xfrm>
            <a:off x="2411413" y="6092825"/>
            <a:ext cx="1871662" cy="431800"/>
          </a:xfrm>
          <a:prstGeom prst="rightArrow">
            <a:avLst>
              <a:gd name="adj1" fmla="val 50000"/>
              <a:gd name="adj2" fmla="val 108364"/>
            </a:avLst>
          </a:prstGeom>
          <a:solidFill>
            <a:srgbClr val="0000FF">
              <a:alpha val="32001"/>
            </a:srgbClr>
          </a:solidFill>
          <a:ln w="9525" algn="ctr">
            <a:solidFill>
              <a:schemeClr val="tx1"/>
            </a:solidFill>
            <a:miter lim="800000"/>
            <a:headEnd/>
            <a:tailEnd/>
          </a:ln>
          <a:effectLst/>
        </p:spPr>
        <p:txBody>
          <a:bodyPr wrap="none" anchor="ctr"/>
          <a:lstStyle/>
          <a:p>
            <a:endParaRPr lang="es-ES"/>
          </a:p>
        </p:txBody>
      </p:sp>
      <p:pic>
        <p:nvPicPr>
          <p:cNvPr id="132107" name="Picture 11" descr="774147_batery"/>
          <p:cNvPicPr>
            <a:picLocks noChangeAspect="1" noChangeArrowheads="1"/>
          </p:cNvPicPr>
          <p:nvPr>
            <p:ph sz="half" idx="2"/>
          </p:nvPr>
        </p:nvPicPr>
        <p:blipFill>
          <a:blip r:embed="rId3"/>
          <a:srcRect/>
          <a:stretch>
            <a:fillRect/>
          </a:stretch>
        </p:blipFill>
        <p:spPr>
          <a:xfrm>
            <a:off x="2339975" y="2349500"/>
            <a:ext cx="3960813" cy="3773488"/>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1" nodeType="withEffect">
                                  <p:stCondLst>
                                    <p:cond delay="0"/>
                                  </p:stCondLst>
                                  <p:childTnLst>
                                    <p:set>
                                      <p:cBhvr>
                                        <p:cTn id="6" dur="1" fill="hold">
                                          <p:stCondLst>
                                            <p:cond delay="0"/>
                                          </p:stCondLst>
                                        </p:cTn>
                                        <p:tgtEl>
                                          <p:spTgt spid="132101"/>
                                        </p:tgtEl>
                                        <p:attrNameLst>
                                          <p:attrName>style.visibility</p:attrName>
                                        </p:attrNameLst>
                                      </p:cBhvr>
                                      <p:to>
                                        <p:strVal val="visible"/>
                                      </p:to>
                                    </p:set>
                                    <p:anim calcmode="lin" valueType="num">
                                      <p:cBhvr>
                                        <p:cTn id="7" dur="500" fill="hold"/>
                                        <p:tgtEl>
                                          <p:spTgt spid="132101"/>
                                        </p:tgtEl>
                                        <p:attrNameLst>
                                          <p:attrName>ppt_w</p:attrName>
                                        </p:attrNameLst>
                                      </p:cBhvr>
                                      <p:tavLst>
                                        <p:tav tm="0">
                                          <p:val>
                                            <p:fltVal val="0"/>
                                          </p:val>
                                        </p:tav>
                                        <p:tav tm="100000">
                                          <p:val>
                                            <p:strVal val="#ppt_w"/>
                                          </p:val>
                                        </p:tav>
                                      </p:tavLst>
                                    </p:anim>
                                    <p:anim calcmode="lin" valueType="num">
                                      <p:cBhvr>
                                        <p:cTn id="8" dur="500" fill="hold"/>
                                        <p:tgtEl>
                                          <p:spTgt spid="132101"/>
                                        </p:tgtEl>
                                        <p:attrNameLst>
                                          <p:attrName>ppt_h</p:attrName>
                                        </p:attrNameLst>
                                      </p:cBhvr>
                                      <p:tavLst>
                                        <p:tav tm="0">
                                          <p:val>
                                            <p:fltVal val="0"/>
                                          </p:val>
                                        </p:tav>
                                        <p:tav tm="100000">
                                          <p:val>
                                            <p:strVal val="#ppt_h"/>
                                          </p:val>
                                        </p:tav>
                                      </p:tavLst>
                                    </p:anim>
                                    <p:animEffect transition="in" filter="fade">
                                      <p:cBhvr>
                                        <p:cTn id="9" dur="500"/>
                                        <p:tgtEl>
                                          <p:spTgt spid="132101"/>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32103"/>
                                        </p:tgtEl>
                                        <p:attrNameLst>
                                          <p:attrName>style.visibility</p:attrName>
                                        </p:attrNameLst>
                                      </p:cBhvr>
                                      <p:to>
                                        <p:strVal val="visible"/>
                                      </p:to>
                                    </p:set>
                                    <p:animEffect transition="in" filter="fade">
                                      <p:cBhvr>
                                        <p:cTn id="13" dur="1000"/>
                                        <p:tgtEl>
                                          <p:spTgt spid="132103"/>
                                        </p:tgtEl>
                                      </p:cBhvr>
                                    </p:animEffect>
                                    <p:anim calcmode="lin" valueType="num">
                                      <p:cBhvr>
                                        <p:cTn id="14" dur="1000" fill="hold"/>
                                        <p:tgtEl>
                                          <p:spTgt spid="132103"/>
                                        </p:tgtEl>
                                        <p:attrNameLst>
                                          <p:attrName>ppt_x</p:attrName>
                                        </p:attrNameLst>
                                      </p:cBhvr>
                                      <p:tavLst>
                                        <p:tav tm="0">
                                          <p:val>
                                            <p:strVal val="#ppt_x"/>
                                          </p:val>
                                        </p:tav>
                                        <p:tav tm="100000">
                                          <p:val>
                                            <p:strVal val="#ppt_x"/>
                                          </p:val>
                                        </p:tav>
                                      </p:tavLst>
                                    </p:anim>
                                    <p:anim calcmode="lin" valueType="num">
                                      <p:cBhvr>
                                        <p:cTn id="15" dur="1000" fill="hold"/>
                                        <p:tgtEl>
                                          <p:spTgt spid="132103"/>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34" presetClass="entr" presetSubtype="0" fill="hold" grpId="0" nodeType="afterEffect">
                                  <p:stCondLst>
                                    <p:cond delay="0"/>
                                  </p:stCondLst>
                                  <p:childTnLst>
                                    <p:set>
                                      <p:cBhvr>
                                        <p:cTn id="18" dur="1" fill="hold">
                                          <p:stCondLst>
                                            <p:cond delay="0"/>
                                          </p:stCondLst>
                                        </p:cTn>
                                        <p:tgtEl>
                                          <p:spTgt spid="132105"/>
                                        </p:tgtEl>
                                        <p:attrNameLst>
                                          <p:attrName>style.visibility</p:attrName>
                                        </p:attrNameLst>
                                      </p:cBhvr>
                                      <p:to>
                                        <p:strVal val="visible"/>
                                      </p:to>
                                    </p:set>
                                    <p:anim from="(-#ppt_w/2)" to="(#ppt_x)" calcmode="lin" valueType="num">
                                      <p:cBhvr>
                                        <p:cTn id="19" dur="600" fill="hold">
                                          <p:stCondLst>
                                            <p:cond delay="0"/>
                                          </p:stCondLst>
                                        </p:cTn>
                                        <p:tgtEl>
                                          <p:spTgt spid="132105"/>
                                        </p:tgtEl>
                                        <p:attrNameLst>
                                          <p:attrName>ppt_x</p:attrName>
                                        </p:attrNameLst>
                                      </p:cBhvr>
                                    </p:anim>
                                    <p:anim from="0" to="-1.0" calcmode="lin" valueType="num">
                                      <p:cBhvr>
                                        <p:cTn id="20" dur="200" decel="50000" autoRev="1" fill="hold">
                                          <p:stCondLst>
                                            <p:cond delay="600"/>
                                          </p:stCondLst>
                                        </p:cTn>
                                        <p:tgtEl>
                                          <p:spTgt spid="132105"/>
                                        </p:tgtEl>
                                        <p:attrNameLst>
                                          <p:attrName>xshear</p:attrName>
                                        </p:attrNameLst>
                                      </p:cBhvr>
                                    </p:anim>
                                    <p:animScale>
                                      <p:cBhvr>
                                        <p:cTn id="21" dur="200" decel="100000" autoRev="1" fill="hold">
                                          <p:stCondLst>
                                            <p:cond delay="600"/>
                                          </p:stCondLst>
                                        </p:cTn>
                                        <p:tgtEl>
                                          <p:spTgt spid="132105"/>
                                        </p:tgtEl>
                                      </p:cBhvr>
                                      <p:from x="100000" y="100000"/>
                                      <p:to x="80000" y="100000"/>
                                    </p:animScale>
                                    <p:anim by="(#ppt_h/3+#ppt_w*0.1)" calcmode="lin" valueType="num">
                                      <p:cBhvr additive="sum">
                                        <p:cTn id="22" dur="200" decel="100000" autoRev="1" fill="hold">
                                          <p:stCondLst>
                                            <p:cond delay="600"/>
                                          </p:stCondLst>
                                        </p:cTn>
                                        <p:tgtEl>
                                          <p:spTgt spid="132105"/>
                                        </p:tgtEl>
                                        <p:attrNameLst>
                                          <p:attrName>ppt_x</p:attrName>
                                        </p:attrNameLst>
                                      </p:cBhvr>
                                    </p:anim>
                                  </p:childTnLst>
                                </p:cTn>
                              </p:par>
                            </p:childTnLst>
                          </p:cTn>
                        </p:par>
                      </p:childTnLst>
                    </p:cTn>
                  </p:par>
                  <p:par>
                    <p:cTn id="23" fill="hold">
                      <p:stCondLst>
                        <p:cond delay="indefinite"/>
                      </p:stCondLst>
                      <p:childTnLst>
                        <p:par>
                          <p:cTn id="24" fill="hold">
                            <p:stCondLst>
                              <p:cond delay="0"/>
                            </p:stCondLst>
                            <p:childTnLst>
                              <p:par>
                                <p:cTn id="25" presetID="42" presetClass="exit" presetSubtype="0" fill="hold" nodeType="clickEffect">
                                  <p:stCondLst>
                                    <p:cond delay="0"/>
                                  </p:stCondLst>
                                  <p:childTnLst>
                                    <p:animEffect transition="out" filter="fade">
                                      <p:cBhvr>
                                        <p:cTn id="26" dur="1000"/>
                                        <p:tgtEl>
                                          <p:spTgt spid="132103"/>
                                        </p:tgtEl>
                                      </p:cBhvr>
                                    </p:animEffect>
                                    <p:anim calcmode="lin" valueType="num">
                                      <p:cBhvr>
                                        <p:cTn id="27" dur="1000"/>
                                        <p:tgtEl>
                                          <p:spTgt spid="132103"/>
                                        </p:tgtEl>
                                        <p:attrNameLst>
                                          <p:attrName>ppt_x</p:attrName>
                                        </p:attrNameLst>
                                      </p:cBhvr>
                                      <p:tavLst>
                                        <p:tav tm="0">
                                          <p:val>
                                            <p:strVal val="ppt_x"/>
                                          </p:val>
                                        </p:tav>
                                        <p:tav tm="100000">
                                          <p:val>
                                            <p:strVal val="ppt_x"/>
                                          </p:val>
                                        </p:tav>
                                      </p:tavLst>
                                    </p:anim>
                                    <p:anim calcmode="lin" valueType="num">
                                      <p:cBhvr>
                                        <p:cTn id="28" dur="1000"/>
                                        <p:tgtEl>
                                          <p:spTgt spid="132103"/>
                                        </p:tgtEl>
                                        <p:attrNameLst>
                                          <p:attrName>ppt_y</p:attrName>
                                        </p:attrNameLst>
                                      </p:cBhvr>
                                      <p:tavLst>
                                        <p:tav tm="0">
                                          <p:val>
                                            <p:strVal val="ppt_y"/>
                                          </p:val>
                                        </p:tav>
                                        <p:tav tm="100000">
                                          <p:val>
                                            <p:strVal val="ppt_y+.1"/>
                                          </p:val>
                                        </p:tav>
                                      </p:tavLst>
                                    </p:anim>
                                    <p:set>
                                      <p:cBhvr>
                                        <p:cTn id="29" dur="1" fill="hold">
                                          <p:stCondLst>
                                            <p:cond delay="999"/>
                                          </p:stCondLst>
                                        </p:cTn>
                                        <p:tgtEl>
                                          <p:spTgt spid="132103"/>
                                        </p:tgtEl>
                                        <p:attrNameLst>
                                          <p:attrName>style.visibility</p:attrName>
                                        </p:attrNameLst>
                                      </p:cBhvr>
                                      <p:to>
                                        <p:strVal val="hidden"/>
                                      </p:to>
                                    </p:set>
                                  </p:childTnLst>
                                </p:cTn>
                              </p:par>
                              <p:par>
                                <p:cTn id="30" presetID="42" presetClass="exit" presetSubtype="0" fill="hold" grpId="1" nodeType="withEffect">
                                  <p:stCondLst>
                                    <p:cond delay="0"/>
                                  </p:stCondLst>
                                  <p:childTnLst>
                                    <p:animEffect transition="out" filter="fade">
                                      <p:cBhvr>
                                        <p:cTn id="31" dur="1000"/>
                                        <p:tgtEl>
                                          <p:spTgt spid="132105"/>
                                        </p:tgtEl>
                                      </p:cBhvr>
                                    </p:animEffect>
                                    <p:anim calcmode="lin" valueType="num">
                                      <p:cBhvr>
                                        <p:cTn id="32" dur="1000"/>
                                        <p:tgtEl>
                                          <p:spTgt spid="132105"/>
                                        </p:tgtEl>
                                        <p:attrNameLst>
                                          <p:attrName>ppt_x</p:attrName>
                                        </p:attrNameLst>
                                      </p:cBhvr>
                                      <p:tavLst>
                                        <p:tav tm="0">
                                          <p:val>
                                            <p:strVal val="ppt_x"/>
                                          </p:val>
                                        </p:tav>
                                        <p:tav tm="100000">
                                          <p:val>
                                            <p:strVal val="ppt_x"/>
                                          </p:val>
                                        </p:tav>
                                      </p:tavLst>
                                    </p:anim>
                                    <p:anim calcmode="lin" valueType="num">
                                      <p:cBhvr>
                                        <p:cTn id="33" dur="1000"/>
                                        <p:tgtEl>
                                          <p:spTgt spid="132105"/>
                                        </p:tgtEl>
                                        <p:attrNameLst>
                                          <p:attrName>ppt_y</p:attrName>
                                        </p:attrNameLst>
                                      </p:cBhvr>
                                      <p:tavLst>
                                        <p:tav tm="0">
                                          <p:val>
                                            <p:strVal val="ppt_y"/>
                                          </p:val>
                                        </p:tav>
                                        <p:tav tm="100000">
                                          <p:val>
                                            <p:strVal val="ppt_y+.1"/>
                                          </p:val>
                                        </p:tav>
                                      </p:tavLst>
                                    </p:anim>
                                    <p:set>
                                      <p:cBhvr>
                                        <p:cTn id="34" dur="1" fill="hold">
                                          <p:stCondLst>
                                            <p:cond delay="999"/>
                                          </p:stCondLst>
                                        </p:cTn>
                                        <p:tgtEl>
                                          <p:spTgt spid="132105"/>
                                        </p:tgtEl>
                                        <p:attrNameLst>
                                          <p:attrName>style.visibility</p:attrName>
                                        </p:attrNameLst>
                                      </p:cBhvr>
                                      <p:to>
                                        <p:strVal val="hidden"/>
                                      </p:to>
                                    </p:set>
                                  </p:childTnLst>
                                </p:cTn>
                              </p:par>
                            </p:childTnLst>
                          </p:cTn>
                        </p:par>
                        <p:par>
                          <p:cTn id="35" fill="hold">
                            <p:stCondLst>
                              <p:cond delay="1000"/>
                            </p:stCondLst>
                            <p:childTnLst>
                              <p:par>
                                <p:cTn id="36" presetID="23" presetClass="entr" presetSubtype="16" fill="hold" nodeType="afterEffect">
                                  <p:stCondLst>
                                    <p:cond delay="0"/>
                                  </p:stCondLst>
                                  <p:childTnLst>
                                    <p:set>
                                      <p:cBhvr>
                                        <p:cTn id="37" dur="1" fill="hold">
                                          <p:stCondLst>
                                            <p:cond delay="0"/>
                                          </p:stCondLst>
                                        </p:cTn>
                                        <p:tgtEl>
                                          <p:spTgt spid="132107"/>
                                        </p:tgtEl>
                                        <p:attrNameLst>
                                          <p:attrName>style.visibility</p:attrName>
                                        </p:attrNameLst>
                                      </p:cBhvr>
                                      <p:to>
                                        <p:strVal val="visible"/>
                                      </p:to>
                                    </p:set>
                                    <p:anim calcmode="lin" valueType="num">
                                      <p:cBhvr>
                                        <p:cTn id="38" dur="500" fill="hold"/>
                                        <p:tgtEl>
                                          <p:spTgt spid="132107"/>
                                        </p:tgtEl>
                                        <p:attrNameLst>
                                          <p:attrName>ppt_w</p:attrName>
                                        </p:attrNameLst>
                                      </p:cBhvr>
                                      <p:tavLst>
                                        <p:tav tm="0">
                                          <p:val>
                                            <p:fltVal val="0"/>
                                          </p:val>
                                        </p:tav>
                                        <p:tav tm="100000">
                                          <p:val>
                                            <p:strVal val="#ppt_w"/>
                                          </p:val>
                                        </p:tav>
                                      </p:tavLst>
                                    </p:anim>
                                    <p:anim calcmode="lin" valueType="num">
                                      <p:cBhvr>
                                        <p:cTn id="39" dur="500" fill="hold"/>
                                        <p:tgtEl>
                                          <p:spTgt spid="132107"/>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xit" presetSubtype="0" fill="hold" nodeType="clickEffect">
                                  <p:stCondLst>
                                    <p:cond delay="0"/>
                                  </p:stCondLst>
                                  <p:childTnLst>
                                    <p:animEffect transition="out" filter="fade">
                                      <p:cBhvr>
                                        <p:cTn id="43" dur="1000"/>
                                        <p:tgtEl>
                                          <p:spTgt spid="132103"/>
                                        </p:tgtEl>
                                      </p:cBhvr>
                                    </p:animEffect>
                                    <p:anim calcmode="lin" valueType="num">
                                      <p:cBhvr>
                                        <p:cTn id="44" dur="1000"/>
                                        <p:tgtEl>
                                          <p:spTgt spid="132103"/>
                                        </p:tgtEl>
                                        <p:attrNameLst>
                                          <p:attrName>ppt_x</p:attrName>
                                        </p:attrNameLst>
                                      </p:cBhvr>
                                      <p:tavLst>
                                        <p:tav tm="0">
                                          <p:val>
                                            <p:strVal val="ppt_x"/>
                                          </p:val>
                                        </p:tav>
                                        <p:tav tm="100000">
                                          <p:val>
                                            <p:strVal val="ppt_x"/>
                                          </p:val>
                                        </p:tav>
                                      </p:tavLst>
                                    </p:anim>
                                    <p:anim calcmode="lin" valueType="num">
                                      <p:cBhvr>
                                        <p:cTn id="45" dur="1000"/>
                                        <p:tgtEl>
                                          <p:spTgt spid="132103"/>
                                        </p:tgtEl>
                                        <p:attrNameLst>
                                          <p:attrName>ppt_y</p:attrName>
                                        </p:attrNameLst>
                                      </p:cBhvr>
                                      <p:tavLst>
                                        <p:tav tm="0">
                                          <p:val>
                                            <p:strVal val="ppt_y"/>
                                          </p:val>
                                        </p:tav>
                                        <p:tav tm="100000">
                                          <p:val>
                                            <p:strVal val="ppt_y+.1"/>
                                          </p:val>
                                        </p:tav>
                                      </p:tavLst>
                                    </p:anim>
                                    <p:set>
                                      <p:cBhvr>
                                        <p:cTn id="46" dur="1" fill="hold">
                                          <p:stCondLst>
                                            <p:cond delay="999"/>
                                          </p:stCondLst>
                                        </p:cTn>
                                        <p:tgtEl>
                                          <p:spTgt spid="132103"/>
                                        </p:tgtEl>
                                        <p:attrNameLst>
                                          <p:attrName>style.visibility</p:attrName>
                                        </p:attrNameLst>
                                      </p:cBhvr>
                                      <p:to>
                                        <p:strVal val="hidden"/>
                                      </p:to>
                                    </p:set>
                                  </p:childTnLst>
                                </p:cTn>
                              </p:par>
                              <p:par>
                                <p:cTn id="47" presetID="42" presetClass="exit" presetSubtype="0" fill="hold" grpId="0" nodeType="withEffect" nodePh="1">
                                  <p:stCondLst>
                                    <p:cond delay="0"/>
                                  </p:stCondLst>
                                  <p:endCondLst>
                                    <p:cond evt="begin" delay="0">
                                      <p:tn val="47"/>
                                    </p:cond>
                                  </p:endCondLst>
                                  <p:childTnLst>
                                    <p:animEffect transition="out" filter="fade">
                                      <p:cBhvr>
                                        <p:cTn id="48" dur="1000"/>
                                        <p:tgtEl>
                                          <p:spTgt spid="132100"/>
                                        </p:tgtEl>
                                      </p:cBhvr>
                                    </p:animEffect>
                                    <p:anim calcmode="lin" valueType="num">
                                      <p:cBhvr>
                                        <p:cTn id="49" dur="1000"/>
                                        <p:tgtEl>
                                          <p:spTgt spid="132100"/>
                                        </p:tgtEl>
                                        <p:attrNameLst>
                                          <p:attrName>ppt_x</p:attrName>
                                        </p:attrNameLst>
                                      </p:cBhvr>
                                      <p:tavLst>
                                        <p:tav tm="0">
                                          <p:val>
                                            <p:strVal val="ppt_x"/>
                                          </p:val>
                                        </p:tav>
                                        <p:tav tm="100000">
                                          <p:val>
                                            <p:strVal val="ppt_x"/>
                                          </p:val>
                                        </p:tav>
                                      </p:tavLst>
                                    </p:anim>
                                    <p:anim calcmode="lin" valueType="num">
                                      <p:cBhvr>
                                        <p:cTn id="50" dur="1000"/>
                                        <p:tgtEl>
                                          <p:spTgt spid="132100"/>
                                        </p:tgtEl>
                                        <p:attrNameLst>
                                          <p:attrName>ppt_y</p:attrName>
                                        </p:attrNameLst>
                                      </p:cBhvr>
                                      <p:tavLst>
                                        <p:tav tm="0">
                                          <p:val>
                                            <p:strVal val="ppt_y"/>
                                          </p:val>
                                        </p:tav>
                                        <p:tav tm="100000">
                                          <p:val>
                                            <p:strVal val="ppt_y+.1"/>
                                          </p:val>
                                        </p:tav>
                                      </p:tavLst>
                                    </p:anim>
                                    <p:set>
                                      <p:cBhvr>
                                        <p:cTn id="51" dur="1" fill="hold">
                                          <p:stCondLst>
                                            <p:cond delay="999"/>
                                          </p:stCondLst>
                                        </p:cTn>
                                        <p:tgtEl>
                                          <p:spTgt spid="132100"/>
                                        </p:tgtEl>
                                        <p:attrNameLst>
                                          <p:attrName>style.visibility</p:attrName>
                                        </p:attrNameLst>
                                      </p:cBhvr>
                                      <p:to>
                                        <p:strVal val="hidden"/>
                                      </p:to>
                                    </p:set>
                                  </p:childTnLst>
                                </p:cTn>
                              </p:par>
                              <p:par>
                                <p:cTn id="52" presetID="42" presetClass="exit" presetSubtype="0" fill="hold" grpId="2" nodeType="withEffect">
                                  <p:stCondLst>
                                    <p:cond delay="0"/>
                                  </p:stCondLst>
                                  <p:childTnLst>
                                    <p:animEffect transition="out" filter="fade">
                                      <p:cBhvr>
                                        <p:cTn id="53" dur="1000"/>
                                        <p:tgtEl>
                                          <p:spTgt spid="132105"/>
                                        </p:tgtEl>
                                      </p:cBhvr>
                                    </p:animEffect>
                                    <p:anim calcmode="lin" valueType="num">
                                      <p:cBhvr>
                                        <p:cTn id="54" dur="1000"/>
                                        <p:tgtEl>
                                          <p:spTgt spid="132105"/>
                                        </p:tgtEl>
                                        <p:attrNameLst>
                                          <p:attrName>ppt_x</p:attrName>
                                        </p:attrNameLst>
                                      </p:cBhvr>
                                      <p:tavLst>
                                        <p:tav tm="0">
                                          <p:val>
                                            <p:strVal val="ppt_x"/>
                                          </p:val>
                                        </p:tav>
                                        <p:tav tm="100000">
                                          <p:val>
                                            <p:strVal val="ppt_x"/>
                                          </p:val>
                                        </p:tav>
                                      </p:tavLst>
                                    </p:anim>
                                    <p:anim calcmode="lin" valueType="num">
                                      <p:cBhvr>
                                        <p:cTn id="55" dur="1000"/>
                                        <p:tgtEl>
                                          <p:spTgt spid="132105"/>
                                        </p:tgtEl>
                                        <p:attrNameLst>
                                          <p:attrName>ppt_y</p:attrName>
                                        </p:attrNameLst>
                                      </p:cBhvr>
                                      <p:tavLst>
                                        <p:tav tm="0">
                                          <p:val>
                                            <p:strVal val="ppt_y"/>
                                          </p:val>
                                        </p:tav>
                                        <p:tav tm="100000">
                                          <p:val>
                                            <p:strVal val="ppt_y+.1"/>
                                          </p:val>
                                        </p:tav>
                                      </p:tavLst>
                                    </p:anim>
                                    <p:set>
                                      <p:cBhvr>
                                        <p:cTn id="56" dur="1" fill="hold">
                                          <p:stCondLst>
                                            <p:cond delay="999"/>
                                          </p:stCondLst>
                                        </p:cTn>
                                        <p:tgtEl>
                                          <p:spTgt spid="132105"/>
                                        </p:tgtEl>
                                        <p:attrNameLst>
                                          <p:attrName>style.visibility</p:attrName>
                                        </p:attrNameLst>
                                      </p:cBhvr>
                                      <p:to>
                                        <p:strVal val="hidden"/>
                                      </p:to>
                                    </p:set>
                                  </p:childTnLst>
                                </p:cTn>
                              </p:par>
                              <p:par>
                                <p:cTn id="57" presetID="42" presetClass="exit" presetSubtype="0" fill="hold" nodeType="withEffect">
                                  <p:stCondLst>
                                    <p:cond delay="0"/>
                                  </p:stCondLst>
                                  <p:childTnLst>
                                    <p:animEffect transition="out" filter="fade">
                                      <p:cBhvr>
                                        <p:cTn id="58" dur="1000"/>
                                        <p:tgtEl>
                                          <p:spTgt spid="132107"/>
                                        </p:tgtEl>
                                      </p:cBhvr>
                                    </p:animEffect>
                                    <p:anim calcmode="lin" valueType="num">
                                      <p:cBhvr>
                                        <p:cTn id="59" dur="1000"/>
                                        <p:tgtEl>
                                          <p:spTgt spid="132107"/>
                                        </p:tgtEl>
                                        <p:attrNameLst>
                                          <p:attrName>ppt_x</p:attrName>
                                        </p:attrNameLst>
                                      </p:cBhvr>
                                      <p:tavLst>
                                        <p:tav tm="0">
                                          <p:val>
                                            <p:strVal val="ppt_x"/>
                                          </p:val>
                                        </p:tav>
                                        <p:tav tm="100000">
                                          <p:val>
                                            <p:strVal val="ppt_x"/>
                                          </p:val>
                                        </p:tav>
                                      </p:tavLst>
                                    </p:anim>
                                    <p:anim calcmode="lin" valueType="num">
                                      <p:cBhvr>
                                        <p:cTn id="60" dur="1000"/>
                                        <p:tgtEl>
                                          <p:spTgt spid="132107"/>
                                        </p:tgtEl>
                                        <p:attrNameLst>
                                          <p:attrName>ppt_y</p:attrName>
                                        </p:attrNameLst>
                                      </p:cBhvr>
                                      <p:tavLst>
                                        <p:tav tm="0">
                                          <p:val>
                                            <p:strVal val="ppt_y"/>
                                          </p:val>
                                        </p:tav>
                                        <p:tav tm="100000">
                                          <p:val>
                                            <p:strVal val="ppt_y+.1"/>
                                          </p:val>
                                        </p:tav>
                                      </p:tavLst>
                                    </p:anim>
                                    <p:set>
                                      <p:cBhvr>
                                        <p:cTn id="61" dur="1" fill="hold">
                                          <p:stCondLst>
                                            <p:cond delay="999"/>
                                          </p:stCondLst>
                                        </p:cTn>
                                        <p:tgtEl>
                                          <p:spTgt spid="132107"/>
                                        </p:tgtEl>
                                        <p:attrNameLst>
                                          <p:attrName>style.visibility</p:attrName>
                                        </p:attrNameLst>
                                      </p:cBhvr>
                                      <p:to>
                                        <p:strVal val="hidden"/>
                                      </p:to>
                                    </p:set>
                                  </p:childTnLst>
                                </p:cTn>
                              </p:par>
                              <p:par>
                                <p:cTn id="62" presetID="42" presetClass="exit" presetSubtype="0" fill="hold" grpId="0" nodeType="withEffect">
                                  <p:stCondLst>
                                    <p:cond delay="0"/>
                                  </p:stCondLst>
                                  <p:childTnLst>
                                    <p:animEffect transition="out" filter="fade">
                                      <p:cBhvr>
                                        <p:cTn id="63" dur="1000"/>
                                        <p:tgtEl>
                                          <p:spTgt spid="132101"/>
                                        </p:tgtEl>
                                      </p:cBhvr>
                                    </p:animEffect>
                                    <p:anim calcmode="lin" valueType="num">
                                      <p:cBhvr>
                                        <p:cTn id="64" dur="1000"/>
                                        <p:tgtEl>
                                          <p:spTgt spid="132101"/>
                                        </p:tgtEl>
                                        <p:attrNameLst>
                                          <p:attrName>ppt_x</p:attrName>
                                        </p:attrNameLst>
                                      </p:cBhvr>
                                      <p:tavLst>
                                        <p:tav tm="0">
                                          <p:val>
                                            <p:strVal val="ppt_x"/>
                                          </p:val>
                                        </p:tav>
                                        <p:tav tm="100000">
                                          <p:val>
                                            <p:strVal val="ppt_x"/>
                                          </p:val>
                                        </p:tav>
                                      </p:tavLst>
                                    </p:anim>
                                    <p:anim calcmode="lin" valueType="num">
                                      <p:cBhvr>
                                        <p:cTn id="65" dur="1000"/>
                                        <p:tgtEl>
                                          <p:spTgt spid="132101"/>
                                        </p:tgtEl>
                                        <p:attrNameLst>
                                          <p:attrName>ppt_y</p:attrName>
                                        </p:attrNameLst>
                                      </p:cBhvr>
                                      <p:tavLst>
                                        <p:tav tm="0">
                                          <p:val>
                                            <p:strVal val="ppt_y"/>
                                          </p:val>
                                        </p:tav>
                                        <p:tav tm="100000">
                                          <p:val>
                                            <p:strVal val="ppt_y+.1"/>
                                          </p:val>
                                        </p:tav>
                                      </p:tavLst>
                                    </p:anim>
                                    <p:set>
                                      <p:cBhvr>
                                        <p:cTn id="66" dur="1" fill="hold">
                                          <p:stCondLst>
                                            <p:cond delay="999"/>
                                          </p:stCondLst>
                                        </p:cTn>
                                        <p:tgtEl>
                                          <p:spTgt spid="1321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0" grpId="0"/>
      <p:bldP spid="132101" grpId="0"/>
      <p:bldP spid="132101" grpId="1"/>
      <p:bldP spid="132105" grpId="0" animBg="1"/>
      <p:bldP spid="132105" grpId="1" animBg="1"/>
      <p:bldP spid="132105" grpId="2"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sz="quarter"/>
          </p:nvPr>
        </p:nvSpPr>
        <p:spPr/>
        <p:txBody>
          <a:bodyPr/>
          <a:lstStyle/>
          <a:p>
            <a:r>
              <a:rPr lang="es-ES_tradnl" sz="4000"/>
              <a:t>Tecnologías energía fotovoltaica</a:t>
            </a:r>
            <a:endParaRPr lang="en-US" sz="4000"/>
          </a:p>
        </p:txBody>
      </p:sp>
      <p:pic>
        <p:nvPicPr>
          <p:cNvPr id="126985" name="Picture 9" descr="bombeo solar 2"/>
          <p:cNvPicPr>
            <a:picLocks noChangeAspect="1" noChangeArrowheads="1"/>
          </p:cNvPicPr>
          <p:nvPr>
            <p:ph sz="quarter" idx="1"/>
          </p:nvPr>
        </p:nvPicPr>
        <p:blipFill>
          <a:blip r:embed="rId2"/>
          <a:srcRect/>
          <a:stretch>
            <a:fillRect/>
          </a:stretch>
        </p:blipFill>
        <p:spPr>
          <a:xfrm>
            <a:off x="323850" y="2205038"/>
            <a:ext cx="4032250" cy="3025775"/>
          </a:xfrm>
          <a:noFill/>
          <a:ln/>
        </p:spPr>
      </p:pic>
      <p:pic>
        <p:nvPicPr>
          <p:cNvPr id="126987" name="Picture 11" descr="instalacion electrica"/>
          <p:cNvPicPr>
            <a:picLocks noChangeAspect="1" noChangeArrowheads="1"/>
          </p:cNvPicPr>
          <p:nvPr>
            <p:ph sz="quarter" idx="2"/>
          </p:nvPr>
        </p:nvPicPr>
        <p:blipFill>
          <a:blip r:embed="rId3"/>
          <a:srcRect/>
          <a:stretch>
            <a:fillRect/>
          </a:stretch>
        </p:blipFill>
        <p:spPr>
          <a:xfrm>
            <a:off x="4643438" y="2205038"/>
            <a:ext cx="4321175" cy="3016250"/>
          </a:xfrm>
          <a:noFill/>
          <a:ln/>
        </p:spPr>
      </p:pic>
      <p:pic>
        <p:nvPicPr>
          <p:cNvPr id="126989" name="Picture 13" descr="raig"/>
          <p:cNvPicPr>
            <a:picLocks noChangeAspect="1" noChangeArrowheads="1"/>
          </p:cNvPicPr>
          <p:nvPr>
            <p:ph sz="quarter" idx="3"/>
          </p:nvPr>
        </p:nvPicPr>
        <p:blipFill>
          <a:blip r:embed="rId4"/>
          <a:srcRect/>
          <a:stretch>
            <a:fillRect/>
          </a:stretch>
        </p:blipFill>
        <p:spPr>
          <a:xfrm>
            <a:off x="4500563" y="2060575"/>
            <a:ext cx="4038600" cy="1797050"/>
          </a:xfrm>
          <a:noFill/>
          <a:ln/>
        </p:spPr>
      </p:pic>
      <p:sp>
        <p:nvSpPr>
          <p:cNvPr id="126980" name="Text Box 4"/>
          <p:cNvSpPr txBox="1">
            <a:spLocks noChangeArrowheads="1"/>
          </p:cNvSpPr>
          <p:nvPr/>
        </p:nvSpPr>
        <p:spPr bwMode="auto">
          <a:xfrm>
            <a:off x="2916238" y="1844675"/>
            <a:ext cx="2757487" cy="579438"/>
          </a:xfrm>
          <a:prstGeom prst="rect">
            <a:avLst/>
          </a:prstGeom>
          <a:noFill/>
          <a:ln w="9525" algn="ctr">
            <a:noFill/>
            <a:miter lim="800000"/>
            <a:headEnd/>
            <a:tailEnd/>
          </a:ln>
          <a:effectLst/>
        </p:spPr>
        <p:txBody>
          <a:bodyPr>
            <a:spAutoFit/>
          </a:bodyPr>
          <a:lstStyle/>
          <a:p>
            <a:r>
              <a:rPr lang="es-ES_tradnl" sz="3200" b="1">
                <a:effectLst>
                  <a:outerShdw blurRad="38100" dist="38100" dir="2700000" algn="tl">
                    <a:srgbClr val="C0C0C0"/>
                  </a:outerShdw>
                </a:effectLst>
              </a:rPr>
              <a:t>Aplicaciones</a:t>
            </a:r>
            <a:endParaRPr lang="en-US" sz="3200" b="1">
              <a:effectLst>
                <a:outerShdw blurRad="38100" dist="38100" dir="2700000" algn="tl">
                  <a:srgbClr val="C0C0C0"/>
                </a:outerShdw>
              </a:effectLst>
            </a:endParaRPr>
          </a:p>
        </p:txBody>
      </p:sp>
      <p:sp>
        <p:nvSpPr>
          <p:cNvPr id="126981" name="AutoShape 5"/>
          <p:cNvSpPr>
            <a:spLocks noChangeArrowheads="1"/>
          </p:cNvSpPr>
          <p:nvPr/>
        </p:nvSpPr>
        <p:spPr bwMode="auto">
          <a:xfrm rot="-1152264">
            <a:off x="3419475" y="2924175"/>
            <a:ext cx="2520950" cy="360363"/>
          </a:xfrm>
          <a:prstGeom prst="rightArrow">
            <a:avLst>
              <a:gd name="adj1" fmla="val 50000"/>
              <a:gd name="adj2" fmla="val 174890"/>
            </a:avLst>
          </a:prstGeom>
          <a:solidFill>
            <a:srgbClr val="0000FF">
              <a:alpha val="10001"/>
            </a:srgbClr>
          </a:solidFill>
          <a:ln w="9525" algn="ctr">
            <a:solidFill>
              <a:schemeClr val="tx1"/>
            </a:solidFill>
            <a:miter lim="800000"/>
            <a:headEnd/>
            <a:tailEnd/>
          </a:ln>
          <a:effectLst/>
        </p:spPr>
        <p:txBody>
          <a:bodyPr wrap="none" anchor="ctr"/>
          <a:lstStyle/>
          <a:p>
            <a:endParaRPr lang="es-ES"/>
          </a:p>
        </p:txBody>
      </p:sp>
      <p:sp>
        <p:nvSpPr>
          <p:cNvPr id="126982" name="AutoShape 6"/>
          <p:cNvSpPr>
            <a:spLocks noChangeArrowheads="1"/>
          </p:cNvSpPr>
          <p:nvPr/>
        </p:nvSpPr>
        <p:spPr bwMode="auto">
          <a:xfrm rot="1314652">
            <a:off x="1619250" y="4868863"/>
            <a:ext cx="3887788" cy="360362"/>
          </a:xfrm>
          <a:prstGeom prst="rightArrow">
            <a:avLst>
              <a:gd name="adj1" fmla="val 50000"/>
              <a:gd name="adj2" fmla="val 269714"/>
            </a:avLst>
          </a:prstGeom>
          <a:solidFill>
            <a:srgbClr val="0000FF">
              <a:alpha val="10001"/>
            </a:srgbClr>
          </a:solidFill>
          <a:ln w="9525" algn="ctr">
            <a:solidFill>
              <a:schemeClr val="tx1"/>
            </a:solidFill>
            <a:miter lim="800000"/>
            <a:headEnd/>
            <a:tailEnd/>
          </a:ln>
          <a:effectLst/>
        </p:spPr>
        <p:txBody>
          <a:bodyPr wrap="none" anchor="ctr"/>
          <a:lstStyle/>
          <a:p>
            <a:endParaRPr lang="es-ES"/>
          </a:p>
        </p:txBody>
      </p:sp>
      <p:sp>
        <p:nvSpPr>
          <p:cNvPr id="126983" name="Text Box 7"/>
          <p:cNvSpPr txBox="1">
            <a:spLocks noChangeArrowheads="1"/>
          </p:cNvSpPr>
          <p:nvPr/>
        </p:nvSpPr>
        <p:spPr bwMode="auto">
          <a:xfrm>
            <a:off x="6227763" y="2420938"/>
            <a:ext cx="676275" cy="457200"/>
          </a:xfrm>
          <a:prstGeom prst="rect">
            <a:avLst/>
          </a:prstGeom>
          <a:noFill/>
          <a:ln w="9525" algn="ctr">
            <a:noFill/>
            <a:miter lim="800000"/>
            <a:headEnd/>
            <a:tailEnd/>
          </a:ln>
          <a:effectLst/>
        </p:spPr>
        <p:txBody>
          <a:bodyPr wrap="none">
            <a:spAutoFit/>
          </a:bodyPr>
          <a:lstStyle/>
          <a:p>
            <a:r>
              <a:rPr lang="es-ES_tradnl" sz="2400"/>
              <a:t>Luz</a:t>
            </a:r>
            <a:endParaRPr lang="en-US" sz="2400"/>
          </a:p>
        </p:txBody>
      </p:sp>
      <p:sp>
        <p:nvSpPr>
          <p:cNvPr id="126984" name="Text Box 8"/>
          <p:cNvSpPr txBox="1">
            <a:spLocks noChangeArrowheads="1"/>
          </p:cNvSpPr>
          <p:nvPr/>
        </p:nvSpPr>
        <p:spPr bwMode="auto">
          <a:xfrm>
            <a:off x="5724525" y="5445125"/>
            <a:ext cx="2508250" cy="457200"/>
          </a:xfrm>
          <a:prstGeom prst="rect">
            <a:avLst/>
          </a:prstGeom>
          <a:noFill/>
          <a:ln w="9525" algn="ctr">
            <a:noFill/>
            <a:miter lim="800000"/>
            <a:headEnd/>
            <a:tailEnd/>
          </a:ln>
          <a:effectLst/>
        </p:spPr>
        <p:txBody>
          <a:bodyPr wrap="none">
            <a:spAutoFit/>
          </a:bodyPr>
          <a:lstStyle/>
          <a:p>
            <a:r>
              <a:rPr lang="es-ES_tradnl" sz="2400"/>
              <a:t>Bombeo de agua</a:t>
            </a:r>
            <a:endParaRPr lang="en-US" sz="2400"/>
          </a:p>
        </p:txBody>
      </p:sp>
      <p:pic>
        <p:nvPicPr>
          <p:cNvPr id="126991" name="Picture 15" descr="llum"/>
          <p:cNvPicPr>
            <a:picLocks noChangeAspect="1" noChangeArrowheads="1"/>
          </p:cNvPicPr>
          <p:nvPr>
            <p:ph sz="quarter" idx="4"/>
          </p:nvPr>
        </p:nvPicPr>
        <p:blipFill>
          <a:blip r:embed="rId5"/>
          <a:srcRect/>
          <a:stretch>
            <a:fillRect/>
          </a:stretch>
        </p:blipFill>
        <p:spPr>
          <a:xfrm>
            <a:off x="7740650" y="3500438"/>
            <a:ext cx="3236913" cy="1439862"/>
          </a:xfrm>
          <a:noFill/>
          <a:ln/>
        </p:spPr>
      </p:pic>
      <p:pic>
        <p:nvPicPr>
          <p:cNvPr id="126994" name="Picture 18" descr="raig"/>
          <p:cNvPicPr>
            <a:picLocks noChangeAspect="1" noChangeArrowheads="1"/>
          </p:cNvPicPr>
          <p:nvPr/>
        </p:nvPicPr>
        <p:blipFill>
          <a:blip r:embed="rId4"/>
          <a:srcRect/>
          <a:stretch>
            <a:fillRect/>
          </a:stretch>
        </p:blipFill>
        <p:spPr bwMode="auto">
          <a:xfrm>
            <a:off x="0" y="2349500"/>
            <a:ext cx="2843213" cy="1265238"/>
          </a:xfrm>
          <a:prstGeom prst="rect">
            <a:avLst/>
          </a:prstGeom>
          <a:noFill/>
          <a:ln w="9525">
            <a:noFill/>
            <a:miter lim="800000"/>
            <a:headEnd/>
            <a:tailEnd/>
          </a:ln>
        </p:spPr>
      </p:pic>
      <p:pic>
        <p:nvPicPr>
          <p:cNvPr id="126995" name="Picture 19" descr="aigua"/>
          <p:cNvPicPr>
            <a:picLocks noChangeAspect="1" noChangeArrowheads="1"/>
          </p:cNvPicPr>
          <p:nvPr/>
        </p:nvPicPr>
        <p:blipFill>
          <a:blip r:embed="rId6"/>
          <a:srcRect/>
          <a:stretch>
            <a:fillRect/>
          </a:stretch>
        </p:blipFill>
        <p:spPr bwMode="auto">
          <a:xfrm>
            <a:off x="2339975" y="2565400"/>
            <a:ext cx="2952750" cy="1314450"/>
          </a:xfrm>
          <a:prstGeom prst="rect">
            <a:avLst/>
          </a:prstGeom>
          <a:noFill/>
        </p:spPr>
      </p:pic>
      <p:sp>
        <p:nvSpPr>
          <p:cNvPr id="126996" name="Text Box 20"/>
          <p:cNvSpPr txBox="1">
            <a:spLocks noChangeArrowheads="1"/>
          </p:cNvSpPr>
          <p:nvPr/>
        </p:nvSpPr>
        <p:spPr bwMode="auto">
          <a:xfrm>
            <a:off x="5867400" y="5949950"/>
            <a:ext cx="2219325" cy="457200"/>
          </a:xfrm>
          <a:prstGeom prst="rect">
            <a:avLst/>
          </a:prstGeom>
          <a:noFill/>
          <a:ln w="9525" algn="ctr">
            <a:noFill/>
            <a:miter lim="800000"/>
            <a:headEnd/>
            <a:tailEnd/>
          </a:ln>
          <a:effectLst/>
        </p:spPr>
        <p:txBody>
          <a:bodyPr wrap="none">
            <a:spAutoFit/>
          </a:bodyPr>
          <a:lstStyle/>
          <a:p>
            <a:r>
              <a:rPr lang="es-ES_tradnl" sz="2400"/>
              <a:t>Cerco eléctrico</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1" nodeType="withEffect">
                                  <p:stCondLst>
                                    <p:cond delay="0"/>
                                  </p:stCondLst>
                                  <p:childTnLst>
                                    <p:set>
                                      <p:cBhvr>
                                        <p:cTn id="6" dur="1" fill="hold">
                                          <p:stCondLst>
                                            <p:cond delay="0"/>
                                          </p:stCondLst>
                                        </p:cTn>
                                        <p:tgtEl>
                                          <p:spTgt spid="126980"/>
                                        </p:tgtEl>
                                        <p:attrNameLst>
                                          <p:attrName>style.visibility</p:attrName>
                                        </p:attrNameLst>
                                      </p:cBhvr>
                                      <p:to>
                                        <p:strVal val="visible"/>
                                      </p:to>
                                    </p:set>
                                    <p:animEffect transition="in" filter="strips(downLeft)">
                                      <p:cBhvr>
                                        <p:cTn id="7" dur="500"/>
                                        <p:tgtEl>
                                          <p:spTgt spid="126980"/>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0.16285 -0.00208 C -0.23577 -0.06782 -0.30868 -0.13333 -0.32639 -0.09606 C -0.3441 -0.0588 -0.27639 0.17477 -0.26962 0.22222 " pathEditMode="relative" rAng="0" ptsTypes="aaA">
                                      <p:cBhvr>
                                        <p:cTn id="11" dur="2000" fill="hold"/>
                                        <p:tgtEl>
                                          <p:spTgt spid="126980"/>
                                        </p:tgtEl>
                                        <p:attrNameLst>
                                          <p:attrName>ppt_x</p:attrName>
                                          <p:attrName>ppt_y</p:attrName>
                                        </p:attrNameLst>
                                      </p:cBhvr>
                                      <p:rCtr x="0" y="0"/>
                                    </p:animMotion>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126981"/>
                                        </p:tgtEl>
                                        <p:attrNameLst>
                                          <p:attrName>style.visibility</p:attrName>
                                        </p:attrNameLst>
                                      </p:cBhvr>
                                      <p:to>
                                        <p:strVal val="visible"/>
                                      </p:to>
                                    </p:set>
                                    <p:animEffect transition="in" filter="wipe(down)">
                                      <p:cBhvr>
                                        <p:cTn id="15" dur="500"/>
                                        <p:tgtEl>
                                          <p:spTgt spid="126981"/>
                                        </p:tgtEl>
                                      </p:cBhvr>
                                    </p:animEffect>
                                  </p:childTnLst>
                                </p:cTn>
                              </p:par>
                            </p:childTnLst>
                          </p:cTn>
                        </p:par>
                        <p:par>
                          <p:cTn id="16" fill="hold">
                            <p:stCondLst>
                              <p:cond delay="25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26983"/>
                                        </p:tgtEl>
                                        <p:attrNameLst>
                                          <p:attrName>style.visibility</p:attrName>
                                        </p:attrNameLst>
                                      </p:cBhvr>
                                      <p:to>
                                        <p:strVal val="visible"/>
                                      </p:to>
                                    </p:set>
                                    <p:anim calcmode="discrete" valueType="clr">
                                      <p:cBhvr override="childStyle">
                                        <p:cTn id="19" dur="80"/>
                                        <p:tgtEl>
                                          <p:spTgt spid="126983"/>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26983"/>
                                        </p:tgtEl>
                                        <p:attrNameLst>
                                          <p:attrName>fillcolor</p:attrName>
                                        </p:attrNameLst>
                                      </p:cBhvr>
                                      <p:tavLst>
                                        <p:tav tm="0">
                                          <p:val>
                                            <p:clrVal>
                                              <a:schemeClr val="accent2"/>
                                            </p:clrVal>
                                          </p:val>
                                        </p:tav>
                                        <p:tav tm="50000">
                                          <p:val>
                                            <p:clrVal>
                                              <a:schemeClr val="hlink"/>
                                            </p:clrVal>
                                          </p:val>
                                        </p:tav>
                                      </p:tavLst>
                                    </p:anim>
                                    <p:set>
                                      <p:cBhvr>
                                        <p:cTn id="21" dur="80"/>
                                        <p:tgtEl>
                                          <p:spTgt spid="126983"/>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26982"/>
                                        </p:tgtEl>
                                        <p:attrNameLst>
                                          <p:attrName>style.visibility</p:attrName>
                                        </p:attrNameLst>
                                      </p:cBhvr>
                                      <p:to>
                                        <p:strVal val="visible"/>
                                      </p:to>
                                    </p:set>
                                    <p:animEffect transition="in" filter="randombar(horizontal)">
                                      <p:cBhvr>
                                        <p:cTn id="26" dur="500"/>
                                        <p:tgtEl>
                                          <p:spTgt spid="126982"/>
                                        </p:tgtEl>
                                      </p:cBhvr>
                                    </p:animEffect>
                                  </p:childTnLst>
                                </p:cTn>
                              </p:par>
                            </p:childTnLst>
                          </p:cTn>
                        </p:par>
                        <p:par>
                          <p:cTn id="27" fill="hold">
                            <p:stCondLst>
                              <p:cond delay="500"/>
                            </p:stCondLst>
                            <p:childTnLst>
                              <p:par>
                                <p:cTn id="28" presetID="50" presetClass="entr" presetSubtype="0" decel="100000" fill="hold" grpId="0" nodeType="afterEffect">
                                  <p:stCondLst>
                                    <p:cond delay="0"/>
                                  </p:stCondLst>
                                  <p:childTnLst>
                                    <p:set>
                                      <p:cBhvr>
                                        <p:cTn id="29" dur="1" fill="hold">
                                          <p:stCondLst>
                                            <p:cond delay="0"/>
                                          </p:stCondLst>
                                        </p:cTn>
                                        <p:tgtEl>
                                          <p:spTgt spid="126984"/>
                                        </p:tgtEl>
                                        <p:attrNameLst>
                                          <p:attrName>style.visibility</p:attrName>
                                        </p:attrNameLst>
                                      </p:cBhvr>
                                      <p:to>
                                        <p:strVal val="visible"/>
                                      </p:to>
                                    </p:set>
                                    <p:anim calcmode="lin" valueType="num">
                                      <p:cBhvr>
                                        <p:cTn id="30" dur="1000" fill="hold"/>
                                        <p:tgtEl>
                                          <p:spTgt spid="126984"/>
                                        </p:tgtEl>
                                        <p:attrNameLst>
                                          <p:attrName>ppt_w</p:attrName>
                                        </p:attrNameLst>
                                      </p:cBhvr>
                                      <p:tavLst>
                                        <p:tav tm="0">
                                          <p:val>
                                            <p:strVal val="#ppt_w+.3"/>
                                          </p:val>
                                        </p:tav>
                                        <p:tav tm="100000">
                                          <p:val>
                                            <p:strVal val="#ppt_w"/>
                                          </p:val>
                                        </p:tav>
                                      </p:tavLst>
                                    </p:anim>
                                    <p:anim calcmode="lin" valueType="num">
                                      <p:cBhvr>
                                        <p:cTn id="31" dur="1000" fill="hold"/>
                                        <p:tgtEl>
                                          <p:spTgt spid="126984"/>
                                        </p:tgtEl>
                                        <p:attrNameLst>
                                          <p:attrName>ppt_h</p:attrName>
                                        </p:attrNameLst>
                                      </p:cBhvr>
                                      <p:tavLst>
                                        <p:tav tm="0">
                                          <p:val>
                                            <p:strVal val="#ppt_h"/>
                                          </p:val>
                                        </p:tav>
                                        <p:tav tm="100000">
                                          <p:val>
                                            <p:strVal val="#ppt_h"/>
                                          </p:val>
                                        </p:tav>
                                      </p:tavLst>
                                    </p:anim>
                                    <p:animEffect transition="in" filter="fade">
                                      <p:cBhvr>
                                        <p:cTn id="32" dur="1000"/>
                                        <p:tgtEl>
                                          <p:spTgt spid="126984"/>
                                        </p:tgtEl>
                                      </p:cBhvr>
                                    </p:animEffect>
                                  </p:childTnLst>
                                </p:cTn>
                              </p:par>
                              <p:par>
                                <p:cTn id="33" presetID="20" presetClass="entr" presetSubtype="0" fill="hold" grpId="0" nodeType="withEffect">
                                  <p:stCondLst>
                                    <p:cond delay="0"/>
                                  </p:stCondLst>
                                  <p:childTnLst>
                                    <p:set>
                                      <p:cBhvr>
                                        <p:cTn id="34" dur="1" fill="hold">
                                          <p:stCondLst>
                                            <p:cond delay="0"/>
                                          </p:stCondLst>
                                        </p:cTn>
                                        <p:tgtEl>
                                          <p:spTgt spid="126996"/>
                                        </p:tgtEl>
                                        <p:attrNameLst>
                                          <p:attrName>style.visibility</p:attrName>
                                        </p:attrNameLst>
                                      </p:cBhvr>
                                      <p:to>
                                        <p:strVal val="visible"/>
                                      </p:to>
                                    </p:set>
                                    <p:animEffect transition="in" filter="wedge">
                                      <p:cBhvr>
                                        <p:cTn id="35" dur="2000"/>
                                        <p:tgtEl>
                                          <p:spTgt spid="126996"/>
                                        </p:tgtEl>
                                      </p:cBhvr>
                                    </p:animEffect>
                                  </p:childTnLst>
                                </p:cTn>
                              </p:par>
                            </p:childTnLst>
                          </p:cTn>
                        </p:par>
                      </p:childTnLst>
                    </p:cTn>
                  </p:par>
                  <p:par>
                    <p:cTn id="36" fill="hold">
                      <p:stCondLst>
                        <p:cond delay="indefinite"/>
                      </p:stCondLst>
                      <p:childTnLst>
                        <p:par>
                          <p:cTn id="37" fill="hold">
                            <p:stCondLst>
                              <p:cond delay="0"/>
                            </p:stCondLst>
                            <p:childTnLst>
                              <p:par>
                                <p:cTn id="38" presetID="37" presetClass="exit" presetSubtype="0" fill="hold" grpId="2" nodeType="clickEffect">
                                  <p:stCondLst>
                                    <p:cond delay="0"/>
                                  </p:stCondLst>
                                  <p:childTnLst>
                                    <p:animEffect transition="out" filter="fade">
                                      <p:cBhvr>
                                        <p:cTn id="39" dur="1000"/>
                                        <p:tgtEl>
                                          <p:spTgt spid="126980"/>
                                        </p:tgtEl>
                                      </p:cBhvr>
                                    </p:animEffect>
                                    <p:anim calcmode="lin" valueType="num">
                                      <p:cBhvr>
                                        <p:cTn id="40" dur="1000"/>
                                        <p:tgtEl>
                                          <p:spTgt spid="126980"/>
                                        </p:tgtEl>
                                        <p:attrNameLst>
                                          <p:attrName>ppt_x</p:attrName>
                                        </p:attrNameLst>
                                      </p:cBhvr>
                                      <p:tavLst>
                                        <p:tav tm="0">
                                          <p:val>
                                            <p:strVal val="ppt_x"/>
                                          </p:val>
                                        </p:tav>
                                        <p:tav tm="100000">
                                          <p:val>
                                            <p:strVal val="ppt_x"/>
                                          </p:val>
                                        </p:tav>
                                      </p:tavLst>
                                    </p:anim>
                                    <p:anim calcmode="lin" valueType="num">
                                      <p:cBhvr>
                                        <p:cTn id="41" dur="100" decel="100000"/>
                                        <p:tgtEl>
                                          <p:spTgt spid="126980"/>
                                        </p:tgtEl>
                                        <p:attrNameLst>
                                          <p:attrName>ppt_y</p:attrName>
                                        </p:attrNameLst>
                                      </p:cBhvr>
                                      <p:tavLst>
                                        <p:tav tm="0">
                                          <p:val>
                                            <p:strVal val="ppt_y"/>
                                          </p:val>
                                        </p:tav>
                                        <p:tav tm="100000">
                                          <p:val>
                                            <p:strVal val="ppt_y-.03"/>
                                          </p:val>
                                        </p:tav>
                                      </p:tavLst>
                                    </p:anim>
                                    <p:anim calcmode="lin" valueType="num">
                                      <p:cBhvr>
                                        <p:cTn id="42" dur="900" accel="100000">
                                          <p:stCondLst>
                                            <p:cond delay="100"/>
                                          </p:stCondLst>
                                        </p:cTn>
                                        <p:tgtEl>
                                          <p:spTgt spid="126980"/>
                                        </p:tgtEl>
                                        <p:attrNameLst>
                                          <p:attrName>ppt_y</p:attrName>
                                        </p:attrNameLst>
                                      </p:cBhvr>
                                      <p:tavLst>
                                        <p:tav tm="0">
                                          <p:val>
                                            <p:strVal val="ppt_y"/>
                                          </p:val>
                                        </p:tav>
                                        <p:tav tm="100000">
                                          <p:val>
                                            <p:strVal val="ppt_y+1"/>
                                          </p:val>
                                        </p:tav>
                                      </p:tavLst>
                                    </p:anim>
                                    <p:set>
                                      <p:cBhvr>
                                        <p:cTn id="43" dur="1" fill="hold">
                                          <p:stCondLst>
                                            <p:cond delay="999"/>
                                          </p:stCondLst>
                                        </p:cTn>
                                        <p:tgtEl>
                                          <p:spTgt spid="126980"/>
                                        </p:tgtEl>
                                        <p:attrNameLst>
                                          <p:attrName>style.visibility</p:attrName>
                                        </p:attrNameLst>
                                      </p:cBhvr>
                                      <p:to>
                                        <p:strVal val="hidden"/>
                                      </p:to>
                                    </p:set>
                                  </p:childTnLst>
                                </p:cTn>
                              </p:par>
                              <p:par>
                                <p:cTn id="44" presetID="37" presetClass="exit" presetSubtype="0" fill="hold" grpId="1" nodeType="withEffect">
                                  <p:stCondLst>
                                    <p:cond delay="0"/>
                                  </p:stCondLst>
                                  <p:childTnLst>
                                    <p:animEffect transition="out" filter="fade">
                                      <p:cBhvr>
                                        <p:cTn id="45" dur="1000"/>
                                        <p:tgtEl>
                                          <p:spTgt spid="126981"/>
                                        </p:tgtEl>
                                      </p:cBhvr>
                                    </p:animEffect>
                                    <p:anim calcmode="lin" valueType="num">
                                      <p:cBhvr>
                                        <p:cTn id="46" dur="1000"/>
                                        <p:tgtEl>
                                          <p:spTgt spid="126981"/>
                                        </p:tgtEl>
                                        <p:attrNameLst>
                                          <p:attrName>ppt_x</p:attrName>
                                        </p:attrNameLst>
                                      </p:cBhvr>
                                      <p:tavLst>
                                        <p:tav tm="0">
                                          <p:val>
                                            <p:strVal val="ppt_x"/>
                                          </p:val>
                                        </p:tav>
                                        <p:tav tm="100000">
                                          <p:val>
                                            <p:strVal val="ppt_x"/>
                                          </p:val>
                                        </p:tav>
                                      </p:tavLst>
                                    </p:anim>
                                    <p:anim calcmode="lin" valueType="num">
                                      <p:cBhvr>
                                        <p:cTn id="47" dur="100" decel="100000"/>
                                        <p:tgtEl>
                                          <p:spTgt spid="126981"/>
                                        </p:tgtEl>
                                        <p:attrNameLst>
                                          <p:attrName>ppt_y</p:attrName>
                                        </p:attrNameLst>
                                      </p:cBhvr>
                                      <p:tavLst>
                                        <p:tav tm="0">
                                          <p:val>
                                            <p:strVal val="ppt_y"/>
                                          </p:val>
                                        </p:tav>
                                        <p:tav tm="100000">
                                          <p:val>
                                            <p:strVal val="ppt_y-.03"/>
                                          </p:val>
                                        </p:tav>
                                      </p:tavLst>
                                    </p:anim>
                                    <p:anim calcmode="lin" valueType="num">
                                      <p:cBhvr>
                                        <p:cTn id="48" dur="900" accel="100000">
                                          <p:stCondLst>
                                            <p:cond delay="100"/>
                                          </p:stCondLst>
                                        </p:cTn>
                                        <p:tgtEl>
                                          <p:spTgt spid="126981"/>
                                        </p:tgtEl>
                                        <p:attrNameLst>
                                          <p:attrName>ppt_y</p:attrName>
                                        </p:attrNameLst>
                                      </p:cBhvr>
                                      <p:tavLst>
                                        <p:tav tm="0">
                                          <p:val>
                                            <p:strVal val="ppt_y"/>
                                          </p:val>
                                        </p:tav>
                                        <p:tav tm="100000">
                                          <p:val>
                                            <p:strVal val="ppt_y+1"/>
                                          </p:val>
                                        </p:tav>
                                      </p:tavLst>
                                    </p:anim>
                                    <p:set>
                                      <p:cBhvr>
                                        <p:cTn id="49" dur="1" fill="hold">
                                          <p:stCondLst>
                                            <p:cond delay="999"/>
                                          </p:stCondLst>
                                        </p:cTn>
                                        <p:tgtEl>
                                          <p:spTgt spid="126981"/>
                                        </p:tgtEl>
                                        <p:attrNameLst>
                                          <p:attrName>style.visibility</p:attrName>
                                        </p:attrNameLst>
                                      </p:cBhvr>
                                      <p:to>
                                        <p:strVal val="hidden"/>
                                      </p:to>
                                    </p:set>
                                  </p:childTnLst>
                                </p:cTn>
                              </p:par>
                              <p:par>
                                <p:cTn id="50" presetID="55" presetClass="exit" presetSubtype="0" fill="hold" grpId="1" nodeType="withEffect">
                                  <p:stCondLst>
                                    <p:cond delay="0"/>
                                  </p:stCondLst>
                                  <p:childTnLst>
                                    <p:anim calcmode="lin" valueType="num">
                                      <p:cBhvr>
                                        <p:cTn id="51" dur="1000"/>
                                        <p:tgtEl>
                                          <p:spTgt spid="126996"/>
                                        </p:tgtEl>
                                        <p:attrNameLst>
                                          <p:attrName>ppt_w</p:attrName>
                                        </p:attrNameLst>
                                      </p:cBhvr>
                                      <p:tavLst>
                                        <p:tav tm="0">
                                          <p:val>
                                            <p:strVal val="ppt_w"/>
                                          </p:val>
                                        </p:tav>
                                        <p:tav tm="100000">
                                          <p:val>
                                            <p:strVal val="ppt_w*0.70"/>
                                          </p:val>
                                        </p:tav>
                                      </p:tavLst>
                                    </p:anim>
                                    <p:anim calcmode="lin" valueType="num">
                                      <p:cBhvr>
                                        <p:cTn id="52" dur="1000"/>
                                        <p:tgtEl>
                                          <p:spTgt spid="126996"/>
                                        </p:tgtEl>
                                        <p:attrNameLst>
                                          <p:attrName>ppt_h</p:attrName>
                                        </p:attrNameLst>
                                      </p:cBhvr>
                                      <p:tavLst>
                                        <p:tav tm="0">
                                          <p:val>
                                            <p:strVal val="ppt_h"/>
                                          </p:val>
                                        </p:tav>
                                        <p:tav tm="100000">
                                          <p:val>
                                            <p:strVal val="ppt_h"/>
                                          </p:val>
                                        </p:tav>
                                      </p:tavLst>
                                    </p:anim>
                                    <p:animEffect transition="out" filter="fade">
                                      <p:cBhvr>
                                        <p:cTn id="53" dur="1000"/>
                                        <p:tgtEl>
                                          <p:spTgt spid="126996"/>
                                        </p:tgtEl>
                                      </p:cBhvr>
                                    </p:animEffect>
                                    <p:set>
                                      <p:cBhvr>
                                        <p:cTn id="54" dur="1" fill="hold">
                                          <p:stCondLst>
                                            <p:cond delay="999"/>
                                          </p:stCondLst>
                                        </p:cTn>
                                        <p:tgtEl>
                                          <p:spTgt spid="126996"/>
                                        </p:tgtEl>
                                        <p:attrNameLst>
                                          <p:attrName>style.visibility</p:attrName>
                                        </p:attrNameLst>
                                      </p:cBhvr>
                                      <p:to>
                                        <p:strVal val="hidden"/>
                                      </p:to>
                                    </p:set>
                                  </p:childTnLst>
                                </p:cTn>
                              </p:par>
                              <p:par>
                                <p:cTn id="55" presetID="37" presetClass="exit" presetSubtype="0" fill="hold" grpId="1" nodeType="withEffect">
                                  <p:stCondLst>
                                    <p:cond delay="0"/>
                                  </p:stCondLst>
                                  <p:childTnLst>
                                    <p:animEffect transition="out" filter="fade">
                                      <p:cBhvr>
                                        <p:cTn id="56" dur="1000"/>
                                        <p:tgtEl>
                                          <p:spTgt spid="126982"/>
                                        </p:tgtEl>
                                      </p:cBhvr>
                                    </p:animEffect>
                                    <p:anim calcmode="lin" valueType="num">
                                      <p:cBhvr>
                                        <p:cTn id="57" dur="1000"/>
                                        <p:tgtEl>
                                          <p:spTgt spid="126982"/>
                                        </p:tgtEl>
                                        <p:attrNameLst>
                                          <p:attrName>ppt_x</p:attrName>
                                        </p:attrNameLst>
                                      </p:cBhvr>
                                      <p:tavLst>
                                        <p:tav tm="0">
                                          <p:val>
                                            <p:strVal val="ppt_x"/>
                                          </p:val>
                                        </p:tav>
                                        <p:tav tm="100000">
                                          <p:val>
                                            <p:strVal val="ppt_x"/>
                                          </p:val>
                                        </p:tav>
                                      </p:tavLst>
                                    </p:anim>
                                    <p:anim calcmode="lin" valueType="num">
                                      <p:cBhvr>
                                        <p:cTn id="58" dur="100" decel="100000"/>
                                        <p:tgtEl>
                                          <p:spTgt spid="126982"/>
                                        </p:tgtEl>
                                        <p:attrNameLst>
                                          <p:attrName>ppt_y</p:attrName>
                                        </p:attrNameLst>
                                      </p:cBhvr>
                                      <p:tavLst>
                                        <p:tav tm="0">
                                          <p:val>
                                            <p:strVal val="ppt_y"/>
                                          </p:val>
                                        </p:tav>
                                        <p:tav tm="100000">
                                          <p:val>
                                            <p:strVal val="ppt_y-.03"/>
                                          </p:val>
                                        </p:tav>
                                      </p:tavLst>
                                    </p:anim>
                                    <p:anim calcmode="lin" valueType="num">
                                      <p:cBhvr>
                                        <p:cTn id="59" dur="900" accel="100000">
                                          <p:stCondLst>
                                            <p:cond delay="100"/>
                                          </p:stCondLst>
                                        </p:cTn>
                                        <p:tgtEl>
                                          <p:spTgt spid="126982"/>
                                        </p:tgtEl>
                                        <p:attrNameLst>
                                          <p:attrName>ppt_y</p:attrName>
                                        </p:attrNameLst>
                                      </p:cBhvr>
                                      <p:tavLst>
                                        <p:tav tm="0">
                                          <p:val>
                                            <p:strVal val="ppt_y"/>
                                          </p:val>
                                        </p:tav>
                                        <p:tav tm="100000">
                                          <p:val>
                                            <p:strVal val="ppt_y+1"/>
                                          </p:val>
                                        </p:tav>
                                      </p:tavLst>
                                    </p:anim>
                                    <p:set>
                                      <p:cBhvr>
                                        <p:cTn id="60" dur="1" fill="hold">
                                          <p:stCondLst>
                                            <p:cond delay="999"/>
                                          </p:stCondLst>
                                        </p:cTn>
                                        <p:tgtEl>
                                          <p:spTgt spid="126982"/>
                                        </p:tgtEl>
                                        <p:attrNameLst>
                                          <p:attrName>style.visibility</p:attrName>
                                        </p:attrNameLst>
                                      </p:cBhvr>
                                      <p:to>
                                        <p:strVal val="hidden"/>
                                      </p:to>
                                    </p:set>
                                  </p:childTnLst>
                                </p:cTn>
                              </p:par>
                              <p:par>
                                <p:cTn id="61" presetID="35" presetClass="path" presetSubtype="0" accel="50000" decel="50000" fill="hold" grpId="1" nodeType="withEffect">
                                  <p:stCondLst>
                                    <p:cond delay="0"/>
                                  </p:stCondLst>
                                  <p:childTnLst>
                                    <p:animMotion origin="layout" path="M -4.44444E-6 -1.557E-6 L -0.52309 -0.00185 " pathEditMode="relative" rAng="0" ptsTypes="AA">
                                      <p:cBhvr>
                                        <p:cTn id="62" dur="2000" fill="hold"/>
                                        <p:tgtEl>
                                          <p:spTgt spid="126984"/>
                                        </p:tgtEl>
                                        <p:attrNameLst>
                                          <p:attrName>ppt_x</p:attrName>
                                          <p:attrName>ppt_y</p:attrName>
                                        </p:attrNameLst>
                                      </p:cBhvr>
                                      <p:rCtr x="-262" y="-1"/>
                                    </p:animMotion>
                                  </p:childTnLst>
                                </p:cTn>
                              </p:par>
                              <p:par>
                                <p:cTn id="63" presetID="0" presetClass="path" presetSubtype="0" accel="50000" decel="50000" fill="hold" grpId="1" nodeType="withEffect">
                                  <p:stCondLst>
                                    <p:cond delay="0"/>
                                  </p:stCondLst>
                                  <p:iterate type="lt">
                                    <p:tmPct val="0"/>
                                  </p:iterate>
                                  <p:childTnLst>
                                    <p:animMotion origin="layout" path="M 4.72222E-6 -5.37535E-7 C -0.01198 0.10218 -0.02379 0.20482 -0.01823 0.27595 C -0.01233 0.34731 0.025 0.39504 0.03506 0.42725 " pathEditMode="relative" rAng="0" ptsTypes="aaA">
                                      <p:cBhvr>
                                        <p:cTn id="64" dur="2000" fill="hold"/>
                                        <p:tgtEl>
                                          <p:spTgt spid="126983"/>
                                        </p:tgtEl>
                                        <p:attrNameLst>
                                          <p:attrName>ppt_x</p:attrName>
                                          <p:attrName>ppt_y</p:attrName>
                                        </p:attrNameLst>
                                      </p:cBhvr>
                                      <p:rCtr x="6" y="214"/>
                                    </p:animMotion>
                                  </p:childTnLst>
                                </p:cTn>
                              </p:par>
                            </p:childTnLst>
                          </p:cTn>
                        </p:par>
                        <p:par>
                          <p:cTn id="65" fill="hold">
                            <p:stCondLst>
                              <p:cond delay="2000"/>
                            </p:stCondLst>
                            <p:childTnLst>
                              <p:par>
                                <p:cTn id="66" presetID="53" presetClass="entr" presetSubtype="0" fill="hold" nodeType="afterEffect">
                                  <p:stCondLst>
                                    <p:cond delay="0"/>
                                  </p:stCondLst>
                                  <p:childTnLst>
                                    <p:set>
                                      <p:cBhvr>
                                        <p:cTn id="67" dur="1" fill="hold">
                                          <p:stCondLst>
                                            <p:cond delay="0"/>
                                          </p:stCondLst>
                                        </p:cTn>
                                        <p:tgtEl>
                                          <p:spTgt spid="126985"/>
                                        </p:tgtEl>
                                        <p:attrNameLst>
                                          <p:attrName>style.visibility</p:attrName>
                                        </p:attrNameLst>
                                      </p:cBhvr>
                                      <p:to>
                                        <p:strVal val="visible"/>
                                      </p:to>
                                    </p:set>
                                    <p:anim calcmode="lin" valueType="num">
                                      <p:cBhvr>
                                        <p:cTn id="68" dur="500" fill="hold"/>
                                        <p:tgtEl>
                                          <p:spTgt spid="126985"/>
                                        </p:tgtEl>
                                        <p:attrNameLst>
                                          <p:attrName>ppt_w</p:attrName>
                                        </p:attrNameLst>
                                      </p:cBhvr>
                                      <p:tavLst>
                                        <p:tav tm="0">
                                          <p:val>
                                            <p:fltVal val="0"/>
                                          </p:val>
                                        </p:tav>
                                        <p:tav tm="100000">
                                          <p:val>
                                            <p:strVal val="#ppt_w"/>
                                          </p:val>
                                        </p:tav>
                                      </p:tavLst>
                                    </p:anim>
                                    <p:anim calcmode="lin" valueType="num">
                                      <p:cBhvr>
                                        <p:cTn id="69" dur="500" fill="hold"/>
                                        <p:tgtEl>
                                          <p:spTgt spid="126985"/>
                                        </p:tgtEl>
                                        <p:attrNameLst>
                                          <p:attrName>ppt_h</p:attrName>
                                        </p:attrNameLst>
                                      </p:cBhvr>
                                      <p:tavLst>
                                        <p:tav tm="0">
                                          <p:val>
                                            <p:fltVal val="0"/>
                                          </p:val>
                                        </p:tav>
                                        <p:tav tm="100000">
                                          <p:val>
                                            <p:strVal val="#ppt_h"/>
                                          </p:val>
                                        </p:tav>
                                      </p:tavLst>
                                    </p:anim>
                                    <p:animEffect transition="in" filter="fade">
                                      <p:cBhvr>
                                        <p:cTn id="70" dur="500"/>
                                        <p:tgtEl>
                                          <p:spTgt spid="126985"/>
                                        </p:tgtEl>
                                      </p:cBhvr>
                                    </p:animEffect>
                                  </p:childTnLst>
                                </p:cTn>
                              </p:par>
                              <p:par>
                                <p:cTn id="71" presetID="53" presetClass="entr" presetSubtype="0" fill="hold" nodeType="withEffect">
                                  <p:stCondLst>
                                    <p:cond delay="0"/>
                                  </p:stCondLst>
                                  <p:childTnLst>
                                    <p:set>
                                      <p:cBhvr>
                                        <p:cTn id="72" dur="1" fill="hold">
                                          <p:stCondLst>
                                            <p:cond delay="0"/>
                                          </p:stCondLst>
                                        </p:cTn>
                                        <p:tgtEl>
                                          <p:spTgt spid="126987"/>
                                        </p:tgtEl>
                                        <p:attrNameLst>
                                          <p:attrName>style.visibility</p:attrName>
                                        </p:attrNameLst>
                                      </p:cBhvr>
                                      <p:to>
                                        <p:strVal val="visible"/>
                                      </p:to>
                                    </p:set>
                                    <p:anim calcmode="lin" valueType="num">
                                      <p:cBhvr>
                                        <p:cTn id="73" dur="500" fill="hold"/>
                                        <p:tgtEl>
                                          <p:spTgt spid="126987"/>
                                        </p:tgtEl>
                                        <p:attrNameLst>
                                          <p:attrName>ppt_w</p:attrName>
                                        </p:attrNameLst>
                                      </p:cBhvr>
                                      <p:tavLst>
                                        <p:tav tm="0">
                                          <p:val>
                                            <p:fltVal val="0"/>
                                          </p:val>
                                        </p:tav>
                                        <p:tav tm="100000">
                                          <p:val>
                                            <p:strVal val="#ppt_w"/>
                                          </p:val>
                                        </p:tav>
                                      </p:tavLst>
                                    </p:anim>
                                    <p:anim calcmode="lin" valueType="num">
                                      <p:cBhvr>
                                        <p:cTn id="74" dur="500" fill="hold"/>
                                        <p:tgtEl>
                                          <p:spTgt spid="126987"/>
                                        </p:tgtEl>
                                        <p:attrNameLst>
                                          <p:attrName>ppt_h</p:attrName>
                                        </p:attrNameLst>
                                      </p:cBhvr>
                                      <p:tavLst>
                                        <p:tav tm="0">
                                          <p:val>
                                            <p:fltVal val="0"/>
                                          </p:val>
                                        </p:tav>
                                        <p:tav tm="100000">
                                          <p:val>
                                            <p:strVal val="#ppt_h"/>
                                          </p:val>
                                        </p:tav>
                                      </p:tavLst>
                                    </p:anim>
                                    <p:animEffect transition="in" filter="fade">
                                      <p:cBhvr>
                                        <p:cTn id="75" dur="500"/>
                                        <p:tgtEl>
                                          <p:spTgt spid="126987"/>
                                        </p:tgtEl>
                                      </p:cBhvr>
                                    </p:animEffect>
                                  </p:childTnLst>
                                </p:cTn>
                              </p:par>
                            </p:childTnLst>
                          </p:cTn>
                        </p:par>
                        <p:par>
                          <p:cTn id="76" fill="hold">
                            <p:stCondLst>
                              <p:cond delay="2500"/>
                            </p:stCondLst>
                            <p:childTnLst>
                              <p:par>
                                <p:cTn id="77" presetID="10" presetClass="entr" presetSubtype="0" fill="hold" nodeType="afterEffect">
                                  <p:stCondLst>
                                    <p:cond delay="500"/>
                                  </p:stCondLst>
                                  <p:childTnLst>
                                    <p:set>
                                      <p:cBhvr>
                                        <p:cTn id="78" dur="1" fill="hold">
                                          <p:stCondLst>
                                            <p:cond delay="0"/>
                                          </p:stCondLst>
                                        </p:cTn>
                                        <p:tgtEl>
                                          <p:spTgt spid="126989"/>
                                        </p:tgtEl>
                                        <p:attrNameLst>
                                          <p:attrName>style.visibility</p:attrName>
                                        </p:attrNameLst>
                                      </p:cBhvr>
                                      <p:to>
                                        <p:strVal val="visible"/>
                                      </p:to>
                                    </p:set>
                                    <p:animEffect transition="in" filter="fade">
                                      <p:cBhvr>
                                        <p:cTn id="79" dur="2000"/>
                                        <p:tgtEl>
                                          <p:spTgt spid="126989"/>
                                        </p:tgtEl>
                                      </p:cBhvr>
                                    </p:animEffect>
                                  </p:childTnLst>
                                </p:cTn>
                              </p:par>
                            </p:childTnLst>
                          </p:cTn>
                        </p:par>
                        <p:par>
                          <p:cTn id="80" fill="hold">
                            <p:stCondLst>
                              <p:cond delay="5000"/>
                            </p:stCondLst>
                            <p:childTnLst>
                              <p:par>
                                <p:cTn id="81" presetID="26" presetClass="emph" presetSubtype="0" repeatCount="indefinite" fill="hold" nodeType="afterEffect">
                                  <p:stCondLst>
                                    <p:cond delay="500"/>
                                  </p:stCondLst>
                                  <p:childTnLst>
                                    <p:animEffect transition="out" filter="fade">
                                      <p:cBhvr>
                                        <p:cTn id="82" dur="500" tmFilter="0, 0; .2, .5; .8, .5; 1, 0"/>
                                        <p:tgtEl>
                                          <p:spTgt spid="126989"/>
                                        </p:tgtEl>
                                      </p:cBhvr>
                                    </p:animEffect>
                                    <p:animScale>
                                      <p:cBhvr>
                                        <p:cTn id="83" dur="250" autoRev="1" fill="hold"/>
                                        <p:tgtEl>
                                          <p:spTgt spid="126989"/>
                                        </p:tgtEl>
                                      </p:cBhvr>
                                      <p:by x="105000" y="105000"/>
                                    </p:animScale>
                                  </p:childTnLst>
                                </p:cTn>
                              </p:par>
                            </p:childTnLst>
                          </p:cTn>
                        </p:par>
                        <p:par>
                          <p:cTn id="84" fill="hold">
                            <p:stCondLst>
                              <p:cond delay="6000"/>
                            </p:stCondLst>
                            <p:childTnLst>
                              <p:par>
                                <p:cTn id="85" presetID="10" presetClass="entr" presetSubtype="0" fill="hold" nodeType="afterEffect">
                                  <p:stCondLst>
                                    <p:cond delay="0"/>
                                  </p:stCondLst>
                                  <p:childTnLst>
                                    <p:set>
                                      <p:cBhvr>
                                        <p:cTn id="86" dur="1" fill="hold">
                                          <p:stCondLst>
                                            <p:cond delay="0"/>
                                          </p:stCondLst>
                                        </p:cTn>
                                        <p:tgtEl>
                                          <p:spTgt spid="126991"/>
                                        </p:tgtEl>
                                        <p:attrNameLst>
                                          <p:attrName>style.visibility</p:attrName>
                                        </p:attrNameLst>
                                      </p:cBhvr>
                                      <p:to>
                                        <p:strVal val="visible"/>
                                      </p:to>
                                    </p:set>
                                    <p:animEffect transition="in" filter="fade">
                                      <p:cBhvr>
                                        <p:cTn id="87" dur="2000"/>
                                        <p:tgtEl>
                                          <p:spTgt spid="126991"/>
                                        </p:tgtEl>
                                      </p:cBhvr>
                                    </p:animEffect>
                                  </p:childTnLst>
                                </p:cTn>
                              </p:par>
                            </p:childTnLst>
                          </p:cTn>
                        </p:par>
                        <p:par>
                          <p:cTn id="88" fill="hold">
                            <p:stCondLst>
                              <p:cond delay="8000"/>
                            </p:stCondLst>
                            <p:childTnLst>
                              <p:par>
                                <p:cTn id="89" presetID="26" presetClass="emph" presetSubtype="0" repeatCount="indefinite" fill="hold" nodeType="afterEffect">
                                  <p:stCondLst>
                                    <p:cond delay="0"/>
                                  </p:stCondLst>
                                  <p:childTnLst>
                                    <p:animEffect transition="out" filter="fade">
                                      <p:cBhvr>
                                        <p:cTn id="90" dur="500" tmFilter="0, 0; .2, .5; .8, .5; 1, 0"/>
                                        <p:tgtEl>
                                          <p:spTgt spid="126991"/>
                                        </p:tgtEl>
                                      </p:cBhvr>
                                    </p:animEffect>
                                    <p:animScale>
                                      <p:cBhvr>
                                        <p:cTn id="91" dur="250" autoRev="1" fill="hold"/>
                                        <p:tgtEl>
                                          <p:spTgt spid="126991"/>
                                        </p:tgtEl>
                                      </p:cBhvr>
                                      <p:by x="105000" y="105000"/>
                                    </p:animScale>
                                  </p:childTnLst>
                                </p:cTn>
                              </p:par>
                            </p:childTnLst>
                          </p:cTn>
                        </p:par>
                        <p:par>
                          <p:cTn id="92" fill="hold">
                            <p:stCondLst>
                              <p:cond delay="8500"/>
                            </p:stCondLst>
                            <p:childTnLst>
                              <p:par>
                                <p:cTn id="93" presetID="10" presetClass="entr" presetSubtype="0" fill="hold" nodeType="afterEffect">
                                  <p:stCondLst>
                                    <p:cond delay="500"/>
                                  </p:stCondLst>
                                  <p:childTnLst>
                                    <p:set>
                                      <p:cBhvr>
                                        <p:cTn id="94" dur="1" fill="hold">
                                          <p:stCondLst>
                                            <p:cond delay="0"/>
                                          </p:stCondLst>
                                        </p:cTn>
                                        <p:tgtEl>
                                          <p:spTgt spid="126994"/>
                                        </p:tgtEl>
                                        <p:attrNameLst>
                                          <p:attrName>style.visibility</p:attrName>
                                        </p:attrNameLst>
                                      </p:cBhvr>
                                      <p:to>
                                        <p:strVal val="visible"/>
                                      </p:to>
                                    </p:set>
                                    <p:animEffect transition="in" filter="fade">
                                      <p:cBhvr>
                                        <p:cTn id="95" dur="2000"/>
                                        <p:tgtEl>
                                          <p:spTgt spid="126994"/>
                                        </p:tgtEl>
                                      </p:cBhvr>
                                    </p:animEffect>
                                  </p:childTnLst>
                                </p:cTn>
                              </p:par>
                            </p:childTnLst>
                          </p:cTn>
                        </p:par>
                        <p:par>
                          <p:cTn id="96" fill="hold">
                            <p:stCondLst>
                              <p:cond delay="11000"/>
                            </p:stCondLst>
                            <p:childTnLst>
                              <p:par>
                                <p:cTn id="97" presetID="26" presetClass="emph" presetSubtype="0" repeatCount="indefinite" fill="hold" nodeType="afterEffect">
                                  <p:stCondLst>
                                    <p:cond delay="500"/>
                                  </p:stCondLst>
                                  <p:childTnLst>
                                    <p:animEffect transition="out" filter="fade">
                                      <p:cBhvr>
                                        <p:cTn id="98" dur="500" tmFilter="0, 0; .2, .5; .8, .5; 1, 0"/>
                                        <p:tgtEl>
                                          <p:spTgt spid="126994"/>
                                        </p:tgtEl>
                                      </p:cBhvr>
                                    </p:animEffect>
                                    <p:animScale>
                                      <p:cBhvr>
                                        <p:cTn id="99" dur="250" autoRev="1" fill="hold"/>
                                        <p:tgtEl>
                                          <p:spTgt spid="126994"/>
                                        </p:tgtEl>
                                      </p:cBhvr>
                                      <p:by x="105000" y="105000"/>
                                    </p:animScale>
                                  </p:childTnLst>
                                </p:cTn>
                              </p:par>
                            </p:childTnLst>
                          </p:cTn>
                        </p:par>
                        <p:par>
                          <p:cTn id="100" fill="hold">
                            <p:stCondLst>
                              <p:cond delay="12000"/>
                            </p:stCondLst>
                            <p:childTnLst>
                              <p:par>
                                <p:cTn id="101" presetID="9" presetClass="entr" presetSubtype="0" repeatCount="indefinite" fill="hold" nodeType="afterEffect">
                                  <p:stCondLst>
                                    <p:cond delay="0"/>
                                  </p:stCondLst>
                                  <p:childTnLst>
                                    <p:set>
                                      <p:cBhvr>
                                        <p:cTn id="102" dur="1" fill="hold">
                                          <p:stCondLst>
                                            <p:cond delay="0"/>
                                          </p:stCondLst>
                                        </p:cTn>
                                        <p:tgtEl>
                                          <p:spTgt spid="126995"/>
                                        </p:tgtEl>
                                        <p:attrNameLst>
                                          <p:attrName>style.visibility</p:attrName>
                                        </p:attrNameLst>
                                      </p:cBhvr>
                                      <p:to>
                                        <p:strVal val="visible"/>
                                      </p:to>
                                    </p:set>
                                    <p:animEffect transition="in" filter="dissolve">
                                      <p:cBhvr>
                                        <p:cTn id="103" dur="500"/>
                                        <p:tgtEl>
                                          <p:spTgt spid="126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0" grpId="0"/>
      <p:bldP spid="126980" grpId="1"/>
      <p:bldP spid="126980" grpId="2"/>
      <p:bldP spid="126981" grpId="0" animBg="1"/>
      <p:bldP spid="126981" grpId="1" animBg="1"/>
      <p:bldP spid="126982" grpId="0" animBg="1"/>
      <p:bldP spid="126982" grpId="1" animBg="1"/>
      <p:bldP spid="126983" grpId="0"/>
      <p:bldP spid="126983" grpId="1"/>
      <p:bldP spid="126984" grpId="0"/>
      <p:bldP spid="126984" grpId="1"/>
      <p:bldP spid="126996" grpId="0"/>
      <p:bldP spid="12699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s-ES_tradnl"/>
              <a:t>Índice</a:t>
            </a:r>
            <a:endParaRPr lang="en-US"/>
          </a:p>
        </p:txBody>
      </p:sp>
      <p:sp>
        <p:nvSpPr>
          <p:cNvPr id="83971" name="Rectangle 3"/>
          <p:cNvSpPr>
            <a:spLocks noGrp="1" noChangeArrowheads="1"/>
          </p:cNvSpPr>
          <p:nvPr>
            <p:ph type="body" idx="1"/>
          </p:nvPr>
        </p:nvSpPr>
        <p:spPr/>
        <p:txBody>
          <a:bodyPr/>
          <a:lstStyle/>
          <a:p>
            <a:pPr marL="609600" indent="-609600">
              <a:lnSpc>
                <a:spcPct val="90000"/>
              </a:lnSpc>
            </a:pPr>
            <a:r>
              <a:rPr lang="es-ES_tradnl" sz="3600" b="1" dirty="0">
                <a:solidFill>
                  <a:srgbClr val="CC0000"/>
                </a:solidFill>
                <a:effectLst>
                  <a:outerShdw blurRad="38100" dist="38100" dir="2700000" algn="tl">
                    <a:srgbClr val="C0C0C0"/>
                  </a:outerShdw>
                </a:effectLst>
              </a:rPr>
              <a:t>La energía solar</a:t>
            </a:r>
          </a:p>
          <a:p>
            <a:pPr marL="990600" lvl="1" indent="-533400">
              <a:lnSpc>
                <a:spcPct val="90000"/>
              </a:lnSpc>
              <a:buFont typeface="+mj-lt"/>
              <a:buAutoNum type="arabicPeriod"/>
            </a:pPr>
            <a:r>
              <a:rPr lang="es-ES_tradnl" sz="2000" dirty="0" smtClean="0"/>
              <a:t>Introducción</a:t>
            </a:r>
            <a:endParaRPr lang="es-ES_tradnl" sz="2000" dirty="0"/>
          </a:p>
          <a:p>
            <a:pPr marL="990600" lvl="1" indent="-533400">
              <a:lnSpc>
                <a:spcPct val="90000"/>
              </a:lnSpc>
              <a:buFont typeface="+mj-lt"/>
              <a:buAutoNum type="arabicPeriod"/>
            </a:pPr>
            <a:r>
              <a:rPr lang="es-ES_tradnl" sz="2000" dirty="0" smtClean="0"/>
              <a:t>Historia</a:t>
            </a:r>
          </a:p>
          <a:p>
            <a:pPr marL="990600" lvl="1" indent="-533400">
              <a:lnSpc>
                <a:spcPct val="90000"/>
              </a:lnSpc>
              <a:buFont typeface="+mj-lt"/>
              <a:buAutoNum type="arabicPeriod"/>
            </a:pPr>
            <a:r>
              <a:rPr lang="es-ES_tradnl" sz="2000" dirty="0" smtClean="0"/>
              <a:t>Transformaciones</a:t>
            </a:r>
          </a:p>
          <a:p>
            <a:pPr marL="990600" lvl="1" indent="-533400">
              <a:lnSpc>
                <a:spcPct val="90000"/>
              </a:lnSpc>
              <a:buFont typeface="+mj-lt"/>
              <a:buAutoNum type="arabicPeriod"/>
            </a:pPr>
            <a:r>
              <a:rPr lang="es-ES_tradnl" sz="2000" dirty="0" smtClean="0"/>
              <a:t>Repercusión actual</a:t>
            </a:r>
            <a:endParaRPr lang="es-ES_tradnl" sz="2000" dirty="0"/>
          </a:p>
          <a:p>
            <a:pPr marL="990600" lvl="1" indent="-533400">
              <a:lnSpc>
                <a:spcPct val="90000"/>
              </a:lnSpc>
              <a:buFont typeface="+mj-lt"/>
              <a:buAutoNum type="arabicPeriod"/>
            </a:pPr>
            <a:r>
              <a:rPr lang="es-ES_tradnl" sz="2000" dirty="0"/>
              <a:t>Ventajas y desventajas</a:t>
            </a:r>
          </a:p>
          <a:p>
            <a:pPr marL="609600" indent="-609600">
              <a:lnSpc>
                <a:spcPct val="90000"/>
              </a:lnSpc>
              <a:buFontTx/>
              <a:buAutoNum type="arabicPeriod"/>
            </a:pPr>
            <a:r>
              <a:rPr lang="es-ES_tradnl" sz="2400" dirty="0"/>
              <a:t>Tecnologías solares</a:t>
            </a:r>
          </a:p>
          <a:p>
            <a:pPr marL="990600" lvl="1" indent="-533400">
              <a:lnSpc>
                <a:spcPct val="90000"/>
              </a:lnSpc>
              <a:buFontTx/>
              <a:buAutoNum type="arabicPeriod"/>
            </a:pPr>
            <a:r>
              <a:rPr lang="es-ES_tradnl" sz="2000" dirty="0"/>
              <a:t>Energía térmica</a:t>
            </a:r>
          </a:p>
          <a:p>
            <a:pPr marL="1371600" lvl="2" indent="-457200">
              <a:lnSpc>
                <a:spcPct val="90000"/>
              </a:lnSpc>
            </a:pPr>
            <a:r>
              <a:rPr lang="es-ES_tradnl" sz="1800" dirty="0"/>
              <a:t>Cocinas solares</a:t>
            </a:r>
          </a:p>
          <a:p>
            <a:pPr marL="1371600" lvl="2" indent="-457200">
              <a:lnSpc>
                <a:spcPct val="90000"/>
              </a:lnSpc>
            </a:pPr>
            <a:r>
              <a:rPr lang="es-ES_tradnl" sz="1800" dirty="0"/>
              <a:t>Secadores</a:t>
            </a:r>
          </a:p>
          <a:p>
            <a:pPr marL="1371600" lvl="2" indent="-457200">
              <a:lnSpc>
                <a:spcPct val="90000"/>
              </a:lnSpc>
            </a:pPr>
            <a:r>
              <a:rPr lang="es-ES_tradnl" sz="1800" dirty="0"/>
              <a:t>Destilador </a:t>
            </a:r>
          </a:p>
          <a:p>
            <a:pPr marL="1371600" lvl="2" indent="-457200">
              <a:lnSpc>
                <a:spcPct val="90000"/>
              </a:lnSpc>
            </a:pPr>
            <a:r>
              <a:rPr lang="es-ES_tradnl" sz="1800" dirty="0"/>
              <a:t>Terma solar</a:t>
            </a:r>
          </a:p>
          <a:p>
            <a:pPr marL="1371600" lvl="2" indent="-457200">
              <a:lnSpc>
                <a:spcPct val="90000"/>
              </a:lnSpc>
            </a:pPr>
            <a:r>
              <a:rPr lang="es-ES_tradnl" sz="1800" dirty="0"/>
              <a:t>Refrigeración por absorción</a:t>
            </a:r>
          </a:p>
          <a:p>
            <a:pPr marL="1371600" lvl="2" indent="-457200">
              <a:lnSpc>
                <a:spcPct val="90000"/>
              </a:lnSpc>
            </a:pPr>
            <a:r>
              <a:rPr lang="es-ES_tradnl" sz="1800" dirty="0"/>
              <a:t>Generación termoeléctrica</a:t>
            </a:r>
          </a:p>
          <a:p>
            <a:pPr marL="990600" lvl="1" indent="-533400">
              <a:lnSpc>
                <a:spcPct val="90000"/>
              </a:lnSpc>
              <a:buFontTx/>
              <a:buAutoNum type="arabicPeriod"/>
            </a:pPr>
            <a:r>
              <a:rPr lang="es-ES_tradnl" sz="2000" dirty="0"/>
              <a:t>Energía fotovoltaica</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nodeType="withEffect">
                                  <p:stCondLst>
                                    <p:cond delay="0"/>
                                  </p:stCondLst>
                                  <p:iterate type="lt">
                                    <p:tmPct val="10000"/>
                                  </p:iterate>
                                  <p:childTnLst>
                                    <p:animScale>
                                      <p:cBhvr>
                                        <p:cTn id="6" dur="250" autoRev="1" fill="hold">
                                          <p:stCondLst>
                                            <p:cond delay="0"/>
                                          </p:stCondLst>
                                        </p:cTn>
                                        <p:tgtEl>
                                          <p:spTgt spid="83971">
                                            <p:txEl>
                                              <p:pRg st="0" end="0"/>
                                            </p:txEl>
                                          </p:spTgt>
                                        </p:tgtEl>
                                      </p:cBhvr>
                                      <p:to x="80000" y="100000"/>
                                    </p:animScale>
                                    <p:anim by="(#ppt_w*0.10)" calcmode="lin" valueType="num">
                                      <p:cBhvr>
                                        <p:cTn id="7" dur="250" autoRev="1" fill="hold">
                                          <p:stCondLst>
                                            <p:cond delay="0"/>
                                          </p:stCondLst>
                                        </p:cTn>
                                        <p:tgtEl>
                                          <p:spTgt spid="83971">
                                            <p:txEl>
                                              <p:pRg st="0" end="0"/>
                                            </p:txEl>
                                          </p:spTgt>
                                        </p:tgtEl>
                                        <p:attrNameLst>
                                          <p:attrName>ppt_x</p:attrName>
                                        </p:attrNameLst>
                                      </p:cBhvr>
                                    </p:anim>
                                    <p:anim by="(-#ppt_w*0.10)" calcmode="lin" valueType="num">
                                      <p:cBhvr>
                                        <p:cTn id="8" dur="250" autoRev="1" fill="hold">
                                          <p:stCondLst>
                                            <p:cond delay="0"/>
                                          </p:stCondLst>
                                        </p:cTn>
                                        <p:tgtEl>
                                          <p:spTgt spid="83971">
                                            <p:txEl>
                                              <p:pRg st="0" end="0"/>
                                            </p:txEl>
                                          </p:spTgt>
                                        </p:tgtEl>
                                        <p:attrNameLst>
                                          <p:attrName>ppt_y</p:attrName>
                                        </p:attrNameLst>
                                      </p:cBhvr>
                                    </p:anim>
                                    <p:animRot by="-480000">
                                      <p:cBhvr>
                                        <p:cTn id="9" dur="250" autoRev="1" fill="hold">
                                          <p:stCondLst>
                                            <p:cond delay="0"/>
                                          </p:stCondLst>
                                        </p:cTn>
                                        <p:tgtEl>
                                          <p:spTgt spid="83971">
                                            <p:txEl>
                                              <p:pRg st="0" end="0"/>
                                            </p:txEl>
                                          </p:spTgt>
                                        </p:tgtEl>
                                        <p:attrNameLst>
                                          <p:attrName>r</p:attrName>
                                        </p:attrNameLst>
                                      </p:cBhvr>
                                    </p:animRot>
                                  </p:childTnLst>
                                </p:cTn>
                              </p:par>
                              <p:par>
                                <p:cTn id="10" presetID="36" presetClass="emph" presetSubtype="0" fill="hold" nodeType="withEffect">
                                  <p:stCondLst>
                                    <p:cond delay="0"/>
                                  </p:stCondLst>
                                  <p:iterate type="lt">
                                    <p:tmPct val="10000"/>
                                  </p:iterate>
                                  <p:childTnLst>
                                    <p:animScale>
                                      <p:cBhvr>
                                        <p:cTn id="11" dur="250" autoRev="1" fill="hold">
                                          <p:stCondLst>
                                            <p:cond delay="0"/>
                                          </p:stCondLst>
                                        </p:cTn>
                                        <p:tgtEl>
                                          <p:spTgt spid="83971">
                                            <p:txEl>
                                              <p:pRg st="1" end="1"/>
                                            </p:txEl>
                                          </p:spTgt>
                                        </p:tgtEl>
                                      </p:cBhvr>
                                      <p:to x="80000" y="100000"/>
                                    </p:animScale>
                                    <p:anim by="(#ppt_w*0.10)" calcmode="lin" valueType="num">
                                      <p:cBhvr>
                                        <p:cTn id="12" dur="250" autoRev="1" fill="hold">
                                          <p:stCondLst>
                                            <p:cond delay="0"/>
                                          </p:stCondLst>
                                        </p:cTn>
                                        <p:tgtEl>
                                          <p:spTgt spid="83971">
                                            <p:txEl>
                                              <p:pRg st="1" end="1"/>
                                            </p:txEl>
                                          </p:spTgt>
                                        </p:tgtEl>
                                        <p:attrNameLst>
                                          <p:attrName>ppt_x</p:attrName>
                                        </p:attrNameLst>
                                      </p:cBhvr>
                                    </p:anim>
                                    <p:anim by="(-#ppt_w*0.10)" calcmode="lin" valueType="num">
                                      <p:cBhvr>
                                        <p:cTn id="13" dur="250" autoRev="1" fill="hold">
                                          <p:stCondLst>
                                            <p:cond delay="0"/>
                                          </p:stCondLst>
                                        </p:cTn>
                                        <p:tgtEl>
                                          <p:spTgt spid="83971">
                                            <p:txEl>
                                              <p:pRg st="1" end="1"/>
                                            </p:txEl>
                                          </p:spTgt>
                                        </p:tgtEl>
                                        <p:attrNameLst>
                                          <p:attrName>ppt_y</p:attrName>
                                        </p:attrNameLst>
                                      </p:cBhvr>
                                    </p:anim>
                                    <p:animRot by="-480000">
                                      <p:cBhvr>
                                        <p:cTn id="14" dur="250" autoRev="1" fill="hold">
                                          <p:stCondLst>
                                            <p:cond delay="0"/>
                                          </p:stCondLst>
                                        </p:cTn>
                                        <p:tgtEl>
                                          <p:spTgt spid="83971">
                                            <p:txEl>
                                              <p:pRg st="1" end="1"/>
                                            </p:txEl>
                                          </p:spTgt>
                                        </p:tgtEl>
                                        <p:attrNameLst>
                                          <p:attrName>r</p:attrName>
                                        </p:attrNameLst>
                                      </p:cBhvr>
                                    </p:animRot>
                                  </p:childTnLst>
                                </p:cTn>
                              </p:par>
                              <p:par>
                                <p:cTn id="15" presetID="36" presetClass="emph" presetSubtype="0" fill="hold" nodeType="withEffect">
                                  <p:stCondLst>
                                    <p:cond delay="0"/>
                                  </p:stCondLst>
                                  <p:iterate type="lt">
                                    <p:tmPct val="10000"/>
                                  </p:iterate>
                                  <p:childTnLst>
                                    <p:animScale>
                                      <p:cBhvr>
                                        <p:cTn id="16" dur="250" autoRev="1" fill="hold">
                                          <p:stCondLst>
                                            <p:cond delay="0"/>
                                          </p:stCondLst>
                                        </p:cTn>
                                        <p:tgtEl>
                                          <p:spTgt spid="83971">
                                            <p:txEl>
                                              <p:pRg st="2" end="2"/>
                                            </p:txEl>
                                          </p:spTgt>
                                        </p:tgtEl>
                                      </p:cBhvr>
                                      <p:to x="80000" y="100000"/>
                                    </p:animScale>
                                    <p:anim by="(#ppt_w*0.10)" calcmode="lin" valueType="num">
                                      <p:cBhvr>
                                        <p:cTn id="17" dur="250" autoRev="1" fill="hold">
                                          <p:stCondLst>
                                            <p:cond delay="0"/>
                                          </p:stCondLst>
                                        </p:cTn>
                                        <p:tgtEl>
                                          <p:spTgt spid="83971">
                                            <p:txEl>
                                              <p:pRg st="2" end="2"/>
                                            </p:txEl>
                                          </p:spTgt>
                                        </p:tgtEl>
                                        <p:attrNameLst>
                                          <p:attrName>ppt_x</p:attrName>
                                        </p:attrNameLst>
                                      </p:cBhvr>
                                    </p:anim>
                                    <p:anim by="(-#ppt_w*0.10)" calcmode="lin" valueType="num">
                                      <p:cBhvr>
                                        <p:cTn id="18" dur="250" autoRev="1" fill="hold">
                                          <p:stCondLst>
                                            <p:cond delay="0"/>
                                          </p:stCondLst>
                                        </p:cTn>
                                        <p:tgtEl>
                                          <p:spTgt spid="83971">
                                            <p:txEl>
                                              <p:pRg st="2" end="2"/>
                                            </p:txEl>
                                          </p:spTgt>
                                        </p:tgtEl>
                                        <p:attrNameLst>
                                          <p:attrName>ppt_y</p:attrName>
                                        </p:attrNameLst>
                                      </p:cBhvr>
                                    </p:anim>
                                    <p:animRot by="-480000">
                                      <p:cBhvr>
                                        <p:cTn id="19" dur="250" autoRev="1" fill="hold">
                                          <p:stCondLst>
                                            <p:cond delay="0"/>
                                          </p:stCondLst>
                                        </p:cTn>
                                        <p:tgtEl>
                                          <p:spTgt spid="83971">
                                            <p:txEl>
                                              <p:pRg st="2" end="2"/>
                                            </p:txEl>
                                          </p:spTgt>
                                        </p:tgtEl>
                                        <p:attrNameLst>
                                          <p:attrName>r</p:attrName>
                                        </p:attrNameLst>
                                      </p:cBhvr>
                                    </p:animRot>
                                  </p:childTnLst>
                                </p:cTn>
                              </p:par>
                              <p:par>
                                <p:cTn id="20" presetID="36" presetClass="emph" presetSubtype="0" fill="hold" nodeType="withEffect">
                                  <p:stCondLst>
                                    <p:cond delay="0"/>
                                  </p:stCondLst>
                                  <p:iterate type="lt">
                                    <p:tmPct val="10000"/>
                                  </p:iterate>
                                  <p:childTnLst>
                                    <p:animScale>
                                      <p:cBhvr>
                                        <p:cTn id="21" dur="250" autoRev="1" fill="hold">
                                          <p:stCondLst>
                                            <p:cond delay="0"/>
                                          </p:stCondLst>
                                        </p:cTn>
                                        <p:tgtEl>
                                          <p:spTgt spid="83971">
                                            <p:txEl>
                                              <p:pRg st="3" end="3"/>
                                            </p:txEl>
                                          </p:spTgt>
                                        </p:tgtEl>
                                      </p:cBhvr>
                                      <p:to x="80000" y="100000"/>
                                    </p:animScale>
                                    <p:anim by="(#ppt_w*0.10)" calcmode="lin" valueType="num">
                                      <p:cBhvr>
                                        <p:cTn id="22" dur="250" autoRev="1" fill="hold">
                                          <p:stCondLst>
                                            <p:cond delay="0"/>
                                          </p:stCondLst>
                                        </p:cTn>
                                        <p:tgtEl>
                                          <p:spTgt spid="83971">
                                            <p:txEl>
                                              <p:pRg st="3" end="3"/>
                                            </p:txEl>
                                          </p:spTgt>
                                        </p:tgtEl>
                                        <p:attrNameLst>
                                          <p:attrName>ppt_x</p:attrName>
                                        </p:attrNameLst>
                                      </p:cBhvr>
                                    </p:anim>
                                    <p:anim by="(-#ppt_w*0.10)" calcmode="lin" valueType="num">
                                      <p:cBhvr>
                                        <p:cTn id="23" dur="250" autoRev="1" fill="hold">
                                          <p:stCondLst>
                                            <p:cond delay="0"/>
                                          </p:stCondLst>
                                        </p:cTn>
                                        <p:tgtEl>
                                          <p:spTgt spid="83971">
                                            <p:txEl>
                                              <p:pRg st="3" end="3"/>
                                            </p:txEl>
                                          </p:spTgt>
                                        </p:tgtEl>
                                        <p:attrNameLst>
                                          <p:attrName>ppt_y</p:attrName>
                                        </p:attrNameLst>
                                      </p:cBhvr>
                                    </p:anim>
                                    <p:animRot by="-480000">
                                      <p:cBhvr>
                                        <p:cTn id="24" dur="250" autoRev="1" fill="hold">
                                          <p:stCondLst>
                                            <p:cond delay="0"/>
                                          </p:stCondLst>
                                        </p:cTn>
                                        <p:tgtEl>
                                          <p:spTgt spid="83971">
                                            <p:txEl>
                                              <p:pRg st="3" end="3"/>
                                            </p:txEl>
                                          </p:spTgt>
                                        </p:tgtEl>
                                        <p:attrNameLst>
                                          <p:attrName>r</p:attrName>
                                        </p:attrNameLst>
                                      </p:cBhvr>
                                    </p:animRot>
                                  </p:childTnLst>
                                </p:cTn>
                              </p:par>
                              <p:par>
                                <p:cTn id="25" presetID="36" presetClass="emph" presetSubtype="0" fill="hold" nodeType="withEffect">
                                  <p:stCondLst>
                                    <p:cond delay="0"/>
                                  </p:stCondLst>
                                  <p:iterate type="lt">
                                    <p:tmPct val="10000"/>
                                  </p:iterate>
                                  <p:childTnLst>
                                    <p:animScale>
                                      <p:cBhvr>
                                        <p:cTn id="26" dur="250" autoRev="1" fill="hold">
                                          <p:stCondLst>
                                            <p:cond delay="0"/>
                                          </p:stCondLst>
                                        </p:cTn>
                                        <p:tgtEl>
                                          <p:spTgt spid="83971">
                                            <p:txEl>
                                              <p:pRg st="4" end="4"/>
                                            </p:txEl>
                                          </p:spTgt>
                                        </p:tgtEl>
                                      </p:cBhvr>
                                      <p:to x="80000" y="100000"/>
                                    </p:animScale>
                                    <p:anim by="(#ppt_w*0.10)" calcmode="lin" valueType="num">
                                      <p:cBhvr>
                                        <p:cTn id="27" dur="250" autoRev="1" fill="hold">
                                          <p:stCondLst>
                                            <p:cond delay="0"/>
                                          </p:stCondLst>
                                        </p:cTn>
                                        <p:tgtEl>
                                          <p:spTgt spid="83971">
                                            <p:txEl>
                                              <p:pRg st="4" end="4"/>
                                            </p:txEl>
                                          </p:spTgt>
                                        </p:tgtEl>
                                        <p:attrNameLst>
                                          <p:attrName>ppt_x</p:attrName>
                                        </p:attrNameLst>
                                      </p:cBhvr>
                                    </p:anim>
                                    <p:anim by="(-#ppt_w*0.10)" calcmode="lin" valueType="num">
                                      <p:cBhvr>
                                        <p:cTn id="28" dur="250" autoRev="1" fill="hold">
                                          <p:stCondLst>
                                            <p:cond delay="0"/>
                                          </p:stCondLst>
                                        </p:cTn>
                                        <p:tgtEl>
                                          <p:spTgt spid="83971">
                                            <p:txEl>
                                              <p:pRg st="4" end="4"/>
                                            </p:txEl>
                                          </p:spTgt>
                                        </p:tgtEl>
                                        <p:attrNameLst>
                                          <p:attrName>ppt_y</p:attrName>
                                        </p:attrNameLst>
                                      </p:cBhvr>
                                    </p:anim>
                                    <p:animRot by="-480000">
                                      <p:cBhvr>
                                        <p:cTn id="29" dur="250" autoRev="1" fill="hold">
                                          <p:stCondLst>
                                            <p:cond delay="0"/>
                                          </p:stCondLst>
                                        </p:cTn>
                                        <p:tgtEl>
                                          <p:spTgt spid="83971">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s-ES_tradnl" sz="4000"/>
              <a:t>Tecnologías energía fotovoltaica</a:t>
            </a:r>
            <a:endParaRPr lang="en-US" sz="4000"/>
          </a:p>
        </p:txBody>
      </p:sp>
      <p:sp>
        <p:nvSpPr>
          <p:cNvPr id="135172" name="Text Box 4"/>
          <p:cNvSpPr txBox="1">
            <a:spLocks noChangeArrowheads="1"/>
          </p:cNvSpPr>
          <p:nvPr/>
        </p:nvSpPr>
        <p:spPr bwMode="auto">
          <a:xfrm>
            <a:off x="250825" y="1692275"/>
            <a:ext cx="8569325" cy="3622675"/>
          </a:xfrm>
          <a:prstGeom prst="rect">
            <a:avLst/>
          </a:prstGeom>
          <a:noFill/>
          <a:ln w="9525" algn="ctr">
            <a:noFill/>
            <a:miter lim="800000"/>
            <a:headEnd/>
            <a:tailEnd/>
          </a:ln>
          <a:effectLst/>
        </p:spPr>
        <p:txBody>
          <a:bodyPr>
            <a:spAutoFit/>
          </a:bodyPr>
          <a:lstStyle/>
          <a:p>
            <a:pPr algn="ctr"/>
            <a:r>
              <a:rPr lang="es-ES_tradnl" sz="3200" b="1">
                <a:effectLst>
                  <a:outerShdw blurRad="38100" dist="38100" dir="2700000" algn="tl">
                    <a:srgbClr val="C0C0C0"/>
                  </a:outerShdw>
                </a:effectLst>
              </a:rPr>
              <a:t>Ventajas y desventajas</a:t>
            </a:r>
            <a:endParaRPr lang="en-US" sz="3200" b="1">
              <a:effectLst>
                <a:outerShdw blurRad="38100" dist="38100" dir="2700000" algn="tl">
                  <a:srgbClr val="C0C0C0"/>
                </a:outerShdw>
              </a:effectLst>
            </a:endParaRPr>
          </a:p>
          <a:p>
            <a:pPr algn="ctr"/>
            <a:endParaRPr lang="es-ES_tradnl" sz="3200" b="1">
              <a:effectLst>
                <a:outerShdw blurRad="38100" dist="38100" dir="2700000" algn="tl">
                  <a:srgbClr val="C0C0C0"/>
                </a:outerShdw>
              </a:effectLst>
            </a:endParaRPr>
          </a:p>
          <a:p>
            <a:pPr>
              <a:buClr>
                <a:srgbClr val="33CC33"/>
              </a:buClr>
              <a:buFont typeface="Wingdings" pitchFamily="2" charset="2"/>
              <a:buChar char="ü"/>
            </a:pPr>
            <a:r>
              <a:rPr lang="es-ES_tradnl" sz="2400"/>
              <a:t> No necesitan combustible</a:t>
            </a:r>
          </a:p>
          <a:p>
            <a:pPr>
              <a:buClr>
                <a:srgbClr val="33CC33"/>
              </a:buClr>
              <a:buFont typeface="Wingdings" pitchFamily="2" charset="2"/>
              <a:buChar char="ü"/>
            </a:pPr>
            <a:r>
              <a:rPr lang="es-ES_tradnl" sz="2400"/>
              <a:t> Se puede instalar en casi todos sitios</a:t>
            </a:r>
          </a:p>
          <a:p>
            <a:pPr>
              <a:buClr>
                <a:srgbClr val="33CC33"/>
              </a:buClr>
              <a:buFont typeface="Wingdings" pitchFamily="2" charset="2"/>
              <a:buChar char="ü"/>
            </a:pPr>
            <a:r>
              <a:rPr lang="es-ES_tradnl" sz="2400"/>
              <a:t> Si se instalan suficientes baterías, se tiene electricidad todo el día y noche</a:t>
            </a:r>
          </a:p>
          <a:p>
            <a:endParaRPr lang="es-ES_tradnl" sz="2400"/>
          </a:p>
          <a:p>
            <a:pPr>
              <a:buClr>
                <a:srgbClr val="CC0000"/>
              </a:buClr>
              <a:buFont typeface="Wingdings" pitchFamily="2" charset="2"/>
              <a:buChar char="û"/>
            </a:pPr>
            <a:r>
              <a:rPr lang="es-ES_tradnl" sz="2400"/>
              <a:t> Dependiendo de la época del año y el tiempo, se produce mas o menos electricidad</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35172">
                                            <p:txEl>
                                              <p:pRg st="0" end="0"/>
                                            </p:txEl>
                                          </p:spTgt>
                                        </p:tgtEl>
                                        <p:attrNameLst>
                                          <p:attrName>style.visibility</p:attrName>
                                        </p:attrNameLst>
                                      </p:cBhvr>
                                      <p:to>
                                        <p:strVal val="visible"/>
                                      </p:to>
                                    </p:set>
                                    <p:animEffect transition="in" filter="wipe(down)">
                                      <p:cBhvr>
                                        <p:cTn id="7" dur="580">
                                          <p:stCondLst>
                                            <p:cond delay="0"/>
                                          </p:stCondLst>
                                        </p:cTn>
                                        <p:tgtEl>
                                          <p:spTgt spid="135172">
                                            <p:txEl>
                                              <p:pRg st="0" end="0"/>
                                            </p:txEl>
                                          </p:spTgt>
                                        </p:tgtEl>
                                      </p:cBhvr>
                                    </p:animEffect>
                                    <p:anim calcmode="lin" valueType="num">
                                      <p:cBhvr>
                                        <p:cTn id="8" dur="1822" tmFilter="0,0; 0.14,0.36; 0.43,0.73; 0.71,0.91; 1.0,1.0">
                                          <p:stCondLst>
                                            <p:cond delay="0"/>
                                          </p:stCondLst>
                                        </p:cTn>
                                        <p:tgtEl>
                                          <p:spTgt spid="13517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517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517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517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517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35172">
                                            <p:txEl>
                                              <p:pRg st="0" end="0"/>
                                            </p:txEl>
                                          </p:spTgt>
                                        </p:tgtEl>
                                      </p:cBhvr>
                                      <p:to x="100000" y="60000"/>
                                    </p:animScale>
                                    <p:animScale>
                                      <p:cBhvr>
                                        <p:cTn id="14" dur="166" decel="50000">
                                          <p:stCondLst>
                                            <p:cond delay="676"/>
                                          </p:stCondLst>
                                        </p:cTn>
                                        <p:tgtEl>
                                          <p:spTgt spid="135172">
                                            <p:txEl>
                                              <p:pRg st="0" end="0"/>
                                            </p:txEl>
                                          </p:spTgt>
                                        </p:tgtEl>
                                      </p:cBhvr>
                                      <p:to x="100000" y="100000"/>
                                    </p:animScale>
                                    <p:animScale>
                                      <p:cBhvr>
                                        <p:cTn id="15" dur="26">
                                          <p:stCondLst>
                                            <p:cond delay="1312"/>
                                          </p:stCondLst>
                                        </p:cTn>
                                        <p:tgtEl>
                                          <p:spTgt spid="135172">
                                            <p:txEl>
                                              <p:pRg st="0" end="0"/>
                                            </p:txEl>
                                          </p:spTgt>
                                        </p:tgtEl>
                                      </p:cBhvr>
                                      <p:to x="100000" y="80000"/>
                                    </p:animScale>
                                    <p:animScale>
                                      <p:cBhvr>
                                        <p:cTn id="16" dur="166" decel="50000">
                                          <p:stCondLst>
                                            <p:cond delay="1338"/>
                                          </p:stCondLst>
                                        </p:cTn>
                                        <p:tgtEl>
                                          <p:spTgt spid="135172">
                                            <p:txEl>
                                              <p:pRg st="0" end="0"/>
                                            </p:txEl>
                                          </p:spTgt>
                                        </p:tgtEl>
                                      </p:cBhvr>
                                      <p:to x="100000" y="100000"/>
                                    </p:animScale>
                                    <p:animScale>
                                      <p:cBhvr>
                                        <p:cTn id="17" dur="26">
                                          <p:stCondLst>
                                            <p:cond delay="1642"/>
                                          </p:stCondLst>
                                        </p:cTn>
                                        <p:tgtEl>
                                          <p:spTgt spid="135172">
                                            <p:txEl>
                                              <p:pRg st="0" end="0"/>
                                            </p:txEl>
                                          </p:spTgt>
                                        </p:tgtEl>
                                      </p:cBhvr>
                                      <p:to x="100000" y="90000"/>
                                    </p:animScale>
                                    <p:animScale>
                                      <p:cBhvr>
                                        <p:cTn id="18" dur="166" decel="50000">
                                          <p:stCondLst>
                                            <p:cond delay="1668"/>
                                          </p:stCondLst>
                                        </p:cTn>
                                        <p:tgtEl>
                                          <p:spTgt spid="135172">
                                            <p:txEl>
                                              <p:pRg st="0" end="0"/>
                                            </p:txEl>
                                          </p:spTgt>
                                        </p:tgtEl>
                                      </p:cBhvr>
                                      <p:to x="100000" y="100000"/>
                                    </p:animScale>
                                    <p:animScale>
                                      <p:cBhvr>
                                        <p:cTn id="19" dur="26">
                                          <p:stCondLst>
                                            <p:cond delay="1808"/>
                                          </p:stCondLst>
                                        </p:cTn>
                                        <p:tgtEl>
                                          <p:spTgt spid="135172">
                                            <p:txEl>
                                              <p:pRg st="0" end="0"/>
                                            </p:txEl>
                                          </p:spTgt>
                                        </p:tgtEl>
                                      </p:cBhvr>
                                      <p:to x="100000" y="95000"/>
                                    </p:animScale>
                                    <p:animScale>
                                      <p:cBhvr>
                                        <p:cTn id="20" dur="166" decel="50000">
                                          <p:stCondLst>
                                            <p:cond delay="1834"/>
                                          </p:stCondLst>
                                        </p:cTn>
                                        <p:tgtEl>
                                          <p:spTgt spid="135172">
                                            <p:txEl>
                                              <p:pRg st="0" end="0"/>
                                            </p:txEl>
                                          </p:spTgt>
                                        </p:tgtEl>
                                      </p:cBhvr>
                                      <p:to x="100000" y="100000"/>
                                    </p:animScale>
                                  </p:childTnLst>
                                </p:cTn>
                              </p:par>
                            </p:childTnLst>
                          </p:cTn>
                        </p:par>
                        <p:par>
                          <p:cTn id="21" fill="hold">
                            <p:stCondLst>
                              <p:cond delay="2000"/>
                            </p:stCondLst>
                            <p:childTnLst>
                              <p:par>
                                <p:cTn id="22" presetID="34" presetClass="entr" presetSubtype="0" fill="hold" nodeType="afterEffect">
                                  <p:stCondLst>
                                    <p:cond delay="0"/>
                                  </p:stCondLst>
                                  <p:childTnLst>
                                    <p:set>
                                      <p:cBhvr>
                                        <p:cTn id="23" dur="1" fill="hold">
                                          <p:stCondLst>
                                            <p:cond delay="0"/>
                                          </p:stCondLst>
                                        </p:cTn>
                                        <p:tgtEl>
                                          <p:spTgt spid="135172">
                                            <p:txEl>
                                              <p:pRg st="2" end="2"/>
                                            </p:txEl>
                                          </p:spTgt>
                                        </p:tgtEl>
                                        <p:attrNameLst>
                                          <p:attrName>style.visibility</p:attrName>
                                        </p:attrNameLst>
                                      </p:cBhvr>
                                      <p:to>
                                        <p:strVal val="visible"/>
                                      </p:to>
                                    </p:set>
                                    <p:anim from="(-#ppt_w/2)" to="(#ppt_x)" calcmode="lin" valueType="num">
                                      <p:cBhvr>
                                        <p:cTn id="24" dur="600" fill="hold">
                                          <p:stCondLst>
                                            <p:cond delay="0"/>
                                          </p:stCondLst>
                                        </p:cTn>
                                        <p:tgtEl>
                                          <p:spTgt spid="135172">
                                            <p:txEl>
                                              <p:pRg st="2" end="2"/>
                                            </p:txEl>
                                          </p:spTgt>
                                        </p:tgtEl>
                                        <p:attrNameLst>
                                          <p:attrName>ppt_x</p:attrName>
                                        </p:attrNameLst>
                                      </p:cBhvr>
                                    </p:anim>
                                    <p:anim from="0" to="-1.0" calcmode="lin" valueType="num">
                                      <p:cBhvr>
                                        <p:cTn id="25" dur="200" decel="50000" autoRev="1" fill="hold">
                                          <p:stCondLst>
                                            <p:cond delay="600"/>
                                          </p:stCondLst>
                                        </p:cTn>
                                        <p:tgtEl>
                                          <p:spTgt spid="135172">
                                            <p:txEl>
                                              <p:pRg st="2" end="2"/>
                                            </p:txEl>
                                          </p:spTgt>
                                        </p:tgtEl>
                                        <p:attrNameLst>
                                          <p:attrName>xshear</p:attrName>
                                        </p:attrNameLst>
                                      </p:cBhvr>
                                    </p:anim>
                                    <p:animScale>
                                      <p:cBhvr>
                                        <p:cTn id="26" dur="200" decel="100000" autoRev="1" fill="hold">
                                          <p:stCondLst>
                                            <p:cond delay="600"/>
                                          </p:stCondLst>
                                        </p:cTn>
                                        <p:tgtEl>
                                          <p:spTgt spid="135172">
                                            <p:txEl>
                                              <p:pRg st="2" end="2"/>
                                            </p:txEl>
                                          </p:spTgt>
                                        </p:tgtEl>
                                      </p:cBhvr>
                                      <p:from x="100000" y="100000"/>
                                      <p:to x="80000" y="100000"/>
                                    </p:animScale>
                                    <p:anim by="(#ppt_h/3+#ppt_w*0.1)" calcmode="lin" valueType="num">
                                      <p:cBhvr additive="sum">
                                        <p:cTn id="27" dur="200" decel="100000" autoRev="1" fill="hold">
                                          <p:stCondLst>
                                            <p:cond delay="600"/>
                                          </p:stCondLst>
                                        </p:cTn>
                                        <p:tgtEl>
                                          <p:spTgt spid="135172">
                                            <p:txEl>
                                              <p:pRg st="2" end="2"/>
                                            </p:txEl>
                                          </p:spTgt>
                                        </p:tgtEl>
                                        <p:attrNameLst>
                                          <p:attrName>ppt_x</p:attrName>
                                        </p:attrNameLst>
                                      </p:cBhvr>
                                    </p:anim>
                                  </p:childTnLst>
                                </p:cTn>
                              </p:par>
                              <p:par>
                                <p:cTn id="28" presetID="34" presetClass="entr" presetSubtype="0" fill="hold" nodeType="withEffect">
                                  <p:stCondLst>
                                    <p:cond delay="0"/>
                                  </p:stCondLst>
                                  <p:childTnLst>
                                    <p:set>
                                      <p:cBhvr>
                                        <p:cTn id="29" dur="1" fill="hold">
                                          <p:stCondLst>
                                            <p:cond delay="0"/>
                                          </p:stCondLst>
                                        </p:cTn>
                                        <p:tgtEl>
                                          <p:spTgt spid="135172">
                                            <p:txEl>
                                              <p:pRg st="3" end="3"/>
                                            </p:txEl>
                                          </p:spTgt>
                                        </p:tgtEl>
                                        <p:attrNameLst>
                                          <p:attrName>style.visibility</p:attrName>
                                        </p:attrNameLst>
                                      </p:cBhvr>
                                      <p:to>
                                        <p:strVal val="visible"/>
                                      </p:to>
                                    </p:set>
                                    <p:anim from="(-#ppt_w/2)" to="(#ppt_x)" calcmode="lin" valueType="num">
                                      <p:cBhvr>
                                        <p:cTn id="30" dur="600" fill="hold">
                                          <p:stCondLst>
                                            <p:cond delay="0"/>
                                          </p:stCondLst>
                                        </p:cTn>
                                        <p:tgtEl>
                                          <p:spTgt spid="135172">
                                            <p:txEl>
                                              <p:pRg st="3" end="3"/>
                                            </p:txEl>
                                          </p:spTgt>
                                        </p:tgtEl>
                                        <p:attrNameLst>
                                          <p:attrName>ppt_x</p:attrName>
                                        </p:attrNameLst>
                                      </p:cBhvr>
                                    </p:anim>
                                    <p:anim from="0" to="-1.0" calcmode="lin" valueType="num">
                                      <p:cBhvr>
                                        <p:cTn id="31" dur="200" decel="50000" autoRev="1" fill="hold">
                                          <p:stCondLst>
                                            <p:cond delay="600"/>
                                          </p:stCondLst>
                                        </p:cTn>
                                        <p:tgtEl>
                                          <p:spTgt spid="135172">
                                            <p:txEl>
                                              <p:pRg st="3" end="3"/>
                                            </p:txEl>
                                          </p:spTgt>
                                        </p:tgtEl>
                                        <p:attrNameLst>
                                          <p:attrName>xshear</p:attrName>
                                        </p:attrNameLst>
                                      </p:cBhvr>
                                    </p:anim>
                                    <p:animScale>
                                      <p:cBhvr>
                                        <p:cTn id="32" dur="200" decel="100000" autoRev="1" fill="hold">
                                          <p:stCondLst>
                                            <p:cond delay="600"/>
                                          </p:stCondLst>
                                        </p:cTn>
                                        <p:tgtEl>
                                          <p:spTgt spid="135172">
                                            <p:txEl>
                                              <p:pRg st="3" end="3"/>
                                            </p:txEl>
                                          </p:spTgt>
                                        </p:tgtEl>
                                      </p:cBhvr>
                                      <p:from x="100000" y="100000"/>
                                      <p:to x="80000" y="100000"/>
                                    </p:animScale>
                                    <p:anim by="(#ppt_h/3+#ppt_w*0.1)" calcmode="lin" valueType="num">
                                      <p:cBhvr additive="sum">
                                        <p:cTn id="33" dur="200" decel="100000" autoRev="1" fill="hold">
                                          <p:stCondLst>
                                            <p:cond delay="600"/>
                                          </p:stCondLst>
                                        </p:cTn>
                                        <p:tgtEl>
                                          <p:spTgt spid="135172">
                                            <p:txEl>
                                              <p:pRg st="3" end="3"/>
                                            </p:txEl>
                                          </p:spTgt>
                                        </p:tgtEl>
                                        <p:attrNameLst>
                                          <p:attrName>ppt_x</p:attrName>
                                        </p:attrNameLst>
                                      </p:cBhvr>
                                    </p:anim>
                                  </p:childTnLst>
                                </p:cTn>
                              </p:par>
                              <p:par>
                                <p:cTn id="34" presetID="34" presetClass="entr" presetSubtype="0" fill="hold" nodeType="withEffect">
                                  <p:stCondLst>
                                    <p:cond delay="0"/>
                                  </p:stCondLst>
                                  <p:childTnLst>
                                    <p:set>
                                      <p:cBhvr>
                                        <p:cTn id="35" dur="1" fill="hold">
                                          <p:stCondLst>
                                            <p:cond delay="0"/>
                                          </p:stCondLst>
                                        </p:cTn>
                                        <p:tgtEl>
                                          <p:spTgt spid="135172">
                                            <p:txEl>
                                              <p:pRg st="4" end="4"/>
                                            </p:txEl>
                                          </p:spTgt>
                                        </p:tgtEl>
                                        <p:attrNameLst>
                                          <p:attrName>style.visibility</p:attrName>
                                        </p:attrNameLst>
                                      </p:cBhvr>
                                      <p:to>
                                        <p:strVal val="visible"/>
                                      </p:to>
                                    </p:set>
                                    <p:anim from="(-#ppt_w/2)" to="(#ppt_x)" calcmode="lin" valueType="num">
                                      <p:cBhvr>
                                        <p:cTn id="36" dur="600" fill="hold">
                                          <p:stCondLst>
                                            <p:cond delay="0"/>
                                          </p:stCondLst>
                                        </p:cTn>
                                        <p:tgtEl>
                                          <p:spTgt spid="135172">
                                            <p:txEl>
                                              <p:pRg st="4" end="4"/>
                                            </p:txEl>
                                          </p:spTgt>
                                        </p:tgtEl>
                                        <p:attrNameLst>
                                          <p:attrName>ppt_x</p:attrName>
                                        </p:attrNameLst>
                                      </p:cBhvr>
                                    </p:anim>
                                    <p:anim from="0" to="-1.0" calcmode="lin" valueType="num">
                                      <p:cBhvr>
                                        <p:cTn id="37" dur="200" decel="50000" autoRev="1" fill="hold">
                                          <p:stCondLst>
                                            <p:cond delay="600"/>
                                          </p:stCondLst>
                                        </p:cTn>
                                        <p:tgtEl>
                                          <p:spTgt spid="135172">
                                            <p:txEl>
                                              <p:pRg st="4" end="4"/>
                                            </p:txEl>
                                          </p:spTgt>
                                        </p:tgtEl>
                                        <p:attrNameLst>
                                          <p:attrName>xshear</p:attrName>
                                        </p:attrNameLst>
                                      </p:cBhvr>
                                    </p:anim>
                                    <p:animScale>
                                      <p:cBhvr>
                                        <p:cTn id="38" dur="200" decel="100000" autoRev="1" fill="hold">
                                          <p:stCondLst>
                                            <p:cond delay="600"/>
                                          </p:stCondLst>
                                        </p:cTn>
                                        <p:tgtEl>
                                          <p:spTgt spid="135172">
                                            <p:txEl>
                                              <p:pRg st="4" end="4"/>
                                            </p:txEl>
                                          </p:spTgt>
                                        </p:tgtEl>
                                      </p:cBhvr>
                                      <p:from x="100000" y="100000"/>
                                      <p:to x="80000" y="100000"/>
                                    </p:animScale>
                                    <p:anim by="(#ppt_h/3+#ppt_w*0.1)" calcmode="lin" valueType="num">
                                      <p:cBhvr additive="sum">
                                        <p:cTn id="39" dur="200" decel="100000" autoRev="1" fill="hold">
                                          <p:stCondLst>
                                            <p:cond delay="600"/>
                                          </p:stCondLst>
                                        </p:cTn>
                                        <p:tgtEl>
                                          <p:spTgt spid="135172">
                                            <p:txEl>
                                              <p:pRg st="4" end="4"/>
                                            </p:txEl>
                                          </p:spTgt>
                                        </p:tgtEl>
                                        <p:attrNameLst>
                                          <p:attrName>ppt_x</p:attrName>
                                        </p:attrNameLst>
                                      </p:cBhvr>
                                    </p:anim>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nodeType="clickEffect">
                                  <p:stCondLst>
                                    <p:cond delay="0"/>
                                  </p:stCondLst>
                                  <p:childTnLst>
                                    <p:set>
                                      <p:cBhvr>
                                        <p:cTn id="43" dur="1" fill="hold">
                                          <p:stCondLst>
                                            <p:cond delay="0"/>
                                          </p:stCondLst>
                                        </p:cTn>
                                        <p:tgtEl>
                                          <p:spTgt spid="135172">
                                            <p:txEl>
                                              <p:pRg st="6" end="6"/>
                                            </p:txEl>
                                          </p:spTgt>
                                        </p:tgtEl>
                                        <p:attrNameLst>
                                          <p:attrName>style.visibility</p:attrName>
                                        </p:attrNameLst>
                                      </p:cBhvr>
                                      <p:to>
                                        <p:strVal val="visible"/>
                                      </p:to>
                                    </p:set>
                                    <p:anim calcmode="lin" valueType="num">
                                      <p:cBhvr>
                                        <p:cTn id="44" dur="500" fill="hold"/>
                                        <p:tgtEl>
                                          <p:spTgt spid="135172">
                                            <p:txEl>
                                              <p:pRg st="6" end="6"/>
                                            </p:txEl>
                                          </p:spTgt>
                                        </p:tgtEl>
                                        <p:attrNameLst>
                                          <p:attrName>ppt_w</p:attrName>
                                        </p:attrNameLst>
                                      </p:cBhvr>
                                      <p:tavLst>
                                        <p:tav tm="0">
                                          <p:val>
                                            <p:fltVal val="0"/>
                                          </p:val>
                                        </p:tav>
                                        <p:tav tm="100000">
                                          <p:val>
                                            <p:strVal val="#ppt_w"/>
                                          </p:val>
                                        </p:tav>
                                      </p:tavLst>
                                    </p:anim>
                                    <p:anim calcmode="lin" valueType="num">
                                      <p:cBhvr>
                                        <p:cTn id="45" dur="500" fill="hold"/>
                                        <p:tgtEl>
                                          <p:spTgt spid="135172">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marL="838200" indent="-838200"/>
            <a:r>
              <a:rPr lang="es-ES_tradnl" sz="4000"/>
              <a:t>Comportamiento del recurso solar</a:t>
            </a:r>
            <a:endParaRPr lang="en-US" sz="4000"/>
          </a:p>
        </p:txBody>
      </p:sp>
      <p:sp>
        <p:nvSpPr>
          <p:cNvPr id="7186" name="Text Box 18"/>
          <p:cNvSpPr txBox="1">
            <a:spLocks noChangeArrowheads="1"/>
          </p:cNvSpPr>
          <p:nvPr/>
        </p:nvSpPr>
        <p:spPr bwMode="auto">
          <a:xfrm>
            <a:off x="517525" y="1700213"/>
            <a:ext cx="4054475" cy="579437"/>
          </a:xfrm>
          <a:prstGeom prst="rect">
            <a:avLst/>
          </a:prstGeom>
          <a:noFill/>
          <a:ln w="9525">
            <a:noFill/>
            <a:miter lim="800000"/>
            <a:headEnd/>
            <a:tailEnd/>
          </a:ln>
          <a:effectLst/>
        </p:spPr>
        <p:txBody>
          <a:bodyPr wrap="none">
            <a:spAutoFit/>
          </a:bodyPr>
          <a:lstStyle/>
          <a:p>
            <a:r>
              <a:rPr lang="es-ES_tradnl" sz="3200" dirty="0"/>
              <a:t>Sol = estrella caliente</a:t>
            </a:r>
            <a:endParaRPr lang="en-US" sz="3200" dirty="0"/>
          </a:p>
        </p:txBody>
      </p:sp>
      <p:sp>
        <p:nvSpPr>
          <p:cNvPr id="7187" name="AutoShape 19"/>
          <p:cNvSpPr>
            <a:spLocks noChangeArrowheads="1"/>
          </p:cNvSpPr>
          <p:nvPr/>
        </p:nvSpPr>
        <p:spPr bwMode="auto">
          <a:xfrm>
            <a:off x="1236663" y="2816225"/>
            <a:ext cx="720725" cy="358775"/>
          </a:xfrm>
          <a:prstGeom prst="rightArrow">
            <a:avLst>
              <a:gd name="adj1" fmla="val 50000"/>
              <a:gd name="adj2" fmla="val 50221"/>
            </a:avLst>
          </a:prstGeom>
          <a:solidFill>
            <a:srgbClr val="33CCCC"/>
          </a:solidFill>
          <a:ln w="9525">
            <a:solidFill>
              <a:schemeClr val="tx1"/>
            </a:solidFill>
            <a:miter lim="800000"/>
            <a:headEnd/>
            <a:tailEnd/>
          </a:ln>
          <a:effectLst/>
        </p:spPr>
        <p:txBody>
          <a:bodyPr wrap="none" anchor="ctr"/>
          <a:lstStyle/>
          <a:p>
            <a:endParaRPr lang="es-ES"/>
          </a:p>
        </p:txBody>
      </p:sp>
      <p:sp>
        <p:nvSpPr>
          <p:cNvPr id="7188" name="Text Box 20"/>
          <p:cNvSpPr txBox="1">
            <a:spLocks noChangeArrowheads="1"/>
          </p:cNvSpPr>
          <p:nvPr/>
        </p:nvSpPr>
        <p:spPr bwMode="auto">
          <a:xfrm>
            <a:off x="2173288" y="2705100"/>
            <a:ext cx="5932487" cy="579438"/>
          </a:xfrm>
          <a:prstGeom prst="rect">
            <a:avLst/>
          </a:prstGeom>
          <a:noFill/>
          <a:ln w="9525">
            <a:noFill/>
            <a:miter lim="800000"/>
            <a:headEnd/>
            <a:tailEnd/>
          </a:ln>
          <a:effectLst/>
        </p:spPr>
        <p:txBody>
          <a:bodyPr wrap="none">
            <a:spAutoFit/>
          </a:bodyPr>
          <a:lstStyle/>
          <a:p>
            <a:r>
              <a:rPr lang="es-ES_tradnl" sz="3200"/>
              <a:t>Libera gran cantidad de energía</a:t>
            </a:r>
            <a:endParaRPr lang="en-US" sz="3200"/>
          </a:p>
        </p:txBody>
      </p:sp>
      <p:sp>
        <p:nvSpPr>
          <p:cNvPr id="7190" name="Text Box 22"/>
          <p:cNvSpPr txBox="1">
            <a:spLocks noChangeArrowheads="1"/>
          </p:cNvSpPr>
          <p:nvPr/>
        </p:nvSpPr>
        <p:spPr bwMode="auto">
          <a:xfrm>
            <a:off x="7504113" y="-2743200"/>
            <a:ext cx="184150" cy="366712"/>
          </a:xfrm>
          <a:prstGeom prst="rect">
            <a:avLst/>
          </a:prstGeom>
          <a:noFill/>
          <a:ln w="9525">
            <a:noFill/>
            <a:miter lim="800000"/>
            <a:headEnd/>
            <a:tailEnd/>
          </a:ln>
          <a:effectLst/>
        </p:spPr>
        <p:txBody>
          <a:bodyPr wrap="none">
            <a:spAutoFit/>
          </a:bodyPr>
          <a:lstStyle/>
          <a:p>
            <a:endParaRPr lang="es-ES" sz="1800"/>
          </a:p>
        </p:txBody>
      </p:sp>
      <p:sp>
        <p:nvSpPr>
          <p:cNvPr id="7195" name="AutoShape 27"/>
          <p:cNvSpPr>
            <a:spLocks noChangeArrowheads="1"/>
          </p:cNvSpPr>
          <p:nvPr/>
        </p:nvSpPr>
        <p:spPr bwMode="auto">
          <a:xfrm>
            <a:off x="2605088" y="3932238"/>
            <a:ext cx="720725" cy="358775"/>
          </a:xfrm>
          <a:prstGeom prst="rightArrow">
            <a:avLst>
              <a:gd name="adj1" fmla="val 50000"/>
              <a:gd name="adj2" fmla="val 50221"/>
            </a:avLst>
          </a:prstGeom>
          <a:solidFill>
            <a:srgbClr val="33CCCC"/>
          </a:solidFill>
          <a:ln w="9525">
            <a:solidFill>
              <a:schemeClr val="tx1"/>
            </a:solidFill>
            <a:miter lim="800000"/>
            <a:headEnd/>
            <a:tailEnd/>
          </a:ln>
          <a:effectLst/>
        </p:spPr>
        <p:txBody>
          <a:bodyPr wrap="none" anchor="ctr"/>
          <a:lstStyle/>
          <a:p>
            <a:endParaRPr lang="es-ES"/>
          </a:p>
        </p:txBody>
      </p:sp>
      <p:sp>
        <p:nvSpPr>
          <p:cNvPr id="7196" name="AutoShape 28"/>
          <p:cNvSpPr>
            <a:spLocks noChangeArrowheads="1"/>
          </p:cNvSpPr>
          <p:nvPr/>
        </p:nvSpPr>
        <p:spPr bwMode="auto">
          <a:xfrm>
            <a:off x="3492500" y="5157788"/>
            <a:ext cx="720725" cy="358775"/>
          </a:xfrm>
          <a:prstGeom prst="rightArrow">
            <a:avLst>
              <a:gd name="adj1" fmla="val 50000"/>
              <a:gd name="adj2" fmla="val 50221"/>
            </a:avLst>
          </a:prstGeom>
          <a:solidFill>
            <a:srgbClr val="33CCCC"/>
          </a:solidFill>
          <a:ln w="9525">
            <a:solidFill>
              <a:schemeClr val="tx1"/>
            </a:solidFill>
            <a:miter lim="800000"/>
            <a:headEnd/>
            <a:tailEnd/>
          </a:ln>
          <a:effectLst/>
        </p:spPr>
        <p:txBody>
          <a:bodyPr wrap="none" anchor="ctr"/>
          <a:lstStyle/>
          <a:p>
            <a:endParaRPr lang="es-ES"/>
          </a:p>
        </p:txBody>
      </p:sp>
      <p:sp>
        <p:nvSpPr>
          <p:cNvPr id="7197" name="Text Box 29"/>
          <p:cNvSpPr txBox="1">
            <a:spLocks noChangeArrowheads="1"/>
          </p:cNvSpPr>
          <p:nvPr/>
        </p:nvSpPr>
        <p:spPr bwMode="auto">
          <a:xfrm>
            <a:off x="3397250" y="3787775"/>
            <a:ext cx="4933950" cy="579438"/>
          </a:xfrm>
          <a:prstGeom prst="rect">
            <a:avLst/>
          </a:prstGeom>
          <a:noFill/>
          <a:ln w="9525">
            <a:noFill/>
            <a:miter lim="800000"/>
            <a:headEnd/>
            <a:tailEnd/>
          </a:ln>
          <a:effectLst/>
        </p:spPr>
        <p:txBody>
          <a:bodyPr>
            <a:spAutoFit/>
          </a:bodyPr>
          <a:lstStyle/>
          <a:p>
            <a:r>
              <a:rPr lang="es-ES_tradnl" sz="3200"/>
              <a:t>Una parte llega a la tierra</a:t>
            </a:r>
            <a:endParaRPr lang="en-US" sz="3200"/>
          </a:p>
        </p:txBody>
      </p:sp>
      <p:sp>
        <p:nvSpPr>
          <p:cNvPr id="7198" name="Text Box 30"/>
          <p:cNvSpPr txBox="1">
            <a:spLocks noChangeArrowheads="1"/>
          </p:cNvSpPr>
          <p:nvPr/>
        </p:nvSpPr>
        <p:spPr bwMode="auto">
          <a:xfrm>
            <a:off x="4333875" y="4940300"/>
            <a:ext cx="4356100" cy="1066800"/>
          </a:xfrm>
          <a:prstGeom prst="rect">
            <a:avLst/>
          </a:prstGeom>
          <a:noFill/>
          <a:ln w="9525">
            <a:noFill/>
            <a:miter lim="800000"/>
            <a:headEnd/>
            <a:tailEnd/>
          </a:ln>
          <a:effectLst/>
        </p:spPr>
        <p:txBody>
          <a:bodyPr wrap="none">
            <a:spAutoFit/>
          </a:bodyPr>
          <a:lstStyle/>
          <a:p>
            <a:r>
              <a:rPr lang="es-ES_tradnl" sz="3200"/>
              <a:t>Podemos aprovecharla</a:t>
            </a:r>
          </a:p>
          <a:p>
            <a:r>
              <a:rPr lang="es-ES_tradnl" sz="3200"/>
              <a:t>de diferentes maneras</a:t>
            </a:r>
            <a:endParaRPr lang="en-US" sz="3200"/>
          </a:p>
        </p:txBody>
      </p:sp>
      <p:pic>
        <p:nvPicPr>
          <p:cNvPr id="7218" name="Picture 50" descr="sun"/>
          <p:cNvPicPr>
            <a:picLocks noChangeAspect="1" noChangeArrowheads="1"/>
          </p:cNvPicPr>
          <p:nvPr>
            <p:ph idx="1"/>
          </p:nvPr>
        </p:nvPicPr>
        <p:blipFill>
          <a:blip r:embed="rId2"/>
          <a:srcRect/>
          <a:stretch>
            <a:fillRect/>
          </a:stretch>
        </p:blipFill>
        <p:spPr>
          <a:xfrm>
            <a:off x="2124075" y="2276475"/>
            <a:ext cx="5616575" cy="4357688"/>
          </a:xfrm>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1000"/>
                                  </p:stCondLst>
                                  <p:childTnLst>
                                    <p:set>
                                      <p:cBhvr>
                                        <p:cTn id="6" dur="1" fill="hold">
                                          <p:stCondLst>
                                            <p:cond delay="0"/>
                                          </p:stCondLst>
                                        </p:cTn>
                                        <p:tgtEl>
                                          <p:spTgt spid="7218"/>
                                        </p:tgtEl>
                                        <p:attrNameLst>
                                          <p:attrName>style.visibility</p:attrName>
                                        </p:attrNameLst>
                                      </p:cBhvr>
                                      <p:to>
                                        <p:strVal val="visible"/>
                                      </p:to>
                                    </p:set>
                                    <p:anim calcmode="lin" valueType="num">
                                      <p:cBhvr>
                                        <p:cTn id="7" dur="500" fill="hold"/>
                                        <p:tgtEl>
                                          <p:spTgt spid="7218"/>
                                        </p:tgtEl>
                                        <p:attrNameLst>
                                          <p:attrName>ppt_w</p:attrName>
                                        </p:attrNameLst>
                                      </p:cBhvr>
                                      <p:tavLst>
                                        <p:tav tm="0">
                                          <p:val>
                                            <p:fltVal val="0"/>
                                          </p:val>
                                        </p:tav>
                                        <p:tav tm="100000">
                                          <p:val>
                                            <p:strVal val="#ppt_w"/>
                                          </p:val>
                                        </p:tav>
                                      </p:tavLst>
                                    </p:anim>
                                    <p:anim calcmode="lin" valueType="num">
                                      <p:cBhvr>
                                        <p:cTn id="8" dur="500" fill="hold"/>
                                        <p:tgtEl>
                                          <p:spTgt spid="7218"/>
                                        </p:tgtEl>
                                        <p:attrNameLst>
                                          <p:attrName>ppt_h</p:attrName>
                                        </p:attrNameLst>
                                      </p:cBhvr>
                                      <p:tavLst>
                                        <p:tav tm="0">
                                          <p:val>
                                            <p:fltVal val="0"/>
                                          </p:val>
                                        </p:tav>
                                        <p:tav tm="100000">
                                          <p:val>
                                            <p:strVal val="#ppt_h"/>
                                          </p:val>
                                        </p:tav>
                                      </p:tavLst>
                                    </p:anim>
                                    <p:animEffect transition="in" filter="fade">
                                      <p:cBhvr>
                                        <p:cTn id="9" dur="500"/>
                                        <p:tgtEl>
                                          <p:spTgt spid="72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nodeType="clickEffect">
                                  <p:stCondLst>
                                    <p:cond delay="0"/>
                                  </p:stCondLst>
                                  <p:childTnLst>
                                    <p:anim calcmode="lin" valueType="num">
                                      <p:cBhvr>
                                        <p:cTn id="13" dur="500"/>
                                        <p:tgtEl>
                                          <p:spTgt spid="7218"/>
                                        </p:tgtEl>
                                        <p:attrNameLst>
                                          <p:attrName>ppt_w</p:attrName>
                                        </p:attrNameLst>
                                      </p:cBhvr>
                                      <p:tavLst>
                                        <p:tav tm="0">
                                          <p:val>
                                            <p:strVal val="ppt_w"/>
                                          </p:val>
                                        </p:tav>
                                        <p:tav tm="100000">
                                          <p:val>
                                            <p:fltVal val="0"/>
                                          </p:val>
                                        </p:tav>
                                      </p:tavLst>
                                    </p:anim>
                                    <p:anim calcmode="lin" valueType="num">
                                      <p:cBhvr>
                                        <p:cTn id="14" dur="500"/>
                                        <p:tgtEl>
                                          <p:spTgt spid="7218"/>
                                        </p:tgtEl>
                                        <p:attrNameLst>
                                          <p:attrName>ppt_h</p:attrName>
                                        </p:attrNameLst>
                                      </p:cBhvr>
                                      <p:tavLst>
                                        <p:tav tm="0">
                                          <p:val>
                                            <p:strVal val="ppt_h"/>
                                          </p:val>
                                        </p:tav>
                                        <p:tav tm="100000">
                                          <p:val>
                                            <p:fltVal val="0"/>
                                          </p:val>
                                        </p:tav>
                                      </p:tavLst>
                                    </p:anim>
                                    <p:animEffect transition="out" filter="fade">
                                      <p:cBhvr>
                                        <p:cTn id="15" dur="500"/>
                                        <p:tgtEl>
                                          <p:spTgt spid="7218"/>
                                        </p:tgtEl>
                                      </p:cBhvr>
                                    </p:animEffect>
                                    <p:set>
                                      <p:cBhvr>
                                        <p:cTn id="16" dur="1" fill="hold">
                                          <p:stCondLst>
                                            <p:cond delay="499"/>
                                          </p:stCondLst>
                                        </p:cTn>
                                        <p:tgtEl>
                                          <p:spTgt spid="7218"/>
                                        </p:tgtEl>
                                        <p:attrNameLst>
                                          <p:attrName>style.visibility</p:attrName>
                                        </p:attrNameLst>
                                      </p:cBhvr>
                                      <p:to>
                                        <p:strVal val="hidden"/>
                                      </p:to>
                                    </p:set>
                                  </p:childTnLst>
                                </p:cTn>
                              </p:par>
                            </p:childTnLst>
                          </p:cTn>
                        </p:par>
                        <p:par>
                          <p:cTn id="17" fill="hold">
                            <p:stCondLst>
                              <p:cond delay="500"/>
                            </p:stCondLst>
                            <p:childTnLst>
                              <p:par>
                                <p:cTn id="18" presetID="8" presetClass="entr" presetSubtype="16" fill="hold" grpId="0" nodeType="afterEffect">
                                  <p:stCondLst>
                                    <p:cond delay="0"/>
                                  </p:stCondLst>
                                  <p:childTnLst>
                                    <p:set>
                                      <p:cBhvr>
                                        <p:cTn id="19" dur="1" fill="hold">
                                          <p:stCondLst>
                                            <p:cond delay="0"/>
                                          </p:stCondLst>
                                        </p:cTn>
                                        <p:tgtEl>
                                          <p:spTgt spid="7188"/>
                                        </p:tgtEl>
                                        <p:attrNameLst>
                                          <p:attrName>style.visibility</p:attrName>
                                        </p:attrNameLst>
                                      </p:cBhvr>
                                      <p:to>
                                        <p:strVal val="visible"/>
                                      </p:to>
                                    </p:set>
                                    <p:animEffect transition="in" filter="diamond(in)">
                                      <p:cBhvr>
                                        <p:cTn id="20" dur="500"/>
                                        <p:tgtEl>
                                          <p:spTgt spid="7188"/>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7187"/>
                                        </p:tgtEl>
                                        <p:attrNameLst>
                                          <p:attrName>style.visibility</p:attrName>
                                        </p:attrNameLst>
                                      </p:cBhvr>
                                      <p:to>
                                        <p:strVal val="visible"/>
                                      </p:to>
                                    </p:set>
                                    <p:animEffect transition="in" filter="diamond(in)">
                                      <p:cBhvr>
                                        <p:cTn id="23" dur="500"/>
                                        <p:tgtEl>
                                          <p:spTgt spid="7187"/>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7195"/>
                                        </p:tgtEl>
                                        <p:attrNameLst>
                                          <p:attrName>style.visibility</p:attrName>
                                        </p:attrNameLst>
                                      </p:cBhvr>
                                      <p:to>
                                        <p:strVal val="visible"/>
                                      </p:to>
                                    </p:set>
                                    <p:animEffect transition="in" filter="checkerboard(across)">
                                      <p:cBhvr>
                                        <p:cTn id="28" dur="500"/>
                                        <p:tgtEl>
                                          <p:spTgt spid="7195"/>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7197"/>
                                        </p:tgtEl>
                                        <p:attrNameLst>
                                          <p:attrName>style.visibility</p:attrName>
                                        </p:attrNameLst>
                                      </p:cBhvr>
                                      <p:to>
                                        <p:strVal val="visible"/>
                                      </p:to>
                                    </p:set>
                                    <p:animEffect transition="in" filter="checkerboard(across)">
                                      <p:cBhvr>
                                        <p:cTn id="31" dur="500"/>
                                        <p:tgtEl>
                                          <p:spTgt spid="7197"/>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7196"/>
                                        </p:tgtEl>
                                        <p:attrNameLst>
                                          <p:attrName>style.visibility</p:attrName>
                                        </p:attrNameLst>
                                      </p:cBhvr>
                                      <p:to>
                                        <p:strVal val="visible"/>
                                      </p:to>
                                    </p:set>
                                    <p:animEffect transition="in" filter="box(in)">
                                      <p:cBhvr>
                                        <p:cTn id="36" dur="500"/>
                                        <p:tgtEl>
                                          <p:spTgt spid="7196"/>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7198"/>
                                        </p:tgtEl>
                                        <p:attrNameLst>
                                          <p:attrName>style.visibility</p:attrName>
                                        </p:attrNameLst>
                                      </p:cBhvr>
                                      <p:to>
                                        <p:strVal val="visible"/>
                                      </p:to>
                                    </p:set>
                                    <p:animEffect transition="in" filter="box(in)">
                                      <p:cBhvr>
                                        <p:cTn id="39" dur="500"/>
                                        <p:tgtEl>
                                          <p:spTgt spid="7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7" grpId="0" animBg="1"/>
      <p:bldP spid="7188" grpId="0"/>
      <p:bldP spid="7195" grpId="0" animBg="1"/>
      <p:bldP spid="7196" grpId="0" animBg="1"/>
      <p:bldP spid="7197" grpId="0"/>
      <p:bldP spid="719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23"/>
          <p:cNvGraphicFramePr>
            <a:graphicFrameLocks noGrp="1"/>
          </p:cNvGraphicFramePr>
          <p:nvPr/>
        </p:nvGraphicFramePr>
        <p:xfrm>
          <a:off x="214282" y="2214554"/>
          <a:ext cx="5143536" cy="3602736"/>
        </p:xfrm>
        <a:graphic>
          <a:graphicData uri="http://schemas.openxmlformats.org/drawingml/2006/table">
            <a:tbl>
              <a:tblPr/>
              <a:tblGrid>
                <a:gridCol w="5143536"/>
              </a:tblGrid>
              <a:tr h="2667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3200" b="0" i="0" u="none" strike="noStrike" cap="none" normalizeH="0" baseline="0" dirty="0" smtClean="0">
                          <a:ln>
                            <a:noFill/>
                          </a:ln>
                          <a:solidFill>
                            <a:schemeClr val="tx1"/>
                          </a:solidFill>
                          <a:effectLst/>
                          <a:latin typeface="+mj-lt"/>
                        </a:rPr>
                        <a:t>La energía solar, es la energía radiante producida por el Sol como resultado de las reacciones nucleares de fusión.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3200" b="0" i="0" u="none" strike="noStrike" cap="none" normalizeH="0" baseline="0" dirty="0" smtClean="0">
                          <a:ln>
                            <a:noFill/>
                          </a:ln>
                          <a:solidFill>
                            <a:schemeClr val="tx1"/>
                          </a:solidFill>
                          <a:effectLst/>
                          <a:latin typeface="+mj-lt"/>
                        </a:rPr>
                        <a:t>Llega a la Tierra a través del espacio. </a:t>
                      </a:r>
                      <a:endParaRPr kumimoji="0" lang="es-ES" sz="3200" b="0" i="0" u="none" strike="noStrike" cap="none" normalizeH="0" baseline="0" dirty="0" smtClean="0">
                        <a:ln>
                          <a:noFill/>
                        </a:ln>
                        <a:solidFill>
                          <a:schemeClr val="tx1"/>
                        </a:solidFill>
                        <a:effectLst/>
                        <a:latin typeface="+mj-lt"/>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6" name="WordArt 20" descr="Bolsa de papel"/>
          <p:cNvSpPr>
            <a:spLocks noChangeArrowheads="1" noChangeShapeType="1" noTextEdit="1"/>
          </p:cNvSpPr>
          <p:nvPr/>
        </p:nvSpPr>
        <p:spPr bwMode="auto">
          <a:xfrm>
            <a:off x="1828800" y="762000"/>
            <a:ext cx="5181600" cy="990600"/>
          </a:xfrm>
          <a:prstGeom prst="rect">
            <a:avLst/>
          </a:prstGeom>
        </p:spPr>
        <p:txBody>
          <a:bodyPr wrap="none" fromWordArt="1">
            <a:prstTxWarp prst="textPlain">
              <a:avLst>
                <a:gd name="adj" fmla="val 50000"/>
              </a:avLst>
            </a:prstTxWarp>
          </a:bodyPr>
          <a:lstStyle/>
          <a:p>
            <a:pPr algn="ctr"/>
            <a:r>
              <a:rPr lang="es-ES" sz="3200" kern="10" dirty="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outerShdw>
                </a:effectLst>
                <a:latin typeface="Snap ITC"/>
              </a:rPr>
              <a:t>1º INTRODUCCIÓN</a:t>
            </a:r>
          </a:p>
        </p:txBody>
      </p:sp>
      <p:pic>
        <p:nvPicPr>
          <p:cNvPr id="7" name="Picture 24" descr="C:\Archivos de programa\Archivos comunes\Microsoft Shared\Clipart\cagcat50\SO01038_.wmf"/>
          <p:cNvPicPr>
            <a:picLocks noChangeAspect="1" noChangeArrowheads="1"/>
          </p:cNvPicPr>
          <p:nvPr/>
        </p:nvPicPr>
        <p:blipFill>
          <a:blip r:embed="rId3"/>
          <a:srcRect/>
          <a:stretch>
            <a:fillRect/>
          </a:stretch>
        </p:blipFill>
        <p:spPr bwMode="auto">
          <a:xfrm>
            <a:off x="5408892" y="2643182"/>
            <a:ext cx="3354108" cy="284321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0" fill="hold"/>
                                        <p:tgtEl>
                                          <p:spTgt spid="7"/>
                                        </p:tgtEl>
                                        <p:attrNameLst>
                                          <p:attrName>ppt_x</p:attrName>
                                        </p:attrNameLst>
                                      </p:cBhvr>
                                      <p:tavLst>
                                        <p:tav tm="0">
                                          <p:val>
                                            <p:strVal val="#ppt_x"/>
                                          </p:val>
                                        </p:tav>
                                        <p:tav tm="100000">
                                          <p:val>
                                            <p:strVal val="#ppt_x"/>
                                          </p:val>
                                        </p:tav>
                                      </p:tavLst>
                                    </p:anim>
                                    <p:anim calcmode="lin" valueType="num">
                                      <p:cBhvr additive="base">
                                        <p:cTn id="21"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43"/>
          <p:cNvGraphicFramePr>
            <a:graphicFrameLocks noGrp="1"/>
          </p:cNvGraphicFramePr>
          <p:nvPr/>
        </p:nvGraphicFramePr>
        <p:xfrm>
          <a:off x="0" y="2133600"/>
          <a:ext cx="8839200" cy="4329113"/>
        </p:xfrm>
        <a:graphic>
          <a:graphicData uri="http://schemas.openxmlformats.org/drawingml/2006/table">
            <a:tbl>
              <a:tblPr/>
              <a:tblGrid>
                <a:gridCol w="8839200"/>
              </a:tblGrid>
              <a:tr h="432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300" b="0" i="0" u="none" strike="noStrike" cap="none" normalizeH="0" baseline="0" dirty="0" smtClean="0">
                          <a:ln>
                            <a:noFill/>
                          </a:ln>
                          <a:solidFill>
                            <a:schemeClr val="tx1"/>
                          </a:solidFill>
                          <a:effectLst/>
                          <a:latin typeface="Georgia" pitchFamily="18" charset="0"/>
                        </a:rPr>
                        <a:t>El Sol fuente de vida y origen de las demás formas de energía , que el hombre ha utilizado desde que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300" b="0" i="0" u="none" strike="noStrike" cap="none" normalizeH="0" baseline="0" dirty="0" smtClean="0">
                          <a:ln>
                            <a:noFill/>
                          </a:ln>
                          <a:solidFill>
                            <a:schemeClr val="tx1"/>
                          </a:solidFill>
                          <a:effectLst/>
                          <a:latin typeface="Georgia" pitchFamily="18" charset="0"/>
                        </a:rPr>
                        <a:t>dio sus primeros pasos en la Tierra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300" b="0" i="0" u="none" strike="noStrike" cap="none" normalizeH="0" baseline="0" dirty="0" smtClean="0">
                          <a:ln>
                            <a:noFill/>
                          </a:ln>
                          <a:solidFill>
                            <a:schemeClr val="tx1"/>
                          </a:solidFill>
                          <a:effectLst/>
                          <a:latin typeface="Georgia" pitchFamily="18" charset="0"/>
                        </a:rPr>
                        <a:t> para satisfacer todas sus necesidades.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300" b="0" i="0" u="none" strike="noStrike" cap="none" normalizeH="0" baseline="0" dirty="0" smtClean="0">
                          <a:ln>
                            <a:noFill/>
                          </a:ln>
                          <a:solidFill>
                            <a:schemeClr val="tx1"/>
                          </a:solidFill>
                          <a:effectLst/>
                          <a:latin typeface="Georgia" pitchFamily="18" charset="0"/>
                        </a:rPr>
                        <a:t>Ha brillado en el cielo desde hace unos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300" b="0" i="0" u="none" strike="noStrike" cap="none" normalizeH="0" baseline="0" dirty="0" smtClean="0">
                          <a:ln>
                            <a:noFill/>
                          </a:ln>
                          <a:solidFill>
                            <a:schemeClr val="tx1"/>
                          </a:solidFill>
                          <a:effectLst/>
                          <a:latin typeface="Georgia" pitchFamily="18" charset="0"/>
                        </a:rPr>
                        <a:t>5ooo millones de años, y se estima que brillará unos 6000 millones de años mas. Arroja sobre el planeta 4000 veces más energía de la que podemos utilizar.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300" b="0" i="0" u="none" strike="noStrike" cap="none" normalizeH="0" baseline="0" dirty="0" smtClean="0">
                          <a:ln>
                            <a:noFill/>
                          </a:ln>
                          <a:solidFill>
                            <a:schemeClr val="tx1"/>
                          </a:solidFill>
                          <a:effectLst/>
                          <a:latin typeface="Georgia" pitchFamily="18" charset="0"/>
                        </a:rPr>
                        <a:t>El aprovechamiento de la energía solar se puede realizar de dos formas diferentes, para producir electricidad y para obtener calor.</a:t>
                      </a:r>
                      <a:endParaRPr kumimoji="0" lang="es-ES" sz="2300" b="0" i="0" u="none" strike="noStrike" cap="none" normalizeH="0" baseline="0" dirty="0" smtClean="0">
                        <a:ln>
                          <a:noFill/>
                        </a:ln>
                        <a:solidFill>
                          <a:schemeClr val="tx1"/>
                        </a:solidFill>
                        <a:effectLst/>
                        <a:latin typeface="Georgia" pitchFamily="18"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pic>
        <p:nvPicPr>
          <p:cNvPr id="5" name="Picture 24"/>
          <p:cNvPicPr>
            <a:picLocks noChangeAspect="1" noChangeArrowheads="1"/>
          </p:cNvPicPr>
          <p:nvPr/>
        </p:nvPicPr>
        <p:blipFill>
          <a:blip r:embed="rId2"/>
          <a:srcRect/>
          <a:stretch>
            <a:fillRect/>
          </a:stretch>
        </p:blipFill>
        <p:spPr bwMode="auto">
          <a:xfrm>
            <a:off x="5257800" y="2743200"/>
            <a:ext cx="3581400" cy="1363663"/>
          </a:xfrm>
          <a:prstGeom prst="rect">
            <a:avLst/>
          </a:prstGeom>
          <a:noFill/>
          <a:ln w="9525">
            <a:noFill/>
            <a:miter lim="800000"/>
            <a:headEnd/>
            <a:tailEnd/>
          </a:ln>
          <a:effectLst/>
        </p:spPr>
      </p:pic>
      <p:sp>
        <p:nvSpPr>
          <p:cNvPr id="6" name="WordArt 44" descr="Bolsa de papel"/>
          <p:cNvSpPr>
            <a:spLocks noChangeArrowheads="1" noChangeShapeType="1" noTextEdit="1"/>
          </p:cNvSpPr>
          <p:nvPr/>
        </p:nvSpPr>
        <p:spPr bwMode="auto">
          <a:xfrm>
            <a:off x="1828800" y="990600"/>
            <a:ext cx="4800600" cy="685800"/>
          </a:xfrm>
          <a:prstGeom prst="rect">
            <a:avLst/>
          </a:prstGeom>
        </p:spPr>
        <p:txBody>
          <a:bodyPr wrap="none" fromWordArt="1">
            <a:prstTxWarp prst="textPlain">
              <a:avLst>
                <a:gd name="adj" fmla="val 50000"/>
              </a:avLst>
            </a:prstTxWarp>
          </a:bodyPr>
          <a:lstStyle/>
          <a:p>
            <a:pPr algn="ctr"/>
            <a:r>
              <a:rPr lang="es-ES" sz="3200" kern="1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outerShdw>
                </a:effectLst>
                <a:latin typeface="Snap ITC"/>
              </a:rPr>
              <a:t>2ºHISTORIA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0" fill="hold"/>
                                        <p:tgtEl>
                                          <p:spTgt spid="5"/>
                                        </p:tgtEl>
                                        <p:attrNameLst>
                                          <p:attrName>ppt_x</p:attrName>
                                        </p:attrNameLst>
                                      </p:cBhvr>
                                      <p:tavLst>
                                        <p:tav tm="0">
                                          <p:val>
                                            <p:strVal val="#ppt_x"/>
                                          </p:val>
                                        </p:tav>
                                        <p:tav tm="100000">
                                          <p:val>
                                            <p:strVal val="#ppt_x"/>
                                          </p:val>
                                        </p:tav>
                                      </p:tavLst>
                                    </p:anim>
                                    <p:anim calcmode="lin" valueType="num">
                                      <p:cBhvr additive="base">
                                        <p:cTn id="21"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 descr="Bolsa de papel"/>
          <p:cNvSpPr>
            <a:spLocks noChangeArrowheads="1" noChangeShapeType="1" noTextEdit="1"/>
          </p:cNvSpPr>
          <p:nvPr/>
        </p:nvSpPr>
        <p:spPr bwMode="auto">
          <a:xfrm>
            <a:off x="1676400" y="762000"/>
            <a:ext cx="5438775" cy="523875"/>
          </a:xfrm>
          <a:prstGeom prst="rect">
            <a:avLst/>
          </a:prstGeom>
        </p:spPr>
        <p:txBody>
          <a:bodyPr wrap="none" fromWordArt="1">
            <a:prstTxWarp prst="textPlain">
              <a:avLst>
                <a:gd name="adj" fmla="val 50000"/>
              </a:avLst>
            </a:prstTxWarp>
          </a:bodyPr>
          <a:lstStyle/>
          <a:p>
            <a:pPr algn="ctr"/>
            <a:r>
              <a:rPr lang="es-ES" sz="3200" kern="10" dirty="0" smtClean="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outerShdw>
                </a:effectLst>
                <a:latin typeface="Snap ITC"/>
              </a:rPr>
              <a:t>3ºTRANSFORMACIONES</a:t>
            </a:r>
            <a:endParaRPr lang="es-ES" sz="3200" kern="10" dirty="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outerShdw>
              </a:effectLst>
              <a:latin typeface="Snap ITC"/>
            </a:endParaRPr>
          </a:p>
        </p:txBody>
      </p:sp>
      <p:sp>
        <p:nvSpPr>
          <p:cNvPr id="5" name="Text Box 3"/>
          <p:cNvSpPr txBox="1">
            <a:spLocks noChangeArrowheads="1"/>
          </p:cNvSpPr>
          <p:nvPr/>
        </p:nvSpPr>
        <p:spPr bwMode="auto">
          <a:xfrm>
            <a:off x="457200" y="2209800"/>
            <a:ext cx="4419600" cy="4524315"/>
          </a:xfrm>
          <a:prstGeom prst="rect">
            <a:avLst/>
          </a:prstGeom>
          <a:noFill/>
          <a:ln w="9525">
            <a:noFill/>
            <a:miter lim="800000"/>
            <a:headEnd/>
            <a:tailEnd/>
          </a:ln>
          <a:effectLst/>
        </p:spPr>
        <p:txBody>
          <a:bodyPr>
            <a:spAutoFit/>
          </a:bodyPr>
          <a:lstStyle/>
          <a:p>
            <a:r>
              <a:rPr lang="es-ES_tradnl" sz="2400" dirty="0"/>
              <a:t>La recogida natural de energía solar se produce la atmósfera, los océanos y las plantas de la Tierra.</a:t>
            </a:r>
          </a:p>
          <a:p>
            <a:r>
              <a:rPr lang="es-ES_tradnl" sz="2400" dirty="0"/>
              <a:t>Casi el 30% de la energía solar que alcanza el borde exterior de la atmósfera se consume en el ciclo del agua que produce la lluvia y la energía potencial de las corrientes de montañas y de ríos.</a:t>
            </a:r>
            <a:endParaRPr lang="es-ES" sz="2400" dirty="0"/>
          </a:p>
        </p:txBody>
      </p:sp>
      <p:pic>
        <p:nvPicPr>
          <p:cNvPr id="6" name="Picture 4"/>
          <p:cNvPicPr>
            <a:picLocks noChangeAspect="1" noChangeArrowheads="1"/>
          </p:cNvPicPr>
          <p:nvPr/>
        </p:nvPicPr>
        <p:blipFill>
          <a:blip r:embed="rId3"/>
          <a:srcRect/>
          <a:stretch>
            <a:fillRect/>
          </a:stretch>
        </p:blipFill>
        <p:spPr bwMode="auto">
          <a:xfrm>
            <a:off x="5257800" y="2362200"/>
            <a:ext cx="3581400" cy="3581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0" fill="hold"/>
                                        <p:tgtEl>
                                          <p:spTgt spid="6"/>
                                        </p:tgtEl>
                                        <p:attrNameLst>
                                          <p:attrName>ppt_x</p:attrName>
                                        </p:attrNameLst>
                                      </p:cBhvr>
                                      <p:tavLst>
                                        <p:tav tm="0">
                                          <p:val>
                                            <p:strVal val="#ppt_x"/>
                                          </p:val>
                                        </p:tav>
                                        <p:tav tm="100000">
                                          <p:val>
                                            <p:strVal val="#ppt_x"/>
                                          </p:val>
                                        </p:tav>
                                      </p:tavLst>
                                    </p:anim>
                                    <p:anim calcmode="lin" valueType="num">
                                      <p:cBhvr additive="base">
                                        <p:cTn id="21"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 descr="Bolsa de papel"/>
          <p:cNvSpPr>
            <a:spLocks noChangeArrowheads="1" noChangeShapeType="1" noTextEdit="1"/>
          </p:cNvSpPr>
          <p:nvPr/>
        </p:nvSpPr>
        <p:spPr bwMode="auto">
          <a:xfrm>
            <a:off x="838200" y="609600"/>
            <a:ext cx="6772275" cy="685800"/>
          </a:xfrm>
          <a:prstGeom prst="rect">
            <a:avLst/>
          </a:prstGeom>
        </p:spPr>
        <p:txBody>
          <a:bodyPr wrap="none" fromWordArt="1">
            <a:prstTxWarp prst="textPlain">
              <a:avLst>
                <a:gd name="adj" fmla="val 50000"/>
              </a:avLst>
            </a:prstTxWarp>
          </a:bodyPr>
          <a:lstStyle/>
          <a:p>
            <a:pPr algn="ctr"/>
            <a:r>
              <a:rPr lang="es-ES" sz="3200" kern="10" dirty="0" smtClean="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outerShdw>
                </a:effectLst>
                <a:latin typeface="Snap ITC"/>
              </a:rPr>
              <a:t>4ºREPERCUSIÓN </a:t>
            </a:r>
            <a:r>
              <a:rPr lang="es-ES" sz="3200" kern="10" dirty="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outerShdw>
                </a:effectLst>
                <a:latin typeface="Snap ITC"/>
              </a:rPr>
              <a:t>ACTUAL</a:t>
            </a:r>
          </a:p>
        </p:txBody>
      </p:sp>
      <p:pic>
        <p:nvPicPr>
          <p:cNvPr id="6" name="5 Marcador de contenido" descr="sol.jpg"/>
          <p:cNvPicPr>
            <a:picLocks noGrp="1" noChangeAspect="1"/>
          </p:cNvPicPr>
          <p:nvPr>
            <p:ph idx="1"/>
          </p:nvPr>
        </p:nvPicPr>
        <p:blipFill>
          <a:blip r:embed="rId3" cstate="print">
            <a:lum bright="40000"/>
          </a:blip>
          <a:stretch>
            <a:fillRect/>
          </a:stretch>
        </p:blipFill>
        <p:spPr>
          <a:xfrm>
            <a:off x="5000628" y="1928802"/>
            <a:ext cx="3643338" cy="3530395"/>
          </a:xfrm>
        </p:spPr>
      </p:pic>
      <p:sp>
        <p:nvSpPr>
          <p:cNvPr id="5" name="Text Box 4"/>
          <p:cNvSpPr txBox="1">
            <a:spLocks noChangeArrowheads="1"/>
          </p:cNvSpPr>
          <p:nvPr/>
        </p:nvSpPr>
        <p:spPr bwMode="auto">
          <a:xfrm>
            <a:off x="457200" y="1371600"/>
            <a:ext cx="8001000" cy="1552575"/>
          </a:xfrm>
          <a:prstGeom prst="rect">
            <a:avLst/>
          </a:prstGeom>
          <a:noFill/>
          <a:ln w="9525">
            <a:noFill/>
            <a:miter lim="800000"/>
            <a:headEnd/>
            <a:tailEnd/>
          </a:ln>
          <a:effectLst/>
        </p:spPr>
        <p:txBody>
          <a:bodyPr>
            <a:spAutoFit/>
          </a:bodyPr>
          <a:lstStyle/>
          <a:p>
            <a:pPr>
              <a:spcBef>
                <a:spcPct val="50000"/>
              </a:spcBef>
            </a:pPr>
            <a:r>
              <a:rPr lang="es-ES_tradnl" dirty="0">
                <a:latin typeface="Times New Roman" pitchFamily="18" charset="0"/>
              </a:rPr>
              <a:t>La energía solar es una energía limpia, gratuita y virtualmente inagotable y sirve para que nos liberemos lo antes posible de los derivados del petróleo o de otras alternativas poco seguras o simplemente contaminantes.</a:t>
            </a:r>
            <a:endParaRPr lang="es-ES"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896</TotalTime>
  <Words>1284</Words>
  <Application>Microsoft PowerPoint</Application>
  <PresentationFormat>Presentación en pantalla (4:3)</PresentationFormat>
  <Paragraphs>312</Paragraphs>
  <Slides>40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40</vt:i4>
      </vt:variant>
    </vt:vector>
  </HeadingPairs>
  <TitlesOfParts>
    <vt:vector size="44" baseType="lpstr">
      <vt:lpstr>Arial</vt:lpstr>
      <vt:lpstr>Wingdings</vt:lpstr>
      <vt:lpstr>Times New Roman</vt:lpstr>
      <vt:lpstr>Default Design</vt:lpstr>
      <vt:lpstr>Diapositiva 1</vt:lpstr>
      <vt:lpstr>ENERGIA SOLAR &amp; SUS APLICACIONES</vt:lpstr>
      <vt:lpstr>Energía solar</vt:lpstr>
      <vt:lpstr>Índice</vt:lpstr>
      <vt:lpstr>Comportamiento del recurso solar</vt:lpstr>
      <vt:lpstr>Diapositiva 6</vt:lpstr>
      <vt:lpstr>Diapositiva 7</vt:lpstr>
      <vt:lpstr>Diapositiva 8</vt:lpstr>
      <vt:lpstr>Diapositiva 9</vt:lpstr>
      <vt:lpstr>5º Ventajas y desventajas</vt:lpstr>
      <vt:lpstr>Diapositiva 11</vt:lpstr>
      <vt:lpstr>Índice</vt:lpstr>
      <vt:lpstr>Diapositiva 13</vt:lpstr>
      <vt:lpstr>Tecnologías energía térmica</vt:lpstr>
      <vt:lpstr>Índice</vt:lpstr>
      <vt:lpstr>Cocinas solares</vt:lpstr>
      <vt:lpstr>Cocinas solares</vt:lpstr>
      <vt:lpstr>Cocinas solares</vt:lpstr>
      <vt:lpstr>Ejemplos “Grupo”</vt:lpstr>
      <vt:lpstr>Índice</vt:lpstr>
      <vt:lpstr>Secadores solares</vt:lpstr>
      <vt:lpstr>Secadores solares</vt:lpstr>
      <vt:lpstr>Índice</vt:lpstr>
      <vt:lpstr>Destilador solar</vt:lpstr>
      <vt:lpstr>Índice</vt:lpstr>
      <vt:lpstr>Termas solares</vt:lpstr>
      <vt:lpstr>Termas solares</vt:lpstr>
      <vt:lpstr>Termas solares</vt:lpstr>
      <vt:lpstr>Índice</vt:lpstr>
      <vt:lpstr>Refrigeración por absorción</vt:lpstr>
      <vt:lpstr>Índice</vt:lpstr>
      <vt:lpstr>Generación termoeléctrica</vt:lpstr>
      <vt:lpstr>Índice</vt:lpstr>
      <vt:lpstr>Diapositiva 34</vt:lpstr>
      <vt:lpstr>Tecnologías energía fotovoltaica</vt:lpstr>
      <vt:lpstr>Tecnologías energía fotovoltaica</vt:lpstr>
      <vt:lpstr>Tecnologías energía fotovoltaica</vt:lpstr>
      <vt:lpstr>Tecnologías energía fotovoltaica</vt:lpstr>
      <vt:lpstr>Tecnologías energía fotovoltaica</vt:lpstr>
      <vt:lpstr>Tecnologías energía fotovoltaica</vt:lpstr>
    </vt:vector>
  </TitlesOfParts>
  <Company>FreakBeat Corp.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Freakonwar</dc:creator>
  <cp:lastModifiedBy>cltsmalc</cp:lastModifiedBy>
  <cp:revision>24</cp:revision>
  <dcterms:created xsi:type="dcterms:W3CDTF">2004-09-01T17:24:30Z</dcterms:created>
  <dcterms:modified xsi:type="dcterms:W3CDTF">2005-01-03T01:06:41Z</dcterms:modified>
</cp:coreProperties>
</file>