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718" autoAdjust="0"/>
  </p:normalViewPr>
  <p:slideViewPr>
    <p:cSldViewPr>
      <p:cViewPr varScale="1">
        <p:scale>
          <a:sx n="70" d="100"/>
          <a:sy n="70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639B37-CD05-4D64-B4CD-BD9693BF68FB}" type="datetimeFigureOut">
              <a:rPr lang="es-ES" smtClean="0"/>
              <a:t>24/05/2013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442966-E8AD-4AFB-8EEC-E2302FAFE6E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7864" y="-603448"/>
            <a:ext cx="5472608" cy="4653136"/>
          </a:xfrm>
        </p:spPr>
        <p:txBody>
          <a:bodyPr/>
          <a:lstStyle/>
          <a:p>
            <a:pPr algn="ctr"/>
            <a:r>
              <a:rPr lang="es-ES" sz="6000" i="1" u="sng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Moda </a:t>
            </a:r>
            <a:br>
              <a:rPr lang="es-ES" sz="6000" i="1" u="sng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</a:br>
            <a:r>
              <a:rPr lang="es-ES" sz="6000" i="1" u="sng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en  tu </a:t>
            </a:r>
            <a:br>
              <a:rPr lang="es-ES" sz="6000" i="1" u="sng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</a:br>
            <a:r>
              <a:rPr lang="es-ES" sz="6000" i="1" u="sng" dirty="0" smtClean="0">
                <a:solidFill>
                  <a:srgbClr val="00B050"/>
                </a:solidFill>
                <a:latin typeface="Book Antiqua" pitchFamily="18" charset="0"/>
                <a:cs typeface="Arial" pitchFamily="34" charset="0"/>
              </a:rPr>
              <a:t>armario</a:t>
            </a:r>
            <a:endParaRPr lang="es-ES" sz="6000" i="1" u="sng" dirty="0">
              <a:solidFill>
                <a:srgbClr val="00B05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91880" y="5640819"/>
            <a:ext cx="5538038" cy="1185280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>
                <a:latin typeface="Arial Black" pitchFamily="34" charset="0"/>
              </a:rPr>
              <a:t>Fernanda Vásquez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168352" cy="3268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454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9"/>
            <a:ext cx="4563282" cy="385308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7372672" cy="6123080"/>
          </a:xfrm>
        </p:spPr>
        <p:txBody>
          <a:bodyPr/>
          <a:lstStyle/>
          <a:p>
            <a:pPr marL="0" indent="0">
              <a:buNone/>
            </a:pPr>
            <a:r>
              <a:rPr lang="es-ES" b="1" i="1" u="sng" dirty="0" smtClean="0">
                <a:solidFill>
                  <a:srgbClr val="7030A0"/>
                </a:solidFill>
                <a:latin typeface="Arial Black" pitchFamily="34" charset="0"/>
              </a:rPr>
              <a:t>Moda en tu armario</a:t>
            </a:r>
            <a:r>
              <a:rPr lang="es-ES" b="1" i="1" u="sng" dirty="0" smtClean="0">
                <a:solidFill>
                  <a:srgbClr val="7030A0"/>
                </a:solidFill>
              </a:rPr>
              <a:t>  </a:t>
            </a:r>
            <a:r>
              <a:rPr lang="es-ES" sz="2800" b="1" dirty="0" smtClean="0"/>
              <a:t>fue un blog creado para chicas que quieran verse lindas a la hora de salir, combinar blusas, accesorios, pantalones y en fin;  sin números de ayudas que necesiten.</a:t>
            </a:r>
          </a:p>
          <a:p>
            <a:pPr marL="0" indent="0">
              <a:buNone/>
            </a:pPr>
            <a:r>
              <a:rPr lang="es-ES" sz="2800" b="1" dirty="0" smtClean="0"/>
              <a:t>Además aquí encontraran posibles soluciones para poder realizar sus combinaciones de una forma rápida y sencilla.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949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6563072" cy="1020728"/>
          </a:xfrm>
        </p:spPr>
        <p:txBody>
          <a:bodyPr>
            <a:normAutofit fontScale="90000"/>
          </a:bodyPr>
          <a:lstStyle/>
          <a:p>
            <a:r>
              <a:rPr lang="es-ES" b="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Combinar pantalones??..</a:t>
            </a:r>
            <a:endParaRPr lang="es-ES" b="0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7527032" cy="4993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Pues, es muy sencillo combinar pantalones sobre todos los jeans; ya que usualmente y fácilmente las podemos combinar con cualquier color de blusas.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3" y="3077668"/>
            <a:ext cx="2944787" cy="333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077668"/>
            <a:ext cx="3042823" cy="326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708920"/>
            <a:ext cx="2483768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9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Tips  para  combinar  blusas estampadas…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7848872" cy="4898944"/>
          </a:xfrm>
        </p:spPr>
        <p:txBody>
          <a:bodyPr>
            <a:normAutofit fontScale="92500" lnSpcReduction="20000"/>
          </a:bodyPr>
          <a:lstStyle/>
          <a:p>
            <a:pPr marL="292608" lvl="1" indent="0">
              <a:buNone/>
            </a:pPr>
            <a:endParaRPr lang="es-ES" b="1" dirty="0" smtClean="0">
              <a:solidFill>
                <a:srgbClr val="0070C0"/>
              </a:solidFill>
            </a:endParaRPr>
          </a:p>
          <a:p>
            <a:pPr marL="292608" lvl="1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Para </a:t>
            </a:r>
            <a:r>
              <a:rPr lang="es-ES" b="1" dirty="0">
                <a:solidFill>
                  <a:schemeClr val="tx1"/>
                </a:solidFill>
              </a:rPr>
              <a:t>complementar a los básicos tenemos que tener prendas que le den el toque característico a nuestro look. Una de estas prendas pueden ser los estampados. Ya sean camisetas, pantalones, shorts, blusas o camisas.</a:t>
            </a:r>
          </a:p>
          <a:p>
            <a:pPr marL="292608" lvl="1" indent="0">
              <a:buNone/>
            </a:pPr>
            <a:endParaRPr lang="es-ES" b="1" dirty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r>
              <a:rPr lang="es-ES" b="1" dirty="0">
                <a:solidFill>
                  <a:schemeClr val="tx1"/>
                </a:solidFill>
              </a:rPr>
              <a:t>Procura combinar una prenda estampada con el resto del look liso ya que la combinación de distintos estampados es más arriesgada y si no estás muy segura de ello, te recomendamos ir a lo seguro!</a:t>
            </a:r>
          </a:p>
          <a:p>
            <a:pPr marL="292608" lvl="1" indent="0">
              <a:buNone/>
            </a:pPr>
            <a:endParaRPr lang="es-ES" b="1" dirty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r>
              <a:rPr lang="es-ES" b="1" dirty="0">
                <a:solidFill>
                  <a:schemeClr val="tx1"/>
                </a:solidFill>
              </a:rPr>
              <a:t>Lo mismo ocurre con las prendas a cuadros o rayas. Ya hablamos de combinar la ropa de rayas y también de la combinación de camisas de cuadros. Busca siempre que el estilo quede armónico, sin ser demasiado estridente ni cargado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pPr marL="292608" lvl="1" indent="0"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85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54461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50" y="3496184"/>
            <a:ext cx="2569622" cy="284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50" y="548681"/>
            <a:ext cx="240293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3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571184" cy="130876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Accesorios  fáciles  y  sencillos  de usar. 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51" y="2924944"/>
            <a:ext cx="264987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609416"/>
            <a:ext cx="8003233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/>
              <a:t>Los </a:t>
            </a:r>
            <a:r>
              <a:rPr lang="es-ES" sz="2800" dirty="0"/>
              <a:t>complementos son nuestros mejores </a:t>
            </a:r>
            <a:endParaRPr lang="es-ES" sz="2800" dirty="0" smtClean="0"/>
          </a:p>
          <a:p>
            <a:pPr marL="0" indent="0">
              <a:buNone/>
            </a:pPr>
            <a:r>
              <a:rPr lang="es-ES" sz="2800" dirty="0" smtClean="0"/>
              <a:t>aliados </a:t>
            </a:r>
            <a:r>
              <a:rPr lang="es-ES" sz="2800" dirty="0"/>
              <a:t>a la hora de crear nuestros outfits</a:t>
            </a:r>
            <a:r>
              <a:rPr lang="es-ES" sz="2800" dirty="0" smtClean="0"/>
              <a:t>,</a:t>
            </a:r>
          </a:p>
          <a:p>
            <a:pPr marL="0" indent="0">
              <a:buNone/>
            </a:pPr>
            <a:r>
              <a:rPr lang="es-ES" sz="2800" dirty="0" smtClean="0"/>
              <a:t>desarrollar </a:t>
            </a:r>
            <a:r>
              <a:rPr lang="es-ES" sz="2800" dirty="0"/>
              <a:t>nuestro estilo y </a:t>
            </a:r>
            <a:endParaRPr lang="es-ES" sz="2800" dirty="0" smtClean="0"/>
          </a:p>
          <a:p>
            <a:pPr marL="0" indent="0">
              <a:buNone/>
            </a:pPr>
            <a:r>
              <a:rPr lang="es-ES" sz="2800" dirty="0" smtClean="0"/>
              <a:t>demostrar nuestro</a:t>
            </a:r>
          </a:p>
          <a:p>
            <a:pPr marL="0" indent="0">
              <a:buNone/>
            </a:pPr>
            <a:r>
              <a:rPr lang="es-ES" sz="2800" dirty="0" smtClean="0"/>
              <a:t>buen </a:t>
            </a:r>
            <a:r>
              <a:rPr lang="es-ES" sz="2800" dirty="0"/>
              <a:t>gusto</a:t>
            </a:r>
            <a:r>
              <a:rPr lang="es-ES" sz="2800" dirty="0" smtClean="0"/>
              <a:t>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961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90" y="188640"/>
            <a:ext cx="2948613" cy="316835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620"/>
            <a:ext cx="8957833" cy="3924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 smtClean="0"/>
              <a:t>A la hora de seleccionar os accesorios, ponte delante del espejo y piensa en qué tipo de eventos vas a tener o si sales de día o de noche. Esto eliminará parte de tu colección y seguro que al final te decantas por el más acertado. Para que esta tarea te sea fácil, ten en cuenta: El bolso y los zapatos del mismo color e incluso material. Ya que  suele ser arriesgado optar por ante y charol en la misma combinación.</a:t>
            </a:r>
          </a:p>
          <a:p>
            <a:pPr marL="0" indent="0">
              <a:buNone/>
            </a:pPr>
            <a:r>
              <a:rPr lang="es-ES" sz="2000" dirty="0" smtClean="0"/>
              <a:t>Si ya ha llegado el frío, la bufanda y guantes que vayan en la misma línea.</a:t>
            </a:r>
          </a:p>
          <a:p>
            <a:pPr marL="0" indent="0">
              <a:buNone/>
            </a:pPr>
            <a:r>
              <a:rPr lang="es-ES" sz="2000" dirty="0" smtClean="0"/>
              <a:t>Si eres más de pañuelo, que sea del mismo color que el cinturón e incluso que tus uñas ¡es de lo más chic!</a:t>
            </a:r>
          </a:p>
          <a:p>
            <a:pPr marL="0" indent="0">
              <a:buNone/>
            </a:pPr>
            <a:r>
              <a:rPr lang="es-ES" sz="2000" dirty="0" smtClean="0"/>
              <a:t>Con los escotes muy marcados, mejor descarta los collares y apuesta por grandes pendientes.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77072"/>
            <a:ext cx="4125679" cy="2546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077072"/>
            <a:ext cx="2085127" cy="25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2390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Zapatos..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7992888" cy="50405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Úsalos a tu gusto y de acuerdo a tu comodidad.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801668"/>
            <a:ext cx="3690937" cy="35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82652"/>
            <a:ext cx="1735562" cy="182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4764"/>
            <a:ext cx="1796457" cy="182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44591"/>
            <a:ext cx="2592288" cy="287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4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531440"/>
            <a:ext cx="7239000" cy="5184576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00B0F0"/>
                </a:solidFill>
              </a:rPr>
              <a:t>GRACIAS</a:t>
            </a:r>
            <a:br>
              <a:rPr lang="es-ES" sz="6600" dirty="0" smtClean="0">
                <a:solidFill>
                  <a:srgbClr val="00B0F0"/>
                </a:solidFill>
              </a:rPr>
            </a:br>
            <a:r>
              <a:rPr lang="es-ES" sz="6600" dirty="0" smtClean="0">
                <a:solidFill>
                  <a:srgbClr val="00B0F0"/>
                </a:solidFill>
              </a:rPr>
              <a:t>POR </a:t>
            </a:r>
            <a:br>
              <a:rPr lang="es-ES" sz="6600" dirty="0" smtClean="0">
                <a:solidFill>
                  <a:srgbClr val="00B0F0"/>
                </a:solidFill>
              </a:rPr>
            </a:br>
            <a:r>
              <a:rPr lang="es-ES" sz="6600" dirty="0" smtClean="0">
                <a:solidFill>
                  <a:srgbClr val="00B0F0"/>
                </a:solidFill>
              </a:rPr>
              <a:t>TU </a:t>
            </a:r>
            <a:br>
              <a:rPr lang="es-ES" sz="6600" dirty="0" smtClean="0">
                <a:solidFill>
                  <a:srgbClr val="00B0F0"/>
                </a:solidFill>
              </a:rPr>
            </a:br>
            <a:r>
              <a:rPr lang="es-ES" sz="6600" dirty="0" smtClean="0">
                <a:solidFill>
                  <a:srgbClr val="00B0F0"/>
                </a:solidFill>
              </a:rPr>
              <a:t>VISITA..!!</a:t>
            </a:r>
            <a:endParaRPr lang="es-ES" sz="6600" dirty="0">
              <a:solidFill>
                <a:srgbClr val="00B0F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26" y="1916832"/>
            <a:ext cx="3703262" cy="4286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26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405</Words>
  <Application>Microsoft Office PowerPoint</Application>
  <PresentationFormat>Presentación en pantalla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Opulento</vt:lpstr>
      <vt:lpstr>Moda  en  tu  armario</vt:lpstr>
      <vt:lpstr>Presentación de PowerPoint</vt:lpstr>
      <vt:lpstr>Combinar pantalones??..</vt:lpstr>
      <vt:lpstr>Tips  para  combinar  blusas estampadas…</vt:lpstr>
      <vt:lpstr>Presentación de PowerPoint</vt:lpstr>
      <vt:lpstr>Accesorios  fáciles  y  sencillos  de usar. </vt:lpstr>
      <vt:lpstr>Presentación de PowerPoint</vt:lpstr>
      <vt:lpstr>Zapatos..</vt:lpstr>
      <vt:lpstr>GRACIAS POR  TU  VISITA..!!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  en  tu  armario</dc:title>
  <dc:creator>Admin</dc:creator>
  <cp:lastModifiedBy>Admin</cp:lastModifiedBy>
  <cp:revision>8</cp:revision>
  <dcterms:created xsi:type="dcterms:W3CDTF">2013-05-25T03:43:22Z</dcterms:created>
  <dcterms:modified xsi:type="dcterms:W3CDTF">2013-05-25T05:13:17Z</dcterms:modified>
</cp:coreProperties>
</file>