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6" r:id="rId2"/>
    <p:sldId id="257" r:id="rId3"/>
    <p:sldId id="258" r:id="rId4"/>
    <p:sldId id="282" r:id="rId5"/>
    <p:sldId id="259" r:id="rId6"/>
    <p:sldId id="260" r:id="rId7"/>
    <p:sldId id="265" r:id="rId8"/>
    <p:sldId id="266" r:id="rId9"/>
    <p:sldId id="346" r:id="rId10"/>
    <p:sldId id="268" r:id="rId11"/>
    <p:sldId id="269" r:id="rId12"/>
    <p:sldId id="270" r:id="rId13"/>
    <p:sldId id="284" r:id="rId14"/>
    <p:sldId id="271" r:id="rId15"/>
    <p:sldId id="283" r:id="rId16"/>
    <p:sldId id="273" r:id="rId17"/>
    <p:sldId id="272" r:id="rId18"/>
    <p:sldId id="275" r:id="rId19"/>
    <p:sldId id="288" r:id="rId20"/>
    <p:sldId id="289" r:id="rId21"/>
    <p:sldId id="285" r:id="rId22"/>
    <p:sldId id="286" r:id="rId23"/>
    <p:sldId id="287" r:id="rId24"/>
    <p:sldId id="274" r:id="rId25"/>
    <p:sldId id="278" r:id="rId26"/>
    <p:sldId id="291" r:id="rId27"/>
    <p:sldId id="292" r:id="rId28"/>
    <p:sldId id="327" r:id="rId29"/>
    <p:sldId id="294" r:id="rId30"/>
    <p:sldId id="295" r:id="rId31"/>
    <p:sldId id="293" r:id="rId32"/>
    <p:sldId id="276" r:id="rId33"/>
    <p:sldId id="281" r:id="rId34"/>
    <p:sldId id="331" r:id="rId35"/>
    <p:sldId id="298" r:id="rId36"/>
    <p:sldId id="333" r:id="rId37"/>
    <p:sldId id="300" r:id="rId38"/>
    <p:sldId id="345" r:id="rId39"/>
    <p:sldId id="351" r:id="rId40"/>
    <p:sldId id="335" r:id="rId41"/>
    <p:sldId id="340" r:id="rId42"/>
    <p:sldId id="336" r:id="rId43"/>
    <p:sldId id="337" r:id="rId44"/>
    <p:sldId id="338" r:id="rId45"/>
    <p:sldId id="339" r:id="rId46"/>
    <p:sldId id="305" r:id="rId47"/>
    <p:sldId id="334" r:id="rId48"/>
    <p:sldId id="341" r:id="rId49"/>
    <p:sldId id="342" r:id="rId50"/>
    <p:sldId id="344" r:id="rId51"/>
    <p:sldId id="30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6" r:id="rId62"/>
    <p:sldId id="317" r:id="rId63"/>
    <p:sldId id="350" r:id="rId64"/>
    <p:sldId id="319" r:id="rId65"/>
    <p:sldId id="347" r:id="rId66"/>
    <p:sldId id="318" r:id="rId67"/>
    <p:sldId id="320" r:id="rId68"/>
    <p:sldId id="348" r:id="rId69"/>
    <p:sldId id="349" r:id="rId70"/>
    <p:sldId id="321" r:id="rId71"/>
    <p:sldId id="322" r:id="rId72"/>
    <p:sldId id="323" r:id="rId73"/>
    <p:sldId id="324" r:id="rId74"/>
    <p:sldId id="325" r:id="rId75"/>
    <p:sldId id="326" r:id="rId7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25A03-340D-4AA9-A011-2B9C1A913F5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22D140C-B58A-4653-B36E-2F75701E2501}">
      <dgm:prSet phldrT="[Texto]"/>
      <dgm:spPr/>
      <dgm:t>
        <a:bodyPr/>
        <a:lstStyle/>
        <a:p>
          <a:r>
            <a:rPr lang="es-EC" dirty="0" smtClean="0"/>
            <a:t>Física</a:t>
          </a:r>
          <a:endParaRPr lang="es-EC" dirty="0"/>
        </a:p>
      </dgm:t>
    </dgm:pt>
    <dgm:pt modelId="{D0CC8974-3570-42AB-96FD-56D8DC6A1DE3}" type="parTrans" cxnId="{0F405815-29F4-481F-B55D-2E6E657EEFC8}">
      <dgm:prSet/>
      <dgm:spPr/>
      <dgm:t>
        <a:bodyPr/>
        <a:lstStyle/>
        <a:p>
          <a:endParaRPr lang="es-EC"/>
        </a:p>
      </dgm:t>
    </dgm:pt>
    <dgm:pt modelId="{98CABDCC-2877-4180-8CDD-BFBF60E8BD4C}" type="sibTrans" cxnId="{0F405815-29F4-481F-B55D-2E6E657EEFC8}">
      <dgm:prSet/>
      <dgm:spPr/>
      <dgm:t>
        <a:bodyPr/>
        <a:lstStyle/>
        <a:p>
          <a:endParaRPr lang="es-EC"/>
        </a:p>
      </dgm:t>
    </dgm:pt>
    <dgm:pt modelId="{16EB0D43-AA9E-41D2-9ED1-437F8047083F}">
      <dgm:prSet phldrT="[Texto]"/>
      <dgm:spPr/>
      <dgm:t>
        <a:bodyPr/>
        <a:lstStyle/>
        <a:p>
          <a:r>
            <a:rPr lang="es-EC" dirty="0" smtClean="0"/>
            <a:t>Clásica</a:t>
          </a:r>
          <a:endParaRPr lang="es-EC" dirty="0"/>
        </a:p>
      </dgm:t>
    </dgm:pt>
    <dgm:pt modelId="{1F463DB7-702F-403B-877C-F842E188045C}" type="parTrans" cxnId="{6B69C5B9-BF41-4DD8-8C5F-ED636710887D}">
      <dgm:prSet/>
      <dgm:spPr/>
      <dgm:t>
        <a:bodyPr/>
        <a:lstStyle/>
        <a:p>
          <a:endParaRPr lang="es-EC"/>
        </a:p>
      </dgm:t>
    </dgm:pt>
    <dgm:pt modelId="{50BDB20E-83E2-4437-B198-A9EA1A7A8FEA}" type="sibTrans" cxnId="{6B69C5B9-BF41-4DD8-8C5F-ED636710887D}">
      <dgm:prSet/>
      <dgm:spPr/>
      <dgm:t>
        <a:bodyPr/>
        <a:lstStyle/>
        <a:p>
          <a:endParaRPr lang="es-EC"/>
        </a:p>
      </dgm:t>
    </dgm:pt>
    <dgm:pt modelId="{09AFC65A-DC2C-4353-AF1C-3DF2C5F4B2DB}">
      <dgm:prSet phldrT="[Texto]"/>
      <dgm:spPr/>
      <dgm:t>
        <a:bodyPr/>
        <a:lstStyle/>
        <a:p>
          <a:r>
            <a:rPr lang="es-EC" dirty="0" smtClean="0"/>
            <a:t>Moderna</a:t>
          </a:r>
          <a:endParaRPr lang="es-EC" dirty="0"/>
        </a:p>
      </dgm:t>
    </dgm:pt>
    <dgm:pt modelId="{305EAA20-EBCA-468D-9AA0-76FEB4629FE5}" type="parTrans" cxnId="{EEFFB2AA-6D8E-4B89-9481-86FD8F26A499}">
      <dgm:prSet/>
      <dgm:spPr/>
      <dgm:t>
        <a:bodyPr/>
        <a:lstStyle/>
        <a:p>
          <a:endParaRPr lang="es-EC"/>
        </a:p>
      </dgm:t>
    </dgm:pt>
    <dgm:pt modelId="{522CB706-3DB8-4A4B-90F2-5D95BD0D6452}" type="sibTrans" cxnId="{EEFFB2AA-6D8E-4B89-9481-86FD8F26A499}">
      <dgm:prSet/>
      <dgm:spPr/>
      <dgm:t>
        <a:bodyPr/>
        <a:lstStyle/>
        <a:p>
          <a:endParaRPr lang="es-EC"/>
        </a:p>
      </dgm:t>
    </dgm:pt>
    <dgm:pt modelId="{3CE798DE-48F7-4B97-8B96-C64CFC7140DC}">
      <dgm:prSet phldrT="[Texto]"/>
      <dgm:spPr/>
      <dgm:t>
        <a:bodyPr/>
        <a:lstStyle/>
        <a:p>
          <a:r>
            <a:rPr lang="es-EC" dirty="0" smtClean="0"/>
            <a:t>Mecánica</a:t>
          </a:r>
          <a:endParaRPr lang="es-EC" dirty="0"/>
        </a:p>
      </dgm:t>
    </dgm:pt>
    <dgm:pt modelId="{E98A60D6-F36C-4991-9E08-1B44687A83A3}" type="parTrans" cxnId="{46DBFF45-4151-45A1-9FC1-5166373C1078}">
      <dgm:prSet/>
      <dgm:spPr/>
      <dgm:t>
        <a:bodyPr/>
        <a:lstStyle/>
        <a:p>
          <a:endParaRPr lang="es-EC"/>
        </a:p>
      </dgm:t>
    </dgm:pt>
    <dgm:pt modelId="{2CF8BBB2-29CB-4885-BF63-CB53A5D279F2}" type="sibTrans" cxnId="{46DBFF45-4151-45A1-9FC1-5166373C1078}">
      <dgm:prSet/>
      <dgm:spPr/>
      <dgm:t>
        <a:bodyPr/>
        <a:lstStyle/>
        <a:p>
          <a:endParaRPr lang="es-EC"/>
        </a:p>
      </dgm:t>
    </dgm:pt>
    <dgm:pt modelId="{D6CBB58A-8FA9-42D7-8C57-07C1B2C719B1}">
      <dgm:prSet phldrT="[Texto]"/>
      <dgm:spPr/>
      <dgm:t>
        <a:bodyPr/>
        <a:lstStyle/>
        <a:p>
          <a:r>
            <a:rPr lang="es-EC" dirty="0" smtClean="0"/>
            <a:t>Termodinámica</a:t>
          </a:r>
          <a:endParaRPr lang="es-EC" dirty="0"/>
        </a:p>
      </dgm:t>
    </dgm:pt>
    <dgm:pt modelId="{6F84974D-A266-42C5-BA1E-3E8D3472EB8B}" type="parTrans" cxnId="{CC943892-B978-478D-8827-9876BF44CAB8}">
      <dgm:prSet/>
      <dgm:spPr/>
      <dgm:t>
        <a:bodyPr/>
        <a:lstStyle/>
        <a:p>
          <a:endParaRPr lang="es-EC"/>
        </a:p>
      </dgm:t>
    </dgm:pt>
    <dgm:pt modelId="{8176A5EE-7107-4291-8FA5-A4E5DC211E5B}" type="sibTrans" cxnId="{CC943892-B978-478D-8827-9876BF44CAB8}">
      <dgm:prSet/>
      <dgm:spPr/>
      <dgm:t>
        <a:bodyPr/>
        <a:lstStyle/>
        <a:p>
          <a:endParaRPr lang="es-EC"/>
        </a:p>
      </dgm:t>
    </dgm:pt>
    <dgm:pt modelId="{FDE0384D-9A0B-4CB4-A3BB-02E743DE3A5E}">
      <dgm:prSet phldrT="[Texto]"/>
      <dgm:spPr/>
      <dgm:t>
        <a:bodyPr/>
        <a:lstStyle/>
        <a:p>
          <a:r>
            <a:rPr lang="es-EC" dirty="0" smtClean="0"/>
            <a:t>Electromagnetismo</a:t>
          </a:r>
          <a:endParaRPr lang="es-EC" dirty="0"/>
        </a:p>
      </dgm:t>
    </dgm:pt>
    <dgm:pt modelId="{C9BA9E46-E375-459F-813F-B9826AE1AD5B}" type="parTrans" cxnId="{D6CA8610-2DA7-46BB-99F5-285A0A23396C}">
      <dgm:prSet/>
      <dgm:spPr/>
      <dgm:t>
        <a:bodyPr/>
        <a:lstStyle/>
        <a:p>
          <a:endParaRPr lang="es-EC"/>
        </a:p>
      </dgm:t>
    </dgm:pt>
    <dgm:pt modelId="{FA9DD595-DDB9-4A31-8476-B93904409563}" type="sibTrans" cxnId="{D6CA8610-2DA7-46BB-99F5-285A0A23396C}">
      <dgm:prSet/>
      <dgm:spPr/>
      <dgm:t>
        <a:bodyPr/>
        <a:lstStyle/>
        <a:p>
          <a:endParaRPr lang="es-EC"/>
        </a:p>
      </dgm:t>
    </dgm:pt>
    <dgm:pt modelId="{7E01D5A3-4205-4283-9461-E08E0F54A8D0}">
      <dgm:prSet phldrT="[Texto]"/>
      <dgm:spPr/>
      <dgm:t>
        <a:bodyPr/>
        <a:lstStyle/>
        <a:p>
          <a:r>
            <a:rPr lang="es-EC" dirty="0" smtClean="0"/>
            <a:t>Óptica</a:t>
          </a:r>
          <a:endParaRPr lang="es-EC" dirty="0"/>
        </a:p>
      </dgm:t>
    </dgm:pt>
    <dgm:pt modelId="{1D0911AB-8CDB-4A9F-A9E4-946E7EBC465B}" type="parTrans" cxnId="{DEE2C498-2371-4751-960C-6250466B9774}">
      <dgm:prSet/>
      <dgm:spPr/>
      <dgm:t>
        <a:bodyPr/>
        <a:lstStyle/>
        <a:p>
          <a:endParaRPr lang="es-EC"/>
        </a:p>
      </dgm:t>
    </dgm:pt>
    <dgm:pt modelId="{C6887C9F-28FF-4E05-AA6C-8D7C22FAE819}" type="sibTrans" cxnId="{DEE2C498-2371-4751-960C-6250466B9774}">
      <dgm:prSet/>
      <dgm:spPr/>
      <dgm:t>
        <a:bodyPr/>
        <a:lstStyle/>
        <a:p>
          <a:endParaRPr lang="es-EC"/>
        </a:p>
      </dgm:t>
    </dgm:pt>
    <dgm:pt modelId="{6B7FA29F-56EF-4BB6-9AFD-3E7224EB4F54}">
      <dgm:prSet phldrT="[Texto]"/>
      <dgm:spPr/>
      <dgm:t>
        <a:bodyPr/>
        <a:lstStyle/>
        <a:p>
          <a:r>
            <a:rPr lang="es-EC" dirty="0" smtClean="0"/>
            <a:t>Física Cuántica</a:t>
          </a:r>
          <a:endParaRPr lang="es-EC" dirty="0"/>
        </a:p>
      </dgm:t>
    </dgm:pt>
    <dgm:pt modelId="{C1CB08E4-7CB0-42C3-9A6C-B5DA0A9C7B3D}" type="parTrans" cxnId="{8379D290-D670-4D2E-A81A-07C382660F25}">
      <dgm:prSet/>
      <dgm:spPr/>
      <dgm:t>
        <a:bodyPr/>
        <a:lstStyle/>
        <a:p>
          <a:endParaRPr lang="es-EC"/>
        </a:p>
      </dgm:t>
    </dgm:pt>
    <dgm:pt modelId="{1F11903E-B490-4EBB-A641-B3B274727C87}" type="sibTrans" cxnId="{8379D290-D670-4D2E-A81A-07C382660F25}">
      <dgm:prSet/>
      <dgm:spPr/>
      <dgm:t>
        <a:bodyPr/>
        <a:lstStyle/>
        <a:p>
          <a:endParaRPr lang="es-EC"/>
        </a:p>
      </dgm:t>
    </dgm:pt>
    <dgm:pt modelId="{3403C921-E47E-4F90-8B7B-21CBBE74DF38}">
      <dgm:prSet phldrT="[Texto]"/>
      <dgm:spPr/>
      <dgm:t>
        <a:bodyPr/>
        <a:lstStyle/>
        <a:p>
          <a:r>
            <a:rPr lang="es-EC" dirty="0" smtClean="0"/>
            <a:t>Movimiento</a:t>
          </a:r>
          <a:endParaRPr lang="es-EC" dirty="0"/>
        </a:p>
      </dgm:t>
    </dgm:pt>
    <dgm:pt modelId="{56D2D88F-DACB-4687-9E93-D577EBFB3178}" type="parTrans" cxnId="{5E5F7794-7CBA-4C6D-ADFE-FAFB31B15B64}">
      <dgm:prSet/>
      <dgm:spPr/>
      <dgm:t>
        <a:bodyPr/>
        <a:lstStyle/>
        <a:p>
          <a:endParaRPr lang="es-EC"/>
        </a:p>
      </dgm:t>
    </dgm:pt>
    <dgm:pt modelId="{314EDE89-37F4-4676-BDE4-DC564E04E6F7}" type="sibTrans" cxnId="{5E5F7794-7CBA-4C6D-ADFE-FAFB31B15B64}">
      <dgm:prSet/>
      <dgm:spPr/>
      <dgm:t>
        <a:bodyPr/>
        <a:lstStyle/>
        <a:p>
          <a:endParaRPr lang="es-EC"/>
        </a:p>
      </dgm:t>
    </dgm:pt>
    <dgm:pt modelId="{7950A5EF-FC43-4CAB-A9B5-B0E2032DDA3F}">
      <dgm:prSet phldrT="[Texto]"/>
      <dgm:spPr/>
      <dgm:t>
        <a:bodyPr/>
        <a:lstStyle/>
        <a:p>
          <a:r>
            <a:rPr lang="es-EC" dirty="0" smtClean="0"/>
            <a:t>Calor</a:t>
          </a:r>
          <a:endParaRPr lang="es-EC" dirty="0"/>
        </a:p>
      </dgm:t>
    </dgm:pt>
    <dgm:pt modelId="{43AE0ACD-95F4-4B1D-950F-8B855F9D0803}" type="parTrans" cxnId="{A27BBA73-300A-4C77-B02A-8B9F3AF55FF0}">
      <dgm:prSet/>
      <dgm:spPr/>
      <dgm:t>
        <a:bodyPr/>
        <a:lstStyle/>
        <a:p>
          <a:endParaRPr lang="es-EC"/>
        </a:p>
      </dgm:t>
    </dgm:pt>
    <dgm:pt modelId="{A07A2C49-3408-4748-A0A3-23CB1F7F99FB}" type="sibTrans" cxnId="{A27BBA73-300A-4C77-B02A-8B9F3AF55FF0}">
      <dgm:prSet/>
      <dgm:spPr/>
      <dgm:t>
        <a:bodyPr/>
        <a:lstStyle/>
        <a:p>
          <a:endParaRPr lang="es-EC"/>
        </a:p>
      </dgm:t>
    </dgm:pt>
    <dgm:pt modelId="{60F43A0E-185A-4912-951E-2F4154C3AF69}">
      <dgm:prSet phldrT="[Texto]"/>
      <dgm:spPr/>
      <dgm:t>
        <a:bodyPr/>
        <a:lstStyle/>
        <a:p>
          <a:r>
            <a:rPr lang="es-EC" dirty="0" smtClean="0"/>
            <a:t>Electricidad </a:t>
          </a:r>
          <a:endParaRPr lang="es-EC" dirty="0"/>
        </a:p>
      </dgm:t>
    </dgm:pt>
    <dgm:pt modelId="{28F4E134-FAA9-4523-A77F-E74C93FFD71B}" type="parTrans" cxnId="{CBAC6BBB-9F40-4EA2-9B6D-F6ED13DE1385}">
      <dgm:prSet/>
      <dgm:spPr/>
      <dgm:t>
        <a:bodyPr/>
        <a:lstStyle/>
        <a:p>
          <a:endParaRPr lang="es-EC"/>
        </a:p>
      </dgm:t>
    </dgm:pt>
    <dgm:pt modelId="{3C683F4A-31D1-499D-847B-DD029204435F}" type="sibTrans" cxnId="{CBAC6BBB-9F40-4EA2-9B6D-F6ED13DE1385}">
      <dgm:prSet/>
      <dgm:spPr/>
      <dgm:t>
        <a:bodyPr/>
        <a:lstStyle/>
        <a:p>
          <a:endParaRPr lang="es-EC"/>
        </a:p>
      </dgm:t>
    </dgm:pt>
    <dgm:pt modelId="{A37079A3-B3FA-4808-8EAB-BD5A17F17D95}">
      <dgm:prSet phldrT="[Texto]"/>
      <dgm:spPr/>
      <dgm:t>
        <a:bodyPr/>
        <a:lstStyle/>
        <a:p>
          <a:r>
            <a:rPr lang="es-EC" dirty="0" smtClean="0"/>
            <a:t>Magnetismo</a:t>
          </a:r>
          <a:endParaRPr lang="es-EC" dirty="0"/>
        </a:p>
      </dgm:t>
    </dgm:pt>
    <dgm:pt modelId="{F5BC457A-D51A-495F-945F-02E8272B51EC}" type="parTrans" cxnId="{796E44BF-5EC4-41EB-96C3-10D6C4BC5218}">
      <dgm:prSet/>
      <dgm:spPr/>
      <dgm:t>
        <a:bodyPr/>
        <a:lstStyle/>
        <a:p>
          <a:endParaRPr lang="es-EC"/>
        </a:p>
      </dgm:t>
    </dgm:pt>
    <dgm:pt modelId="{F5F4BA87-7BC8-4AEE-AB83-EB949B82D827}" type="sibTrans" cxnId="{796E44BF-5EC4-41EB-96C3-10D6C4BC5218}">
      <dgm:prSet/>
      <dgm:spPr/>
      <dgm:t>
        <a:bodyPr/>
        <a:lstStyle/>
        <a:p>
          <a:endParaRPr lang="es-EC"/>
        </a:p>
      </dgm:t>
    </dgm:pt>
    <dgm:pt modelId="{15D344CA-24C3-462B-AA73-B71CF9F9FF2E}">
      <dgm:prSet phldrT="[Texto]"/>
      <dgm:spPr/>
      <dgm:t>
        <a:bodyPr/>
        <a:lstStyle/>
        <a:p>
          <a:r>
            <a:rPr lang="es-EC" dirty="0" smtClean="0"/>
            <a:t>Ondulatoria</a:t>
          </a:r>
          <a:endParaRPr lang="es-EC" dirty="0"/>
        </a:p>
      </dgm:t>
    </dgm:pt>
    <dgm:pt modelId="{018C3E06-6845-49F8-B0F4-0C4EDC557D40}" type="parTrans" cxnId="{8AC4F4AA-B63F-4DA9-84D8-E7EE3D1D607F}">
      <dgm:prSet/>
      <dgm:spPr/>
      <dgm:t>
        <a:bodyPr/>
        <a:lstStyle/>
        <a:p>
          <a:endParaRPr lang="es-EC"/>
        </a:p>
      </dgm:t>
    </dgm:pt>
    <dgm:pt modelId="{3C8C6571-10F8-4788-97C3-2276D0888B28}" type="sibTrans" cxnId="{8AC4F4AA-B63F-4DA9-84D8-E7EE3D1D607F}">
      <dgm:prSet/>
      <dgm:spPr/>
      <dgm:t>
        <a:bodyPr/>
        <a:lstStyle/>
        <a:p>
          <a:endParaRPr lang="es-EC"/>
        </a:p>
      </dgm:t>
    </dgm:pt>
    <dgm:pt modelId="{81215EC9-5B4F-4839-BAA1-CEC81A8002BE}">
      <dgm:prSet phldrT="[Texto]"/>
      <dgm:spPr/>
      <dgm:t>
        <a:bodyPr/>
        <a:lstStyle/>
        <a:p>
          <a:r>
            <a:rPr lang="es-EC" dirty="0" smtClean="0"/>
            <a:t>Corpuscular</a:t>
          </a:r>
          <a:endParaRPr lang="es-EC" dirty="0"/>
        </a:p>
      </dgm:t>
    </dgm:pt>
    <dgm:pt modelId="{90783B21-7DF7-44F3-80CC-78ED2D09EA7E}" type="parTrans" cxnId="{B9E045B4-A96E-45B4-9572-2A46AD39276C}">
      <dgm:prSet/>
      <dgm:spPr/>
      <dgm:t>
        <a:bodyPr/>
        <a:lstStyle/>
        <a:p>
          <a:endParaRPr lang="es-EC"/>
        </a:p>
      </dgm:t>
    </dgm:pt>
    <dgm:pt modelId="{D23B4A7C-1C23-4BD4-BCFC-1D52FD09A60F}" type="sibTrans" cxnId="{B9E045B4-A96E-45B4-9572-2A46AD39276C}">
      <dgm:prSet/>
      <dgm:spPr/>
      <dgm:t>
        <a:bodyPr/>
        <a:lstStyle/>
        <a:p>
          <a:endParaRPr lang="es-EC"/>
        </a:p>
      </dgm:t>
    </dgm:pt>
    <dgm:pt modelId="{D1EFB5BD-BFE7-48AF-9C7B-748E9386E81D}" type="pres">
      <dgm:prSet presAssocID="{74625A03-340D-4AA9-A011-2B9C1A913F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F0A940-689A-4BEF-8DBB-90B0D88E0599}" type="pres">
      <dgm:prSet presAssocID="{74625A03-340D-4AA9-A011-2B9C1A913F56}" presName="hierFlow" presStyleCnt="0"/>
      <dgm:spPr/>
    </dgm:pt>
    <dgm:pt modelId="{1C47CE5E-8BC9-4ED9-8E51-750EFF170F14}" type="pres">
      <dgm:prSet presAssocID="{74625A03-340D-4AA9-A011-2B9C1A913F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700394-5042-4ACF-B3DF-5AC1589FAAEB}" type="pres">
      <dgm:prSet presAssocID="{422D140C-B58A-4653-B36E-2F75701E2501}" presName="Name17" presStyleCnt="0"/>
      <dgm:spPr/>
    </dgm:pt>
    <dgm:pt modelId="{5707C6D1-C447-4189-917B-B57AC262EF2F}" type="pres">
      <dgm:prSet presAssocID="{422D140C-B58A-4653-B36E-2F75701E250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609AA6-7596-4520-A036-3D3C64639191}" type="pres">
      <dgm:prSet presAssocID="{422D140C-B58A-4653-B36E-2F75701E2501}" presName="hierChild2" presStyleCnt="0"/>
      <dgm:spPr/>
    </dgm:pt>
    <dgm:pt modelId="{38D3BDE4-9013-4F3F-A45B-1AB9458D43A2}" type="pres">
      <dgm:prSet presAssocID="{1F463DB7-702F-403B-877C-F842E188045C}" presName="Name25" presStyleLbl="parChTrans1D2" presStyleIdx="0" presStyleCnt="2"/>
      <dgm:spPr/>
      <dgm:t>
        <a:bodyPr/>
        <a:lstStyle/>
        <a:p>
          <a:endParaRPr lang="es-EC"/>
        </a:p>
      </dgm:t>
    </dgm:pt>
    <dgm:pt modelId="{052E335E-1863-43A0-B339-C2058524D015}" type="pres">
      <dgm:prSet presAssocID="{1F463DB7-702F-403B-877C-F842E188045C}" presName="connTx" presStyleLbl="parChTrans1D2" presStyleIdx="0" presStyleCnt="2"/>
      <dgm:spPr/>
      <dgm:t>
        <a:bodyPr/>
        <a:lstStyle/>
        <a:p>
          <a:endParaRPr lang="es-EC"/>
        </a:p>
      </dgm:t>
    </dgm:pt>
    <dgm:pt modelId="{2D7EFC6D-25FE-4B19-B2C8-1FDC028D1D73}" type="pres">
      <dgm:prSet presAssocID="{16EB0D43-AA9E-41D2-9ED1-437F8047083F}" presName="Name30" presStyleCnt="0"/>
      <dgm:spPr/>
    </dgm:pt>
    <dgm:pt modelId="{5245D2E2-7FB5-4AB3-A948-55F33A03B806}" type="pres">
      <dgm:prSet presAssocID="{16EB0D43-AA9E-41D2-9ED1-437F8047083F}" presName="level2Shape" presStyleLbl="node2" presStyleIdx="0" presStyleCnt="2"/>
      <dgm:spPr/>
      <dgm:t>
        <a:bodyPr/>
        <a:lstStyle/>
        <a:p>
          <a:endParaRPr lang="es-EC"/>
        </a:p>
      </dgm:t>
    </dgm:pt>
    <dgm:pt modelId="{C0A9D812-5F3A-481A-9B3A-9E42B7BBD44E}" type="pres">
      <dgm:prSet presAssocID="{16EB0D43-AA9E-41D2-9ED1-437F8047083F}" presName="hierChild3" presStyleCnt="0"/>
      <dgm:spPr/>
    </dgm:pt>
    <dgm:pt modelId="{046D7880-390F-4438-8CA3-E9865C17229C}" type="pres">
      <dgm:prSet presAssocID="{E98A60D6-F36C-4991-9E08-1B44687A83A3}" presName="Name25" presStyleLbl="parChTrans1D3" presStyleIdx="0" presStyleCnt="5"/>
      <dgm:spPr/>
      <dgm:t>
        <a:bodyPr/>
        <a:lstStyle/>
        <a:p>
          <a:endParaRPr lang="es-EC"/>
        </a:p>
      </dgm:t>
    </dgm:pt>
    <dgm:pt modelId="{376B4169-CEFE-4990-86FA-A3DA3CE16105}" type="pres">
      <dgm:prSet presAssocID="{E98A60D6-F36C-4991-9E08-1B44687A83A3}" presName="connTx" presStyleLbl="parChTrans1D3" presStyleIdx="0" presStyleCnt="5"/>
      <dgm:spPr/>
      <dgm:t>
        <a:bodyPr/>
        <a:lstStyle/>
        <a:p>
          <a:endParaRPr lang="es-EC"/>
        </a:p>
      </dgm:t>
    </dgm:pt>
    <dgm:pt modelId="{CB9350B2-D10D-49C8-B755-7F2E2AB6456F}" type="pres">
      <dgm:prSet presAssocID="{3CE798DE-48F7-4B97-8B96-C64CFC7140DC}" presName="Name30" presStyleCnt="0"/>
      <dgm:spPr/>
    </dgm:pt>
    <dgm:pt modelId="{CD306F4D-D3A8-4591-8697-FE5C609D9C7C}" type="pres">
      <dgm:prSet presAssocID="{3CE798DE-48F7-4B97-8B96-C64CFC7140DC}" presName="level2Shape" presStyleLbl="node3" presStyleIdx="0" presStyleCnt="5"/>
      <dgm:spPr/>
      <dgm:t>
        <a:bodyPr/>
        <a:lstStyle/>
        <a:p>
          <a:endParaRPr lang="es-EC"/>
        </a:p>
      </dgm:t>
    </dgm:pt>
    <dgm:pt modelId="{EAAB6220-4F93-4E46-AB9E-7EB5889DA729}" type="pres">
      <dgm:prSet presAssocID="{3CE798DE-48F7-4B97-8B96-C64CFC7140DC}" presName="hierChild3" presStyleCnt="0"/>
      <dgm:spPr/>
    </dgm:pt>
    <dgm:pt modelId="{51BEEE03-B303-4972-A35A-2DE0B1819A28}" type="pres">
      <dgm:prSet presAssocID="{56D2D88F-DACB-4687-9E93-D577EBFB3178}" presName="Name25" presStyleLbl="parChTrans1D4" presStyleIdx="0" presStyleCnt="6"/>
      <dgm:spPr/>
      <dgm:t>
        <a:bodyPr/>
        <a:lstStyle/>
        <a:p>
          <a:endParaRPr lang="es-EC"/>
        </a:p>
      </dgm:t>
    </dgm:pt>
    <dgm:pt modelId="{D7E71CBC-C8D9-4B12-B14B-6828EB280C88}" type="pres">
      <dgm:prSet presAssocID="{56D2D88F-DACB-4687-9E93-D577EBFB3178}" presName="connTx" presStyleLbl="parChTrans1D4" presStyleIdx="0" presStyleCnt="6"/>
      <dgm:spPr/>
      <dgm:t>
        <a:bodyPr/>
        <a:lstStyle/>
        <a:p>
          <a:endParaRPr lang="es-EC"/>
        </a:p>
      </dgm:t>
    </dgm:pt>
    <dgm:pt modelId="{C11139C5-B40C-4312-9A6E-06C292E24BC8}" type="pres">
      <dgm:prSet presAssocID="{3403C921-E47E-4F90-8B7B-21CBBE74DF38}" presName="Name30" presStyleCnt="0"/>
      <dgm:spPr/>
    </dgm:pt>
    <dgm:pt modelId="{B6DA2E1F-C602-49C4-BCE6-4C9DFB1EE9B8}" type="pres">
      <dgm:prSet presAssocID="{3403C921-E47E-4F90-8B7B-21CBBE74DF38}" presName="level2Shape" presStyleLbl="node4" presStyleIdx="0" presStyleCnt="6"/>
      <dgm:spPr/>
      <dgm:t>
        <a:bodyPr/>
        <a:lstStyle/>
        <a:p>
          <a:endParaRPr lang="es-EC"/>
        </a:p>
      </dgm:t>
    </dgm:pt>
    <dgm:pt modelId="{01037BB5-B5B0-4C94-8CD2-6124B4A5F509}" type="pres">
      <dgm:prSet presAssocID="{3403C921-E47E-4F90-8B7B-21CBBE74DF38}" presName="hierChild3" presStyleCnt="0"/>
      <dgm:spPr/>
    </dgm:pt>
    <dgm:pt modelId="{D92605EA-A79D-4366-B2CE-6A6C04243F00}" type="pres">
      <dgm:prSet presAssocID="{6F84974D-A266-42C5-BA1E-3E8D3472EB8B}" presName="Name25" presStyleLbl="parChTrans1D3" presStyleIdx="1" presStyleCnt="5"/>
      <dgm:spPr/>
      <dgm:t>
        <a:bodyPr/>
        <a:lstStyle/>
        <a:p>
          <a:endParaRPr lang="es-EC"/>
        </a:p>
      </dgm:t>
    </dgm:pt>
    <dgm:pt modelId="{D1484739-1E89-47A8-8491-55E7D855796E}" type="pres">
      <dgm:prSet presAssocID="{6F84974D-A266-42C5-BA1E-3E8D3472EB8B}" presName="connTx" presStyleLbl="parChTrans1D3" presStyleIdx="1" presStyleCnt="5"/>
      <dgm:spPr/>
      <dgm:t>
        <a:bodyPr/>
        <a:lstStyle/>
        <a:p>
          <a:endParaRPr lang="es-EC"/>
        </a:p>
      </dgm:t>
    </dgm:pt>
    <dgm:pt modelId="{CEEB216D-CF6F-40A2-A3DE-0569AF465BDC}" type="pres">
      <dgm:prSet presAssocID="{D6CBB58A-8FA9-42D7-8C57-07C1B2C719B1}" presName="Name30" presStyleCnt="0"/>
      <dgm:spPr/>
    </dgm:pt>
    <dgm:pt modelId="{C9887E53-D241-49A4-845F-87C657C23231}" type="pres">
      <dgm:prSet presAssocID="{D6CBB58A-8FA9-42D7-8C57-07C1B2C719B1}" presName="level2Shape" presStyleLbl="node3" presStyleIdx="1" presStyleCnt="5"/>
      <dgm:spPr/>
      <dgm:t>
        <a:bodyPr/>
        <a:lstStyle/>
        <a:p>
          <a:endParaRPr lang="es-EC"/>
        </a:p>
      </dgm:t>
    </dgm:pt>
    <dgm:pt modelId="{B74DD602-5E0C-41AB-84EC-138B3F67A5B2}" type="pres">
      <dgm:prSet presAssocID="{D6CBB58A-8FA9-42D7-8C57-07C1B2C719B1}" presName="hierChild3" presStyleCnt="0"/>
      <dgm:spPr/>
    </dgm:pt>
    <dgm:pt modelId="{587DBA8D-0473-44DA-8767-504BC4E283EC}" type="pres">
      <dgm:prSet presAssocID="{43AE0ACD-95F4-4B1D-950F-8B855F9D0803}" presName="Name25" presStyleLbl="parChTrans1D4" presStyleIdx="1" presStyleCnt="6"/>
      <dgm:spPr/>
      <dgm:t>
        <a:bodyPr/>
        <a:lstStyle/>
        <a:p>
          <a:endParaRPr lang="es-EC"/>
        </a:p>
      </dgm:t>
    </dgm:pt>
    <dgm:pt modelId="{C7565641-4BC9-46AB-BF2F-96106F51C67B}" type="pres">
      <dgm:prSet presAssocID="{43AE0ACD-95F4-4B1D-950F-8B855F9D0803}" presName="connTx" presStyleLbl="parChTrans1D4" presStyleIdx="1" presStyleCnt="6"/>
      <dgm:spPr/>
      <dgm:t>
        <a:bodyPr/>
        <a:lstStyle/>
        <a:p>
          <a:endParaRPr lang="es-EC"/>
        </a:p>
      </dgm:t>
    </dgm:pt>
    <dgm:pt modelId="{225AE084-100C-4AC5-B335-F18C8857C6F4}" type="pres">
      <dgm:prSet presAssocID="{7950A5EF-FC43-4CAB-A9B5-B0E2032DDA3F}" presName="Name30" presStyleCnt="0"/>
      <dgm:spPr/>
    </dgm:pt>
    <dgm:pt modelId="{F42E7151-A0F8-4C31-828B-0C59B62823F7}" type="pres">
      <dgm:prSet presAssocID="{7950A5EF-FC43-4CAB-A9B5-B0E2032DDA3F}" presName="level2Shape" presStyleLbl="node4" presStyleIdx="1" presStyleCnt="6"/>
      <dgm:spPr/>
      <dgm:t>
        <a:bodyPr/>
        <a:lstStyle/>
        <a:p>
          <a:endParaRPr lang="es-EC"/>
        </a:p>
      </dgm:t>
    </dgm:pt>
    <dgm:pt modelId="{1E2DA881-BD9F-4340-B28E-8941191CE647}" type="pres">
      <dgm:prSet presAssocID="{7950A5EF-FC43-4CAB-A9B5-B0E2032DDA3F}" presName="hierChild3" presStyleCnt="0"/>
      <dgm:spPr/>
    </dgm:pt>
    <dgm:pt modelId="{9F718916-3838-4462-AFE6-C9FFC3F1AFF0}" type="pres">
      <dgm:prSet presAssocID="{C9BA9E46-E375-459F-813F-B9826AE1AD5B}" presName="Name25" presStyleLbl="parChTrans1D3" presStyleIdx="2" presStyleCnt="5"/>
      <dgm:spPr/>
      <dgm:t>
        <a:bodyPr/>
        <a:lstStyle/>
        <a:p>
          <a:endParaRPr lang="es-EC"/>
        </a:p>
      </dgm:t>
    </dgm:pt>
    <dgm:pt modelId="{26ECD930-E6AB-4620-88D8-15BE4D119542}" type="pres">
      <dgm:prSet presAssocID="{C9BA9E46-E375-459F-813F-B9826AE1AD5B}" presName="connTx" presStyleLbl="parChTrans1D3" presStyleIdx="2" presStyleCnt="5"/>
      <dgm:spPr/>
      <dgm:t>
        <a:bodyPr/>
        <a:lstStyle/>
        <a:p>
          <a:endParaRPr lang="es-EC"/>
        </a:p>
      </dgm:t>
    </dgm:pt>
    <dgm:pt modelId="{4D49E411-F85E-402E-A640-48079DC06217}" type="pres">
      <dgm:prSet presAssocID="{FDE0384D-9A0B-4CB4-A3BB-02E743DE3A5E}" presName="Name30" presStyleCnt="0"/>
      <dgm:spPr/>
    </dgm:pt>
    <dgm:pt modelId="{DAEC67E1-A889-4CCB-9855-A90B19268709}" type="pres">
      <dgm:prSet presAssocID="{FDE0384D-9A0B-4CB4-A3BB-02E743DE3A5E}" presName="level2Shape" presStyleLbl="node3" presStyleIdx="2" presStyleCnt="5"/>
      <dgm:spPr/>
      <dgm:t>
        <a:bodyPr/>
        <a:lstStyle/>
        <a:p>
          <a:endParaRPr lang="es-EC"/>
        </a:p>
      </dgm:t>
    </dgm:pt>
    <dgm:pt modelId="{CFD2AC9D-0752-4491-8D39-94161B8E9015}" type="pres">
      <dgm:prSet presAssocID="{FDE0384D-9A0B-4CB4-A3BB-02E743DE3A5E}" presName="hierChild3" presStyleCnt="0"/>
      <dgm:spPr/>
    </dgm:pt>
    <dgm:pt modelId="{26CEA7EF-19C8-4C48-A675-0613C2AED763}" type="pres">
      <dgm:prSet presAssocID="{28F4E134-FAA9-4523-A77F-E74C93FFD71B}" presName="Name25" presStyleLbl="parChTrans1D4" presStyleIdx="2" presStyleCnt="6"/>
      <dgm:spPr/>
      <dgm:t>
        <a:bodyPr/>
        <a:lstStyle/>
        <a:p>
          <a:endParaRPr lang="es-EC"/>
        </a:p>
      </dgm:t>
    </dgm:pt>
    <dgm:pt modelId="{1D1017E9-414E-4EAF-836B-70BCD8732459}" type="pres">
      <dgm:prSet presAssocID="{28F4E134-FAA9-4523-A77F-E74C93FFD71B}" presName="connTx" presStyleLbl="parChTrans1D4" presStyleIdx="2" presStyleCnt="6"/>
      <dgm:spPr/>
      <dgm:t>
        <a:bodyPr/>
        <a:lstStyle/>
        <a:p>
          <a:endParaRPr lang="es-EC"/>
        </a:p>
      </dgm:t>
    </dgm:pt>
    <dgm:pt modelId="{F98BEB1B-34ED-4137-AF48-4F8739947921}" type="pres">
      <dgm:prSet presAssocID="{60F43A0E-185A-4912-951E-2F4154C3AF69}" presName="Name30" presStyleCnt="0"/>
      <dgm:spPr/>
    </dgm:pt>
    <dgm:pt modelId="{3148CA23-E6DB-4043-9860-0DF523A86BF7}" type="pres">
      <dgm:prSet presAssocID="{60F43A0E-185A-4912-951E-2F4154C3AF69}" presName="level2Shape" presStyleLbl="node4" presStyleIdx="2" presStyleCnt="6"/>
      <dgm:spPr/>
      <dgm:t>
        <a:bodyPr/>
        <a:lstStyle/>
        <a:p>
          <a:endParaRPr lang="es-EC"/>
        </a:p>
      </dgm:t>
    </dgm:pt>
    <dgm:pt modelId="{50EB181E-ABC2-4AD6-98D5-264352C38A17}" type="pres">
      <dgm:prSet presAssocID="{60F43A0E-185A-4912-951E-2F4154C3AF69}" presName="hierChild3" presStyleCnt="0"/>
      <dgm:spPr/>
    </dgm:pt>
    <dgm:pt modelId="{98177344-480C-4A98-B845-D0175CC26221}" type="pres">
      <dgm:prSet presAssocID="{F5BC457A-D51A-495F-945F-02E8272B51EC}" presName="Name25" presStyleLbl="parChTrans1D4" presStyleIdx="3" presStyleCnt="6"/>
      <dgm:spPr/>
      <dgm:t>
        <a:bodyPr/>
        <a:lstStyle/>
        <a:p>
          <a:endParaRPr lang="es-EC"/>
        </a:p>
      </dgm:t>
    </dgm:pt>
    <dgm:pt modelId="{D455CBF5-730F-4478-B8E0-64DC26C8FA78}" type="pres">
      <dgm:prSet presAssocID="{F5BC457A-D51A-495F-945F-02E8272B51EC}" presName="connTx" presStyleLbl="parChTrans1D4" presStyleIdx="3" presStyleCnt="6"/>
      <dgm:spPr/>
      <dgm:t>
        <a:bodyPr/>
        <a:lstStyle/>
        <a:p>
          <a:endParaRPr lang="es-EC"/>
        </a:p>
      </dgm:t>
    </dgm:pt>
    <dgm:pt modelId="{252E92BA-44B5-4C8D-AB8C-3B49838E3666}" type="pres">
      <dgm:prSet presAssocID="{A37079A3-B3FA-4808-8EAB-BD5A17F17D95}" presName="Name30" presStyleCnt="0"/>
      <dgm:spPr/>
    </dgm:pt>
    <dgm:pt modelId="{4BF37C86-710F-4CF9-8E19-1C6C7A5C7EF2}" type="pres">
      <dgm:prSet presAssocID="{A37079A3-B3FA-4808-8EAB-BD5A17F17D95}" presName="level2Shape" presStyleLbl="node4" presStyleIdx="3" presStyleCnt="6"/>
      <dgm:spPr/>
      <dgm:t>
        <a:bodyPr/>
        <a:lstStyle/>
        <a:p>
          <a:endParaRPr lang="es-EC"/>
        </a:p>
      </dgm:t>
    </dgm:pt>
    <dgm:pt modelId="{37C63878-BDC4-492E-A054-DA33C2C23A05}" type="pres">
      <dgm:prSet presAssocID="{A37079A3-B3FA-4808-8EAB-BD5A17F17D95}" presName="hierChild3" presStyleCnt="0"/>
      <dgm:spPr/>
    </dgm:pt>
    <dgm:pt modelId="{DB82D850-2503-46E9-BE5F-2662FA41DEF0}" type="pres">
      <dgm:prSet presAssocID="{1D0911AB-8CDB-4A9F-A9E4-946E7EBC465B}" presName="Name25" presStyleLbl="parChTrans1D3" presStyleIdx="3" presStyleCnt="5"/>
      <dgm:spPr/>
      <dgm:t>
        <a:bodyPr/>
        <a:lstStyle/>
        <a:p>
          <a:endParaRPr lang="es-EC"/>
        </a:p>
      </dgm:t>
    </dgm:pt>
    <dgm:pt modelId="{3EBCBB71-C831-4E73-B46F-621E4A3274F1}" type="pres">
      <dgm:prSet presAssocID="{1D0911AB-8CDB-4A9F-A9E4-946E7EBC465B}" presName="connTx" presStyleLbl="parChTrans1D3" presStyleIdx="3" presStyleCnt="5"/>
      <dgm:spPr/>
      <dgm:t>
        <a:bodyPr/>
        <a:lstStyle/>
        <a:p>
          <a:endParaRPr lang="es-EC"/>
        </a:p>
      </dgm:t>
    </dgm:pt>
    <dgm:pt modelId="{52206195-2775-436D-A383-DF2814241946}" type="pres">
      <dgm:prSet presAssocID="{7E01D5A3-4205-4283-9461-E08E0F54A8D0}" presName="Name30" presStyleCnt="0"/>
      <dgm:spPr/>
    </dgm:pt>
    <dgm:pt modelId="{12F49842-6A3A-48E0-8D12-637987C4712B}" type="pres">
      <dgm:prSet presAssocID="{7E01D5A3-4205-4283-9461-E08E0F54A8D0}" presName="level2Shape" presStyleLbl="node3" presStyleIdx="3" presStyleCnt="5"/>
      <dgm:spPr/>
      <dgm:t>
        <a:bodyPr/>
        <a:lstStyle/>
        <a:p>
          <a:endParaRPr lang="es-EC"/>
        </a:p>
      </dgm:t>
    </dgm:pt>
    <dgm:pt modelId="{801C693F-7EA7-49D3-9F10-86CC0B098B0C}" type="pres">
      <dgm:prSet presAssocID="{7E01D5A3-4205-4283-9461-E08E0F54A8D0}" presName="hierChild3" presStyleCnt="0"/>
      <dgm:spPr/>
    </dgm:pt>
    <dgm:pt modelId="{A3496453-E70B-4852-B012-602D4A78CB14}" type="pres">
      <dgm:prSet presAssocID="{018C3E06-6845-49F8-B0F4-0C4EDC557D40}" presName="Name25" presStyleLbl="parChTrans1D4" presStyleIdx="4" presStyleCnt="6"/>
      <dgm:spPr/>
      <dgm:t>
        <a:bodyPr/>
        <a:lstStyle/>
        <a:p>
          <a:endParaRPr lang="es-EC"/>
        </a:p>
      </dgm:t>
    </dgm:pt>
    <dgm:pt modelId="{4F8FEA09-41D1-4561-BAAE-18ABDCD03F7E}" type="pres">
      <dgm:prSet presAssocID="{018C3E06-6845-49F8-B0F4-0C4EDC557D40}" presName="connTx" presStyleLbl="parChTrans1D4" presStyleIdx="4" presStyleCnt="6"/>
      <dgm:spPr/>
      <dgm:t>
        <a:bodyPr/>
        <a:lstStyle/>
        <a:p>
          <a:endParaRPr lang="es-EC"/>
        </a:p>
      </dgm:t>
    </dgm:pt>
    <dgm:pt modelId="{3D35108D-ACF8-4339-91FB-191E995E415E}" type="pres">
      <dgm:prSet presAssocID="{15D344CA-24C3-462B-AA73-B71CF9F9FF2E}" presName="Name30" presStyleCnt="0"/>
      <dgm:spPr/>
    </dgm:pt>
    <dgm:pt modelId="{F4CCA49F-C1C3-4623-97F9-93EE171128BD}" type="pres">
      <dgm:prSet presAssocID="{15D344CA-24C3-462B-AA73-B71CF9F9FF2E}" presName="level2Shape" presStyleLbl="node4" presStyleIdx="4" presStyleCnt="6"/>
      <dgm:spPr/>
      <dgm:t>
        <a:bodyPr/>
        <a:lstStyle/>
        <a:p>
          <a:endParaRPr lang="es-EC"/>
        </a:p>
      </dgm:t>
    </dgm:pt>
    <dgm:pt modelId="{A8DF30A4-B9DD-42C8-8C88-176DE7C52E37}" type="pres">
      <dgm:prSet presAssocID="{15D344CA-24C3-462B-AA73-B71CF9F9FF2E}" presName="hierChild3" presStyleCnt="0"/>
      <dgm:spPr/>
    </dgm:pt>
    <dgm:pt modelId="{B53A0619-4B40-48C5-B77D-C217243A6083}" type="pres">
      <dgm:prSet presAssocID="{90783B21-7DF7-44F3-80CC-78ED2D09EA7E}" presName="Name25" presStyleLbl="parChTrans1D4" presStyleIdx="5" presStyleCnt="6"/>
      <dgm:spPr/>
      <dgm:t>
        <a:bodyPr/>
        <a:lstStyle/>
        <a:p>
          <a:endParaRPr lang="es-EC"/>
        </a:p>
      </dgm:t>
    </dgm:pt>
    <dgm:pt modelId="{375B88D9-DB73-4737-B44A-6797221ED9EF}" type="pres">
      <dgm:prSet presAssocID="{90783B21-7DF7-44F3-80CC-78ED2D09EA7E}" presName="connTx" presStyleLbl="parChTrans1D4" presStyleIdx="5" presStyleCnt="6"/>
      <dgm:spPr/>
      <dgm:t>
        <a:bodyPr/>
        <a:lstStyle/>
        <a:p>
          <a:endParaRPr lang="es-EC"/>
        </a:p>
      </dgm:t>
    </dgm:pt>
    <dgm:pt modelId="{BA01632E-5DFB-4D0E-BEEA-DB23B7FF146D}" type="pres">
      <dgm:prSet presAssocID="{81215EC9-5B4F-4839-BAA1-CEC81A8002BE}" presName="Name30" presStyleCnt="0"/>
      <dgm:spPr/>
    </dgm:pt>
    <dgm:pt modelId="{8E7309A3-9377-4B0E-A6D8-704FD428DCE4}" type="pres">
      <dgm:prSet presAssocID="{81215EC9-5B4F-4839-BAA1-CEC81A8002BE}" presName="level2Shape" presStyleLbl="node4" presStyleIdx="5" presStyleCnt="6"/>
      <dgm:spPr/>
      <dgm:t>
        <a:bodyPr/>
        <a:lstStyle/>
        <a:p>
          <a:endParaRPr lang="es-EC"/>
        </a:p>
      </dgm:t>
    </dgm:pt>
    <dgm:pt modelId="{85B55F36-0F63-4254-8885-22F8C6D21764}" type="pres">
      <dgm:prSet presAssocID="{81215EC9-5B4F-4839-BAA1-CEC81A8002BE}" presName="hierChild3" presStyleCnt="0"/>
      <dgm:spPr/>
    </dgm:pt>
    <dgm:pt modelId="{CE975C87-A3A1-47E4-84AE-B1418BC5B473}" type="pres">
      <dgm:prSet presAssocID="{305EAA20-EBCA-468D-9AA0-76FEB4629FE5}" presName="Name25" presStyleLbl="parChTrans1D2" presStyleIdx="1" presStyleCnt="2"/>
      <dgm:spPr/>
      <dgm:t>
        <a:bodyPr/>
        <a:lstStyle/>
        <a:p>
          <a:endParaRPr lang="es-EC"/>
        </a:p>
      </dgm:t>
    </dgm:pt>
    <dgm:pt modelId="{36EE706D-39A4-4D73-A24C-2889837B2209}" type="pres">
      <dgm:prSet presAssocID="{305EAA20-EBCA-468D-9AA0-76FEB4629FE5}" presName="connTx" presStyleLbl="parChTrans1D2" presStyleIdx="1" presStyleCnt="2"/>
      <dgm:spPr/>
      <dgm:t>
        <a:bodyPr/>
        <a:lstStyle/>
        <a:p>
          <a:endParaRPr lang="es-EC"/>
        </a:p>
      </dgm:t>
    </dgm:pt>
    <dgm:pt modelId="{4DDA317D-CB82-46E2-ADE7-A41E8D40E2DA}" type="pres">
      <dgm:prSet presAssocID="{09AFC65A-DC2C-4353-AF1C-3DF2C5F4B2DB}" presName="Name30" presStyleCnt="0"/>
      <dgm:spPr/>
    </dgm:pt>
    <dgm:pt modelId="{8D7AF57F-13D0-458C-B84C-05B078CCAE1E}" type="pres">
      <dgm:prSet presAssocID="{09AFC65A-DC2C-4353-AF1C-3DF2C5F4B2DB}" presName="level2Shape" presStyleLbl="node2" presStyleIdx="1" presStyleCnt="2"/>
      <dgm:spPr/>
      <dgm:t>
        <a:bodyPr/>
        <a:lstStyle/>
        <a:p>
          <a:endParaRPr lang="es-EC"/>
        </a:p>
      </dgm:t>
    </dgm:pt>
    <dgm:pt modelId="{622ACF1F-B0ED-435B-9260-8E62A2A42B46}" type="pres">
      <dgm:prSet presAssocID="{09AFC65A-DC2C-4353-AF1C-3DF2C5F4B2DB}" presName="hierChild3" presStyleCnt="0"/>
      <dgm:spPr/>
    </dgm:pt>
    <dgm:pt modelId="{9FC8FB37-5CDD-4530-ACA1-2C6D5372BCD0}" type="pres">
      <dgm:prSet presAssocID="{C1CB08E4-7CB0-42C3-9A6C-B5DA0A9C7B3D}" presName="Name25" presStyleLbl="parChTrans1D3" presStyleIdx="4" presStyleCnt="5"/>
      <dgm:spPr/>
      <dgm:t>
        <a:bodyPr/>
        <a:lstStyle/>
        <a:p>
          <a:endParaRPr lang="es-EC"/>
        </a:p>
      </dgm:t>
    </dgm:pt>
    <dgm:pt modelId="{45169B73-0F29-43A1-805F-10BD5F04368B}" type="pres">
      <dgm:prSet presAssocID="{C1CB08E4-7CB0-42C3-9A6C-B5DA0A9C7B3D}" presName="connTx" presStyleLbl="parChTrans1D3" presStyleIdx="4" presStyleCnt="5"/>
      <dgm:spPr/>
      <dgm:t>
        <a:bodyPr/>
        <a:lstStyle/>
        <a:p>
          <a:endParaRPr lang="es-EC"/>
        </a:p>
      </dgm:t>
    </dgm:pt>
    <dgm:pt modelId="{EA34FDED-D8B1-4EDF-87A9-A214AF705057}" type="pres">
      <dgm:prSet presAssocID="{6B7FA29F-56EF-4BB6-9AFD-3E7224EB4F54}" presName="Name30" presStyleCnt="0"/>
      <dgm:spPr/>
    </dgm:pt>
    <dgm:pt modelId="{88426B98-DC85-48A8-882F-AF933B97CCA1}" type="pres">
      <dgm:prSet presAssocID="{6B7FA29F-56EF-4BB6-9AFD-3E7224EB4F54}" presName="level2Shape" presStyleLbl="node3" presStyleIdx="4" presStyleCnt="5"/>
      <dgm:spPr/>
      <dgm:t>
        <a:bodyPr/>
        <a:lstStyle/>
        <a:p>
          <a:endParaRPr lang="es-EC"/>
        </a:p>
      </dgm:t>
    </dgm:pt>
    <dgm:pt modelId="{C401C961-151F-4ADD-870C-CD4E705FE2F4}" type="pres">
      <dgm:prSet presAssocID="{6B7FA29F-56EF-4BB6-9AFD-3E7224EB4F54}" presName="hierChild3" presStyleCnt="0"/>
      <dgm:spPr/>
    </dgm:pt>
    <dgm:pt modelId="{3EE2C2F8-FC76-42D9-A739-9DF9FEB4FAC8}" type="pres">
      <dgm:prSet presAssocID="{74625A03-340D-4AA9-A011-2B9C1A913F56}" presName="bgShapesFlow" presStyleCnt="0"/>
      <dgm:spPr/>
    </dgm:pt>
  </dgm:ptLst>
  <dgm:cxnLst>
    <dgm:cxn modelId="{6B935B5E-D54B-44AF-BCFC-49487787B1FB}" type="presOf" srcId="{60F43A0E-185A-4912-951E-2F4154C3AF69}" destId="{3148CA23-E6DB-4043-9860-0DF523A86BF7}" srcOrd="0" destOrd="0" presId="urn:microsoft.com/office/officeart/2005/8/layout/hierarchy5"/>
    <dgm:cxn modelId="{0E6E0CFA-E739-4807-88EE-185C6254A64E}" type="presOf" srcId="{E98A60D6-F36C-4991-9E08-1B44687A83A3}" destId="{046D7880-390F-4438-8CA3-E9865C17229C}" srcOrd="0" destOrd="0" presId="urn:microsoft.com/office/officeart/2005/8/layout/hierarchy5"/>
    <dgm:cxn modelId="{0BDFF582-AF32-4FD5-A2A1-AF78DBB642D3}" type="presOf" srcId="{7950A5EF-FC43-4CAB-A9B5-B0E2032DDA3F}" destId="{F42E7151-A0F8-4C31-828B-0C59B62823F7}" srcOrd="0" destOrd="0" presId="urn:microsoft.com/office/officeart/2005/8/layout/hierarchy5"/>
    <dgm:cxn modelId="{0E4AA73D-9500-42DA-B665-7C14F0F46B92}" type="presOf" srcId="{1F463DB7-702F-403B-877C-F842E188045C}" destId="{052E335E-1863-43A0-B339-C2058524D015}" srcOrd="1" destOrd="0" presId="urn:microsoft.com/office/officeart/2005/8/layout/hierarchy5"/>
    <dgm:cxn modelId="{796E44BF-5EC4-41EB-96C3-10D6C4BC5218}" srcId="{FDE0384D-9A0B-4CB4-A3BB-02E743DE3A5E}" destId="{A37079A3-B3FA-4808-8EAB-BD5A17F17D95}" srcOrd="1" destOrd="0" parTransId="{F5BC457A-D51A-495F-945F-02E8272B51EC}" sibTransId="{F5F4BA87-7BC8-4AEE-AB83-EB949B82D827}"/>
    <dgm:cxn modelId="{43906F6D-33CB-4054-84D2-875A0AB1B865}" type="presOf" srcId="{43AE0ACD-95F4-4B1D-950F-8B855F9D0803}" destId="{C7565641-4BC9-46AB-BF2F-96106F51C67B}" srcOrd="1" destOrd="0" presId="urn:microsoft.com/office/officeart/2005/8/layout/hierarchy5"/>
    <dgm:cxn modelId="{4A3B95CE-4244-4360-B878-FF766FC78B39}" type="presOf" srcId="{6F84974D-A266-42C5-BA1E-3E8D3472EB8B}" destId="{D1484739-1E89-47A8-8491-55E7D855796E}" srcOrd="1" destOrd="0" presId="urn:microsoft.com/office/officeart/2005/8/layout/hierarchy5"/>
    <dgm:cxn modelId="{D1A3730D-EF5B-4967-8536-71A736E22DAF}" type="presOf" srcId="{74625A03-340D-4AA9-A011-2B9C1A913F56}" destId="{D1EFB5BD-BFE7-48AF-9C7B-748E9386E81D}" srcOrd="0" destOrd="0" presId="urn:microsoft.com/office/officeart/2005/8/layout/hierarchy5"/>
    <dgm:cxn modelId="{EEFFB2AA-6D8E-4B89-9481-86FD8F26A499}" srcId="{422D140C-B58A-4653-B36E-2F75701E2501}" destId="{09AFC65A-DC2C-4353-AF1C-3DF2C5F4B2DB}" srcOrd="1" destOrd="0" parTransId="{305EAA20-EBCA-468D-9AA0-76FEB4629FE5}" sibTransId="{522CB706-3DB8-4A4B-90F2-5D95BD0D6452}"/>
    <dgm:cxn modelId="{C267D693-6EF3-441B-8145-F66DD009AB4C}" type="presOf" srcId="{018C3E06-6845-49F8-B0F4-0C4EDC557D40}" destId="{A3496453-E70B-4852-B012-602D4A78CB14}" srcOrd="0" destOrd="0" presId="urn:microsoft.com/office/officeart/2005/8/layout/hierarchy5"/>
    <dgm:cxn modelId="{29877486-0314-4DA1-9FB3-AA3B336A13DC}" type="presOf" srcId="{3CE798DE-48F7-4B97-8B96-C64CFC7140DC}" destId="{CD306F4D-D3A8-4591-8697-FE5C609D9C7C}" srcOrd="0" destOrd="0" presId="urn:microsoft.com/office/officeart/2005/8/layout/hierarchy5"/>
    <dgm:cxn modelId="{F9419D00-ECED-4C28-9B02-1F0A0424C2AA}" type="presOf" srcId="{3403C921-E47E-4F90-8B7B-21CBBE74DF38}" destId="{B6DA2E1F-C602-49C4-BCE6-4C9DFB1EE9B8}" srcOrd="0" destOrd="0" presId="urn:microsoft.com/office/officeart/2005/8/layout/hierarchy5"/>
    <dgm:cxn modelId="{DEE2C498-2371-4751-960C-6250466B9774}" srcId="{16EB0D43-AA9E-41D2-9ED1-437F8047083F}" destId="{7E01D5A3-4205-4283-9461-E08E0F54A8D0}" srcOrd="3" destOrd="0" parTransId="{1D0911AB-8CDB-4A9F-A9E4-946E7EBC465B}" sibTransId="{C6887C9F-28FF-4E05-AA6C-8D7C22FAE819}"/>
    <dgm:cxn modelId="{A59DA28E-65E2-4863-879F-7A1976D5948C}" type="presOf" srcId="{E98A60D6-F36C-4991-9E08-1B44687A83A3}" destId="{376B4169-CEFE-4990-86FA-A3DA3CE16105}" srcOrd="1" destOrd="0" presId="urn:microsoft.com/office/officeart/2005/8/layout/hierarchy5"/>
    <dgm:cxn modelId="{40A46927-DF9C-4ADC-9734-6968F0D4994F}" type="presOf" srcId="{F5BC457A-D51A-495F-945F-02E8272B51EC}" destId="{D455CBF5-730F-4478-B8E0-64DC26C8FA78}" srcOrd="1" destOrd="0" presId="urn:microsoft.com/office/officeart/2005/8/layout/hierarchy5"/>
    <dgm:cxn modelId="{FE21ADEB-6141-4397-9CF6-8D289DDD3716}" type="presOf" srcId="{422D140C-B58A-4653-B36E-2F75701E2501}" destId="{5707C6D1-C447-4189-917B-B57AC262EF2F}" srcOrd="0" destOrd="0" presId="urn:microsoft.com/office/officeart/2005/8/layout/hierarchy5"/>
    <dgm:cxn modelId="{B9445CC2-DDF7-484D-987B-0CC3BB8C24D5}" type="presOf" srcId="{C1CB08E4-7CB0-42C3-9A6C-B5DA0A9C7B3D}" destId="{9FC8FB37-5CDD-4530-ACA1-2C6D5372BCD0}" srcOrd="0" destOrd="0" presId="urn:microsoft.com/office/officeart/2005/8/layout/hierarchy5"/>
    <dgm:cxn modelId="{A71F68D7-F4A3-4A57-8B20-62F13CDE32A4}" type="presOf" srcId="{F5BC457A-D51A-495F-945F-02E8272B51EC}" destId="{98177344-480C-4A98-B845-D0175CC26221}" srcOrd="0" destOrd="0" presId="urn:microsoft.com/office/officeart/2005/8/layout/hierarchy5"/>
    <dgm:cxn modelId="{7A4E94B3-445F-4B19-8FD8-B732B6F8ABF5}" type="presOf" srcId="{81215EC9-5B4F-4839-BAA1-CEC81A8002BE}" destId="{8E7309A3-9377-4B0E-A6D8-704FD428DCE4}" srcOrd="0" destOrd="0" presId="urn:microsoft.com/office/officeart/2005/8/layout/hierarchy5"/>
    <dgm:cxn modelId="{C075980D-4EBD-4390-98E3-5CDB44A43DB6}" type="presOf" srcId="{09AFC65A-DC2C-4353-AF1C-3DF2C5F4B2DB}" destId="{8D7AF57F-13D0-458C-B84C-05B078CCAE1E}" srcOrd="0" destOrd="0" presId="urn:microsoft.com/office/officeart/2005/8/layout/hierarchy5"/>
    <dgm:cxn modelId="{341A6EE7-E510-498A-B463-8232633DA7C6}" type="presOf" srcId="{C9BA9E46-E375-459F-813F-B9826AE1AD5B}" destId="{9F718916-3838-4462-AFE6-C9FFC3F1AFF0}" srcOrd="0" destOrd="0" presId="urn:microsoft.com/office/officeart/2005/8/layout/hierarchy5"/>
    <dgm:cxn modelId="{6B69C5B9-BF41-4DD8-8C5F-ED636710887D}" srcId="{422D140C-B58A-4653-B36E-2F75701E2501}" destId="{16EB0D43-AA9E-41D2-9ED1-437F8047083F}" srcOrd="0" destOrd="0" parTransId="{1F463DB7-702F-403B-877C-F842E188045C}" sibTransId="{50BDB20E-83E2-4437-B198-A9EA1A7A8FEA}"/>
    <dgm:cxn modelId="{F10B7CA9-D4FB-466B-B766-40726F364533}" type="presOf" srcId="{6F84974D-A266-42C5-BA1E-3E8D3472EB8B}" destId="{D92605EA-A79D-4366-B2CE-6A6C04243F00}" srcOrd="0" destOrd="0" presId="urn:microsoft.com/office/officeart/2005/8/layout/hierarchy5"/>
    <dgm:cxn modelId="{B564C2A2-F4A9-4B24-9915-05B67AB26E81}" type="presOf" srcId="{018C3E06-6845-49F8-B0F4-0C4EDC557D40}" destId="{4F8FEA09-41D1-4561-BAAE-18ABDCD03F7E}" srcOrd="1" destOrd="0" presId="urn:microsoft.com/office/officeart/2005/8/layout/hierarchy5"/>
    <dgm:cxn modelId="{062B335C-2D47-4A72-84E0-13BC111AC2CC}" type="presOf" srcId="{28F4E134-FAA9-4523-A77F-E74C93FFD71B}" destId="{26CEA7EF-19C8-4C48-A675-0613C2AED763}" srcOrd="0" destOrd="0" presId="urn:microsoft.com/office/officeart/2005/8/layout/hierarchy5"/>
    <dgm:cxn modelId="{A0B0AB30-E747-48E9-A5D1-EDBEEAAB7C7B}" type="presOf" srcId="{C1CB08E4-7CB0-42C3-9A6C-B5DA0A9C7B3D}" destId="{45169B73-0F29-43A1-805F-10BD5F04368B}" srcOrd="1" destOrd="0" presId="urn:microsoft.com/office/officeart/2005/8/layout/hierarchy5"/>
    <dgm:cxn modelId="{8379D290-D670-4D2E-A81A-07C382660F25}" srcId="{09AFC65A-DC2C-4353-AF1C-3DF2C5F4B2DB}" destId="{6B7FA29F-56EF-4BB6-9AFD-3E7224EB4F54}" srcOrd="0" destOrd="0" parTransId="{C1CB08E4-7CB0-42C3-9A6C-B5DA0A9C7B3D}" sibTransId="{1F11903E-B490-4EBB-A641-B3B274727C87}"/>
    <dgm:cxn modelId="{AE6AE0F3-81F2-4FE7-A423-26BEAD5AC7DC}" type="presOf" srcId="{A37079A3-B3FA-4808-8EAB-BD5A17F17D95}" destId="{4BF37C86-710F-4CF9-8E19-1C6C7A5C7EF2}" srcOrd="0" destOrd="0" presId="urn:microsoft.com/office/officeart/2005/8/layout/hierarchy5"/>
    <dgm:cxn modelId="{C8F322BF-1DE9-4A21-843D-0BED6DBF2213}" type="presOf" srcId="{305EAA20-EBCA-468D-9AA0-76FEB4629FE5}" destId="{36EE706D-39A4-4D73-A24C-2889837B2209}" srcOrd="1" destOrd="0" presId="urn:microsoft.com/office/officeart/2005/8/layout/hierarchy5"/>
    <dgm:cxn modelId="{4F669E4A-6850-44A8-A2B0-BB365A14E713}" type="presOf" srcId="{16EB0D43-AA9E-41D2-9ED1-437F8047083F}" destId="{5245D2E2-7FB5-4AB3-A948-55F33A03B806}" srcOrd="0" destOrd="0" presId="urn:microsoft.com/office/officeart/2005/8/layout/hierarchy5"/>
    <dgm:cxn modelId="{F0324C89-6149-4D3D-9BA3-EB216A49B1A4}" type="presOf" srcId="{FDE0384D-9A0B-4CB4-A3BB-02E743DE3A5E}" destId="{DAEC67E1-A889-4CCB-9855-A90B19268709}" srcOrd="0" destOrd="0" presId="urn:microsoft.com/office/officeart/2005/8/layout/hierarchy5"/>
    <dgm:cxn modelId="{8AC4F4AA-B63F-4DA9-84D8-E7EE3D1D607F}" srcId="{7E01D5A3-4205-4283-9461-E08E0F54A8D0}" destId="{15D344CA-24C3-462B-AA73-B71CF9F9FF2E}" srcOrd="0" destOrd="0" parTransId="{018C3E06-6845-49F8-B0F4-0C4EDC557D40}" sibTransId="{3C8C6571-10F8-4788-97C3-2276D0888B28}"/>
    <dgm:cxn modelId="{A27BBA73-300A-4C77-B02A-8B9F3AF55FF0}" srcId="{D6CBB58A-8FA9-42D7-8C57-07C1B2C719B1}" destId="{7950A5EF-FC43-4CAB-A9B5-B0E2032DDA3F}" srcOrd="0" destOrd="0" parTransId="{43AE0ACD-95F4-4B1D-950F-8B855F9D0803}" sibTransId="{A07A2C49-3408-4748-A0A3-23CB1F7F99FB}"/>
    <dgm:cxn modelId="{78980E73-E0C9-4653-9E2C-0ADFAEF4B4E7}" type="presOf" srcId="{D6CBB58A-8FA9-42D7-8C57-07C1B2C719B1}" destId="{C9887E53-D241-49A4-845F-87C657C23231}" srcOrd="0" destOrd="0" presId="urn:microsoft.com/office/officeart/2005/8/layout/hierarchy5"/>
    <dgm:cxn modelId="{042345DF-A625-4301-A783-4B4B1F120244}" type="presOf" srcId="{15D344CA-24C3-462B-AA73-B71CF9F9FF2E}" destId="{F4CCA49F-C1C3-4623-97F9-93EE171128BD}" srcOrd="0" destOrd="0" presId="urn:microsoft.com/office/officeart/2005/8/layout/hierarchy5"/>
    <dgm:cxn modelId="{DB824F1D-C924-4DA1-8D47-D5DF5E8040BA}" type="presOf" srcId="{90783B21-7DF7-44F3-80CC-78ED2D09EA7E}" destId="{375B88D9-DB73-4737-B44A-6797221ED9EF}" srcOrd="1" destOrd="0" presId="urn:microsoft.com/office/officeart/2005/8/layout/hierarchy5"/>
    <dgm:cxn modelId="{B9E045B4-A96E-45B4-9572-2A46AD39276C}" srcId="{7E01D5A3-4205-4283-9461-E08E0F54A8D0}" destId="{81215EC9-5B4F-4839-BAA1-CEC81A8002BE}" srcOrd="1" destOrd="0" parTransId="{90783B21-7DF7-44F3-80CC-78ED2D09EA7E}" sibTransId="{D23B4A7C-1C23-4BD4-BCFC-1D52FD09A60F}"/>
    <dgm:cxn modelId="{46DBFF45-4151-45A1-9FC1-5166373C1078}" srcId="{16EB0D43-AA9E-41D2-9ED1-437F8047083F}" destId="{3CE798DE-48F7-4B97-8B96-C64CFC7140DC}" srcOrd="0" destOrd="0" parTransId="{E98A60D6-F36C-4991-9E08-1B44687A83A3}" sibTransId="{2CF8BBB2-29CB-4885-BF63-CB53A5D279F2}"/>
    <dgm:cxn modelId="{10BF7F33-D5BA-4BE3-A02A-7CD5AD91A90A}" type="presOf" srcId="{305EAA20-EBCA-468D-9AA0-76FEB4629FE5}" destId="{CE975C87-A3A1-47E4-84AE-B1418BC5B473}" srcOrd="0" destOrd="0" presId="urn:microsoft.com/office/officeart/2005/8/layout/hierarchy5"/>
    <dgm:cxn modelId="{5AF30B12-C044-4D95-B366-AAAA5B5179F9}" type="presOf" srcId="{56D2D88F-DACB-4687-9E93-D577EBFB3178}" destId="{D7E71CBC-C8D9-4B12-B14B-6828EB280C88}" srcOrd="1" destOrd="0" presId="urn:microsoft.com/office/officeart/2005/8/layout/hierarchy5"/>
    <dgm:cxn modelId="{01C1B974-94C4-41B5-814F-E66CEFC30EE1}" type="presOf" srcId="{6B7FA29F-56EF-4BB6-9AFD-3E7224EB4F54}" destId="{88426B98-DC85-48A8-882F-AF933B97CCA1}" srcOrd="0" destOrd="0" presId="urn:microsoft.com/office/officeart/2005/8/layout/hierarchy5"/>
    <dgm:cxn modelId="{2334D5E5-1F6E-411B-AF79-FA60960BFE5E}" type="presOf" srcId="{C9BA9E46-E375-459F-813F-B9826AE1AD5B}" destId="{26ECD930-E6AB-4620-88D8-15BE4D119542}" srcOrd="1" destOrd="0" presId="urn:microsoft.com/office/officeart/2005/8/layout/hierarchy5"/>
    <dgm:cxn modelId="{25A3161B-BD0A-4DDD-BA31-83EB77F1F418}" type="presOf" srcId="{1F463DB7-702F-403B-877C-F842E188045C}" destId="{38D3BDE4-9013-4F3F-A45B-1AB9458D43A2}" srcOrd="0" destOrd="0" presId="urn:microsoft.com/office/officeart/2005/8/layout/hierarchy5"/>
    <dgm:cxn modelId="{EDDB9C1D-8A9C-468A-8708-AC38655C1B38}" type="presOf" srcId="{7E01D5A3-4205-4283-9461-E08E0F54A8D0}" destId="{12F49842-6A3A-48E0-8D12-637987C4712B}" srcOrd="0" destOrd="0" presId="urn:microsoft.com/office/officeart/2005/8/layout/hierarchy5"/>
    <dgm:cxn modelId="{AFC6F878-E9CE-45E4-8B96-9A46B392F3C9}" type="presOf" srcId="{56D2D88F-DACB-4687-9E93-D577EBFB3178}" destId="{51BEEE03-B303-4972-A35A-2DE0B1819A28}" srcOrd="0" destOrd="0" presId="urn:microsoft.com/office/officeart/2005/8/layout/hierarchy5"/>
    <dgm:cxn modelId="{0F405815-29F4-481F-B55D-2E6E657EEFC8}" srcId="{74625A03-340D-4AA9-A011-2B9C1A913F56}" destId="{422D140C-B58A-4653-B36E-2F75701E2501}" srcOrd="0" destOrd="0" parTransId="{D0CC8974-3570-42AB-96FD-56D8DC6A1DE3}" sibTransId="{98CABDCC-2877-4180-8CDD-BFBF60E8BD4C}"/>
    <dgm:cxn modelId="{CC943892-B978-478D-8827-9876BF44CAB8}" srcId="{16EB0D43-AA9E-41D2-9ED1-437F8047083F}" destId="{D6CBB58A-8FA9-42D7-8C57-07C1B2C719B1}" srcOrd="1" destOrd="0" parTransId="{6F84974D-A266-42C5-BA1E-3E8D3472EB8B}" sibTransId="{8176A5EE-7107-4291-8FA5-A4E5DC211E5B}"/>
    <dgm:cxn modelId="{A350B7FD-52FF-4D91-BAA5-9909471E63D0}" type="presOf" srcId="{1D0911AB-8CDB-4A9F-A9E4-946E7EBC465B}" destId="{3EBCBB71-C831-4E73-B46F-621E4A3274F1}" srcOrd="1" destOrd="0" presId="urn:microsoft.com/office/officeart/2005/8/layout/hierarchy5"/>
    <dgm:cxn modelId="{6990C044-2B67-4AA0-B9B9-B501BA191208}" type="presOf" srcId="{28F4E134-FAA9-4523-A77F-E74C93FFD71B}" destId="{1D1017E9-414E-4EAF-836B-70BCD8732459}" srcOrd="1" destOrd="0" presId="urn:microsoft.com/office/officeart/2005/8/layout/hierarchy5"/>
    <dgm:cxn modelId="{F83E2D4D-CD60-4AC3-BC42-6BC0E9F45CA2}" type="presOf" srcId="{1D0911AB-8CDB-4A9F-A9E4-946E7EBC465B}" destId="{DB82D850-2503-46E9-BE5F-2662FA41DEF0}" srcOrd="0" destOrd="0" presId="urn:microsoft.com/office/officeart/2005/8/layout/hierarchy5"/>
    <dgm:cxn modelId="{D6CA8610-2DA7-46BB-99F5-285A0A23396C}" srcId="{16EB0D43-AA9E-41D2-9ED1-437F8047083F}" destId="{FDE0384D-9A0B-4CB4-A3BB-02E743DE3A5E}" srcOrd="2" destOrd="0" parTransId="{C9BA9E46-E375-459F-813F-B9826AE1AD5B}" sibTransId="{FA9DD595-DDB9-4A31-8476-B93904409563}"/>
    <dgm:cxn modelId="{F1058DBB-6920-4C63-822F-B1713F9523A3}" type="presOf" srcId="{43AE0ACD-95F4-4B1D-950F-8B855F9D0803}" destId="{587DBA8D-0473-44DA-8767-504BC4E283EC}" srcOrd="0" destOrd="0" presId="urn:microsoft.com/office/officeart/2005/8/layout/hierarchy5"/>
    <dgm:cxn modelId="{5E5F7794-7CBA-4C6D-ADFE-FAFB31B15B64}" srcId="{3CE798DE-48F7-4B97-8B96-C64CFC7140DC}" destId="{3403C921-E47E-4F90-8B7B-21CBBE74DF38}" srcOrd="0" destOrd="0" parTransId="{56D2D88F-DACB-4687-9E93-D577EBFB3178}" sibTransId="{314EDE89-37F4-4676-BDE4-DC564E04E6F7}"/>
    <dgm:cxn modelId="{CC6765B3-D2BF-47FF-A5E0-D8D18669BDF1}" type="presOf" srcId="{90783B21-7DF7-44F3-80CC-78ED2D09EA7E}" destId="{B53A0619-4B40-48C5-B77D-C217243A6083}" srcOrd="0" destOrd="0" presId="urn:microsoft.com/office/officeart/2005/8/layout/hierarchy5"/>
    <dgm:cxn modelId="{CBAC6BBB-9F40-4EA2-9B6D-F6ED13DE1385}" srcId="{FDE0384D-9A0B-4CB4-A3BB-02E743DE3A5E}" destId="{60F43A0E-185A-4912-951E-2F4154C3AF69}" srcOrd="0" destOrd="0" parTransId="{28F4E134-FAA9-4523-A77F-E74C93FFD71B}" sibTransId="{3C683F4A-31D1-499D-847B-DD029204435F}"/>
    <dgm:cxn modelId="{D0347BC0-0CF4-4217-BF61-8EA28F4B87F2}" type="presParOf" srcId="{D1EFB5BD-BFE7-48AF-9C7B-748E9386E81D}" destId="{99F0A940-689A-4BEF-8DBB-90B0D88E0599}" srcOrd="0" destOrd="0" presId="urn:microsoft.com/office/officeart/2005/8/layout/hierarchy5"/>
    <dgm:cxn modelId="{BC9A828E-17A7-4C75-AD1F-0147E327022C}" type="presParOf" srcId="{99F0A940-689A-4BEF-8DBB-90B0D88E0599}" destId="{1C47CE5E-8BC9-4ED9-8E51-750EFF170F14}" srcOrd="0" destOrd="0" presId="urn:microsoft.com/office/officeart/2005/8/layout/hierarchy5"/>
    <dgm:cxn modelId="{65B73CDF-743B-409B-9BBF-2C5666868148}" type="presParOf" srcId="{1C47CE5E-8BC9-4ED9-8E51-750EFF170F14}" destId="{43700394-5042-4ACF-B3DF-5AC1589FAAEB}" srcOrd="0" destOrd="0" presId="urn:microsoft.com/office/officeart/2005/8/layout/hierarchy5"/>
    <dgm:cxn modelId="{7B589F92-5A31-49A2-8DD6-8C2223E4A330}" type="presParOf" srcId="{43700394-5042-4ACF-B3DF-5AC1589FAAEB}" destId="{5707C6D1-C447-4189-917B-B57AC262EF2F}" srcOrd="0" destOrd="0" presId="urn:microsoft.com/office/officeart/2005/8/layout/hierarchy5"/>
    <dgm:cxn modelId="{D7FBAF72-C623-4AFF-A87A-D00BFDD846FC}" type="presParOf" srcId="{43700394-5042-4ACF-B3DF-5AC1589FAAEB}" destId="{10609AA6-7596-4520-A036-3D3C64639191}" srcOrd="1" destOrd="0" presId="urn:microsoft.com/office/officeart/2005/8/layout/hierarchy5"/>
    <dgm:cxn modelId="{44D785DD-66F8-4B9B-B9EA-E4E629DE684B}" type="presParOf" srcId="{10609AA6-7596-4520-A036-3D3C64639191}" destId="{38D3BDE4-9013-4F3F-A45B-1AB9458D43A2}" srcOrd="0" destOrd="0" presId="urn:microsoft.com/office/officeart/2005/8/layout/hierarchy5"/>
    <dgm:cxn modelId="{23C6FA72-1114-4B05-B73E-2D4E266BD286}" type="presParOf" srcId="{38D3BDE4-9013-4F3F-A45B-1AB9458D43A2}" destId="{052E335E-1863-43A0-B339-C2058524D015}" srcOrd="0" destOrd="0" presId="urn:microsoft.com/office/officeart/2005/8/layout/hierarchy5"/>
    <dgm:cxn modelId="{3A6A1175-4C68-4B6F-AA28-34056D0A455C}" type="presParOf" srcId="{10609AA6-7596-4520-A036-3D3C64639191}" destId="{2D7EFC6D-25FE-4B19-B2C8-1FDC028D1D73}" srcOrd="1" destOrd="0" presId="urn:microsoft.com/office/officeart/2005/8/layout/hierarchy5"/>
    <dgm:cxn modelId="{B0D00155-5A36-4D67-BB73-3E45A6257D8F}" type="presParOf" srcId="{2D7EFC6D-25FE-4B19-B2C8-1FDC028D1D73}" destId="{5245D2E2-7FB5-4AB3-A948-55F33A03B806}" srcOrd="0" destOrd="0" presId="urn:microsoft.com/office/officeart/2005/8/layout/hierarchy5"/>
    <dgm:cxn modelId="{204E30B3-7B56-4912-B3A3-3F26AACCD7F2}" type="presParOf" srcId="{2D7EFC6D-25FE-4B19-B2C8-1FDC028D1D73}" destId="{C0A9D812-5F3A-481A-9B3A-9E42B7BBD44E}" srcOrd="1" destOrd="0" presId="urn:microsoft.com/office/officeart/2005/8/layout/hierarchy5"/>
    <dgm:cxn modelId="{51146DA7-11FF-4B7A-BC77-7EF5C364B349}" type="presParOf" srcId="{C0A9D812-5F3A-481A-9B3A-9E42B7BBD44E}" destId="{046D7880-390F-4438-8CA3-E9865C17229C}" srcOrd="0" destOrd="0" presId="urn:microsoft.com/office/officeart/2005/8/layout/hierarchy5"/>
    <dgm:cxn modelId="{CFE9C769-D43B-4AB0-A827-060478EC259F}" type="presParOf" srcId="{046D7880-390F-4438-8CA3-E9865C17229C}" destId="{376B4169-CEFE-4990-86FA-A3DA3CE16105}" srcOrd="0" destOrd="0" presId="urn:microsoft.com/office/officeart/2005/8/layout/hierarchy5"/>
    <dgm:cxn modelId="{0EC69722-1844-453D-8650-510189C45B49}" type="presParOf" srcId="{C0A9D812-5F3A-481A-9B3A-9E42B7BBD44E}" destId="{CB9350B2-D10D-49C8-B755-7F2E2AB6456F}" srcOrd="1" destOrd="0" presId="urn:microsoft.com/office/officeart/2005/8/layout/hierarchy5"/>
    <dgm:cxn modelId="{39FEC54D-BBB6-4A4A-85E1-6F535F8747A0}" type="presParOf" srcId="{CB9350B2-D10D-49C8-B755-7F2E2AB6456F}" destId="{CD306F4D-D3A8-4591-8697-FE5C609D9C7C}" srcOrd="0" destOrd="0" presId="urn:microsoft.com/office/officeart/2005/8/layout/hierarchy5"/>
    <dgm:cxn modelId="{7027AAF2-F08A-4BE9-8518-9E28C676C9D6}" type="presParOf" srcId="{CB9350B2-D10D-49C8-B755-7F2E2AB6456F}" destId="{EAAB6220-4F93-4E46-AB9E-7EB5889DA729}" srcOrd="1" destOrd="0" presId="urn:microsoft.com/office/officeart/2005/8/layout/hierarchy5"/>
    <dgm:cxn modelId="{29A9D791-8347-4540-9193-2D8F2BF9B1F8}" type="presParOf" srcId="{EAAB6220-4F93-4E46-AB9E-7EB5889DA729}" destId="{51BEEE03-B303-4972-A35A-2DE0B1819A28}" srcOrd="0" destOrd="0" presId="urn:microsoft.com/office/officeart/2005/8/layout/hierarchy5"/>
    <dgm:cxn modelId="{D572DEE3-B6BA-4EED-BF48-5CEBF583AFD4}" type="presParOf" srcId="{51BEEE03-B303-4972-A35A-2DE0B1819A28}" destId="{D7E71CBC-C8D9-4B12-B14B-6828EB280C88}" srcOrd="0" destOrd="0" presId="urn:microsoft.com/office/officeart/2005/8/layout/hierarchy5"/>
    <dgm:cxn modelId="{303CEEFC-3B02-4464-8CC0-C2B7151A0EFC}" type="presParOf" srcId="{EAAB6220-4F93-4E46-AB9E-7EB5889DA729}" destId="{C11139C5-B40C-4312-9A6E-06C292E24BC8}" srcOrd="1" destOrd="0" presId="urn:microsoft.com/office/officeart/2005/8/layout/hierarchy5"/>
    <dgm:cxn modelId="{6AEBAF9A-E63E-4139-AC98-7F042185D062}" type="presParOf" srcId="{C11139C5-B40C-4312-9A6E-06C292E24BC8}" destId="{B6DA2E1F-C602-49C4-BCE6-4C9DFB1EE9B8}" srcOrd="0" destOrd="0" presId="urn:microsoft.com/office/officeart/2005/8/layout/hierarchy5"/>
    <dgm:cxn modelId="{B14D4C8C-6CDA-41DF-88A2-5EFFF4FC7DD6}" type="presParOf" srcId="{C11139C5-B40C-4312-9A6E-06C292E24BC8}" destId="{01037BB5-B5B0-4C94-8CD2-6124B4A5F509}" srcOrd="1" destOrd="0" presId="urn:microsoft.com/office/officeart/2005/8/layout/hierarchy5"/>
    <dgm:cxn modelId="{8B9B84F0-DEF5-4220-9CD8-783BB2668D01}" type="presParOf" srcId="{C0A9D812-5F3A-481A-9B3A-9E42B7BBD44E}" destId="{D92605EA-A79D-4366-B2CE-6A6C04243F00}" srcOrd="2" destOrd="0" presId="urn:microsoft.com/office/officeart/2005/8/layout/hierarchy5"/>
    <dgm:cxn modelId="{41720A0A-6257-4B2E-A8B0-6C01E4B97604}" type="presParOf" srcId="{D92605EA-A79D-4366-B2CE-6A6C04243F00}" destId="{D1484739-1E89-47A8-8491-55E7D855796E}" srcOrd="0" destOrd="0" presId="urn:microsoft.com/office/officeart/2005/8/layout/hierarchy5"/>
    <dgm:cxn modelId="{BFDF4EC7-5FE6-4BF3-B144-C663FD458E97}" type="presParOf" srcId="{C0A9D812-5F3A-481A-9B3A-9E42B7BBD44E}" destId="{CEEB216D-CF6F-40A2-A3DE-0569AF465BDC}" srcOrd="3" destOrd="0" presId="urn:microsoft.com/office/officeart/2005/8/layout/hierarchy5"/>
    <dgm:cxn modelId="{4E4E99F8-5EE7-4D0F-8C22-C12BC631ADB4}" type="presParOf" srcId="{CEEB216D-CF6F-40A2-A3DE-0569AF465BDC}" destId="{C9887E53-D241-49A4-845F-87C657C23231}" srcOrd="0" destOrd="0" presId="urn:microsoft.com/office/officeart/2005/8/layout/hierarchy5"/>
    <dgm:cxn modelId="{BB0510F4-6389-4203-8305-017F6507892C}" type="presParOf" srcId="{CEEB216D-CF6F-40A2-A3DE-0569AF465BDC}" destId="{B74DD602-5E0C-41AB-84EC-138B3F67A5B2}" srcOrd="1" destOrd="0" presId="urn:microsoft.com/office/officeart/2005/8/layout/hierarchy5"/>
    <dgm:cxn modelId="{52BDEA54-6C87-409B-928D-4C0E6166B10D}" type="presParOf" srcId="{B74DD602-5E0C-41AB-84EC-138B3F67A5B2}" destId="{587DBA8D-0473-44DA-8767-504BC4E283EC}" srcOrd="0" destOrd="0" presId="urn:microsoft.com/office/officeart/2005/8/layout/hierarchy5"/>
    <dgm:cxn modelId="{75957BBB-82AC-4F50-958B-E5876DDB3668}" type="presParOf" srcId="{587DBA8D-0473-44DA-8767-504BC4E283EC}" destId="{C7565641-4BC9-46AB-BF2F-96106F51C67B}" srcOrd="0" destOrd="0" presId="urn:microsoft.com/office/officeart/2005/8/layout/hierarchy5"/>
    <dgm:cxn modelId="{49CF3EDA-80A3-433D-9C71-9D454EBF2B71}" type="presParOf" srcId="{B74DD602-5E0C-41AB-84EC-138B3F67A5B2}" destId="{225AE084-100C-4AC5-B335-F18C8857C6F4}" srcOrd="1" destOrd="0" presId="urn:microsoft.com/office/officeart/2005/8/layout/hierarchy5"/>
    <dgm:cxn modelId="{825C5C3D-C11F-465D-961F-F1475C14CDD9}" type="presParOf" srcId="{225AE084-100C-4AC5-B335-F18C8857C6F4}" destId="{F42E7151-A0F8-4C31-828B-0C59B62823F7}" srcOrd="0" destOrd="0" presId="urn:microsoft.com/office/officeart/2005/8/layout/hierarchy5"/>
    <dgm:cxn modelId="{A002F880-F6A3-4B2F-A6FF-59D903839695}" type="presParOf" srcId="{225AE084-100C-4AC5-B335-F18C8857C6F4}" destId="{1E2DA881-BD9F-4340-B28E-8941191CE647}" srcOrd="1" destOrd="0" presId="urn:microsoft.com/office/officeart/2005/8/layout/hierarchy5"/>
    <dgm:cxn modelId="{8D7AABA3-FFC4-4CD0-A3DC-C24785C6654C}" type="presParOf" srcId="{C0A9D812-5F3A-481A-9B3A-9E42B7BBD44E}" destId="{9F718916-3838-4462-AFE6-C9FFC3F1AFF0}" srcOrd="4" destOrd="0" presId="urn:microsoft.com/office/officeart/2005/8/layout/hierarchy5"/>
    <dgm:cxn modelId="{AB503581-F114-4225-AFC9-7C54E06064F4}" type="presParOf" srcId="{9F718916-3838-4462-AFE6-C9FFC3F1AFF0}" destId="{26ECD930-E6AB-4620-88D8-15BE4D119542}" srcOrd="0" destOrd="0" presId="urn:microsoft.com/office/officeart/2005/8/layout/hierarchy5"/>
    <dgm:cxn modelId="{4111382E-A8CC-45CF-8283-92D4DD31B77C}" type="presParOf" srcId="{C0A9D812-5F3A-481A-9B3A-9E42B7BBD44E}" destId="{4D49E411-F85E-402E-A640-48079DC06217}" srcOrd="5" destOrd="0" presId="urn:microsoft.com/office/officeart/2005/8/layout/hierarchy5"/>
    <dgm:cxn modelId="{ED0D4077-412B-44C6-8434-5CB3EDD27C12}" type="presParOf" srcId="{4D49E411-F85E-402E-A640-48079DC06217}" destId="{DAEC67E1-A889-4CCB-9855-A90B19268709}" srcOrd="0" destOrd="0" presId="urn:microsoft.com/office/officeart/2005/8/layout/hierarchy5"/>
    <dgm:cxn modelId="{91398BCF-3B68-48D9-9F03-434628D3C20B}" type="presParOf" srcId="{4D49E411-F85E-402E-A640-48079DC06217}" destId="{CFD2AC9D-0752-4491-8D39-94161B8E9015}" srcOrd="1" destOrd="0" presId="urn:microsoft.com/office/officeart/2005/8/layout/hierarchy5"/>
    <dgm:cxn modelId="{1778069C-0A72-4615-8964-AE6492D5A21F}" type="presParOf" srcId="{CFD2AC9D-0752-4491-8D39-94161B8E9015}" destId="{26CEA7EF-19C8-4C48-A675-0613C2AED763}" srcOrd="0" destOrd="0" presId="urn:microsoft.com/office/officeart/2005/8/layout/hierarchy5"/>
    <dgm:cxn modelId="{0D67FAA6-CDB3-4975-9DA3-7D12163471EE}" type="presParOf" srcId="{26CEA7EF-19C8-4C48-A675-0613C2AED763}" destId="{1D1017E9-414E-4EAF-836B-70BCD8732459}" srcOrd="0" destOrd="0" presId="urn:microsoft.com/office/officeart/2005/8/layout/hierarchy5"/>
    <dgm:cxn modelId="{9AA2B806-E2A7-41EF-AD89-19BD8D523DE1}" type="presParOf" srcId="{CFD2AC9D-0752-4491-8D39-94161B8E9015}" destId="{F98BEB1B-34ED-4137-AF48-4F8739947921}" srcOrd="1" destOrd="0" presId="urn:microsoft.com/office/officeart/2005/8/layout/hierarchy5"/>
    <dgm:cxn modelId="{107501EA-8655-4DA4-AD65-C2CB2F8E6B72}" type="presParOf" srcId="{F98BEB1B-34ED-4137-AF48-4F8739947921}" destId="{3148CA23-E6DB-4043-9860-0DF523A86BF7}" srcOrd="0" destOrd="0" presId="urn:microsoft.com/office/officeart/2005/8/layout/hierarchy5"/>
    <dgm:cxn modelId="{1A498DD1-5904-4E37-8E5F-163C2C41F517}" type="presParOf" srcId="{F98BEB1B-34ED-4137-AF48-4F8739947921}" destId="{50EB181E-ABC2-4AD6-98D5-264352C38A17}" srcOrd="1" destOrd="0" presId="urn:microsoft.com/office/officeart/2005/8/layout/hierarchy5"/>
    <dgm:cxn modelId="{A8CAB971-9C5C-4089-8DE1-329C783C77CB}" type="presParOf" srcId="{CFD2AC9D-0752-4491-8D39-94161B8E9015}" destId="{98177344-480C-4A98-B845-D0175CC26221}" srcOrd="2" destOrd="0" presId="urn:microsoft.com/office/officeart/2005/8/layout/hierarchy5"/>
    <dgm:cxn modelId="{27D5CAAC-89EE-46BC-BCEA-20525209A906}" type="presParOf" srcId="{98177344-480C-4A98-B845-D0175CC26221}" destId="{D455CBF5-730F-4478-B8E0-64DC26C8FA78}" srcOrd="0" destOrd="0" presId="urn:microsoft.com/office/officeart/2005/8/layout/hierarchy5"/>
    <dgm:cxn modelId="{D14A8C65-64F2-49EC-BDE4-ADA73FB08001}" type="presParOf" srcId="{CFD2AC9D-0752-4491-8D39-94161B8E9015}" destId="{252E92BA-44B5-4C8D-AB8C-3B49838E3666}" srcOrd="3" destOrd="0" presId="urn:microsoft.com/office/officeart/2005/8/layout/hierarchy5"/>
    <dgm:cxn modelId="{C77BC2E6-36CA-4F79-8565-9A7A7E37CA5A}" type="presParOf" srcId="{252E92BA-44B5-4C8D-AB8C-3B49838E3666}" destId="{4BF37C86-710F-4CF9-8E19-1C6C7A5C7EF2}" srcOrd="0" destOrd="0" presId="urn:microsoft.com/office/officeart/2005/8/layout/hierarchy5"/>
    <dgm:cxn modelId="{2D2B5720-6A6C-420B-B7FA-FAF2FCC60D1C}" type="presParOf" srcId="{252E92BA-44B5-4C8D-AB8C-3B49838E3666}" destId="{37C63878-BDC4-492E-A054-DA33C2C23A05}" srcOrd="1" destOrd="0" presId="urn:microsoft.com/office/officeart/2005/8/layout/hierarchy5"/>
    <dgm:cxn modelId="{F6E7CA80-CA59-4396-81D9-66D5E10BA61F}" type="presParOf" srcId="{C0A9D812-5F3A-481A-9B3A-9E42B7BBD44E}" destId="{DB82D850-2503-46E9-BE5F-2662FA41DEF0}" srcOrd="6" destOrd="0" presId="urn:microsoft.com/office/officeart/2005/8/layout/hierarchy5"/>
    <dgm:cxn modelId="{99E05093-AF33-4414-BA37-C5C4E2A7BECB}" type="presParOf" srcId="{DB82D850-2503-46E9-BE5F-2662FA41DEF0}" destId="{3EBCBB71-C831-4E73-B46F-621E4A3274F1}" srcOrd="0" destOrd="0" presId="urn:microsoft.com/office/officeart/2005/8/layout/hierarchy5"/>
    <dgm:cxn modelId="{FEC8BFF4-FB0D-424E-8B38-54E932098EB9}" type="presParOf" srcId="{C0A9D812-5F3A-481A-9B3A-9E42B7BBD44E}" destId="{52206195-2775-436D-A383-DF2814241946}" srcOrd="7" destOrd="0" presId="urn:microsoft.com/office/officeart/2005/8/layout/hierarchy5"/>
    <dgm:cxn modelId="{BF22B637-EE97-4F29-9139-548A61C6587C}" type="presParOf" srcId="{52206195-2775-436D-A383-DF2814241946}" destId="{12F49842-6A3A-48E0-8D12-637987C4712B}" srcOrd="0" destOrd="0" presId="urn:microsoft.com/office/officeart/2005/8/layout/hierarchy5"/>
    <dgm:cxn modelId="{FC43A686-9593-4387-8D0D-26F7AB8A7E86}" type="presParOf" srcId="{52206195-2775-436D-A383-DF2814241946}" destId="{801C693F-7EA7-49D3-9F10-86CC0B098B0C}" srcOrd="1" destOrd="0" presId="urn:microsoft.com/office/officeart/2005/8/layout/hierarchy5"/>
    <dgm:cxn modelId="{D5ACFDC3-6424-4BD4-ABF7-DCEFA56AD67C}" type="presParOf" srcId="{801C693F-7EA7-49D3-9F10-86CC0B098B0C}" destId="{A3496453-E70B-4852-B012-602D4A78CB14}" srcOrd="0" destOrd="0" presId="urn:microsoft.com/office/officeart/2005/8/layout/hierarchy5"/>
    <dgm:cxn modelId="{FCA8C7E7-436A-47B0-B5F6-D91A1BC0EDDE}" type="presParOf" srcId="{A3496453-E70B-4852-B012-602D4A78CB14}" destId="{4F8FEA09-41D1-4561-BAAE-18ABDCD03F7E}" srcOrd="0" destOrd="0" presId="urn:microsoft.com/office/officeart/2005/8/layout/hierarchy5"/>
    <dgm:cxn modelId="{088157B5-9CF0-4B31-A5E7-16E9A09F641F}" type="presParOf" srcId="{801C693F-7EA7-49D3-9F10-86CC0B098B0C}" destId="{3D35108D-ACF8-4339-91FB-191E995E415E}" srcOrd="1" destOrd="0" presId="urn:microsoft.com/office/officeart/2005/8/layout/hierarchy5"/>
    <dgm:cxn modelId="{95FE9242-6BAD-4131-A3DD-D39DAC12432A}" type="presParOf" srcId="{3D35108D-ACF8-4339-91FB-191E995E415E}" destId="{F4CCA49F-C1C3-4623-97F9-93EE171128BD}" srcOrd="0" destOrd="0" presId="urn:microsoft.com/office/officeart/2005/8/layout/hierarchy5"/>
    <dgm:cxn modelId="{8443C27C-25AF-484D-A83F-A8937B25A5A0}" type="presParOf" srcId="{3D35108D-ACF8-4339-91FB-191E995E415E}" destId="{A8DF30A4-B9DD-42C8-8C88-176DE7C52E37}" srcOrd="1" destOrd="0" presId="urn:microsoft.com/office/officeart/2005/8/layout/hierarchy5"/>
    <dgm:cxn modelId="{B566C5EA-3F25-46E0-B99C-29BA3F6D9323}" type="presParOf" srcId="{801C693F-7EA7-49D3-9F10-86CC0B098B0C}" destId="{B53A0619-4B40-48C5-B77D-C217243A6083}" srcOrd="2" destOrd="0" presId="urn:microsoft.com/office/officeart/2005/8/layout/hierarchy5"/>
    <dgm:cxn modelId="{D17B34F1-9C8E-4319-8B02-C965CE5BECB6}" type="presParOf" srcId="{B53A0619-4B40-48C5-B77D-C217243A6083}" destId="{375B88D9-DB73-4737-B44A-6797221ED9EF}" srcOrd="0" destOrd="0" presId="urn:microsoft.com/office/officeart/2005/8/layout/hierarchy5"/>
    <dgm:cxn modelId="{DA918F92-9AF0-4E7F-9753-5BA7D507393B}" type="presParOf" srcId="{801C693F-7EA7-49D3-9F10-86CC0B098B0C}" destId="{BA01632E-5DFB-4D0E-BEEA-DB23B7FF146D}" srcOrd="3" destOrd="0" presId="urn:microsoft.com/office/officeart/2005/8/layout/hierarchy5"/>
    <dgm:cxn modelId="{4F81250A-E1BD-4580-B6E3-F41773FCE051}" type="presParOf" srcId="{BA01632E-5DFB-4D0E-BEEA-DB23B7FF146D}" destId="{8E7309A3-9377-4B0E-A6D8-704FD428DCE4}" srcOrd="0" destOrd="0" presId="urn:microsoft.com/office/officeart/2005/8/layout/hierarchy5"/>
    <dgm:cxn modelId="{4CEE0009-0E4C-4866-A9D0-C3B6DA57801E}" type="presParOf" srcId="{BA01632E-5DFB-4D0E-BEEA-DB23B7FF146D}" destId="{85B55F36-0F63-4254-8885-22F8C6D21764}" srcOrd="1" destOrd="0" presId="urn:microsoft.com/office/officeart/2005/8/layout/hierarchy5"/>
    <dgm:cxn modelId="{E6E19FB6-1A13-49E0-B2C6-4E1B799E1A37}" type="presParOf" srcId="{10609AA6-7596-4520-A036-3D3C64639191}" destId="{CE975C87-A3A1-47E4-84AE-B1418BC5B473}" srcOrd="2" destOrd="0" presId="urn:microsoft.com/office/officeart/2005/8/layout/hierarchy5"/>
    <dgm:cxn modelId="{9D1EBBBF-74B1-42D5-BD42-45BC72B4BE0F}" type="presParOf" srcId="{CE975C87-A3A1-47E4-84AE-B1418BC5B473}" destId="{36EE706D-39A4-4D73-A24C-2889837B2209}" srcOrd="0" destOrd="0" presId="urn:microsoft.com/office/officeart/2005/8/layout/hierarchy5"/>
    <dgm:cxn modelId="{4D88C694-AF8E-41BA-8248-7A9AA57A2BDC}" type="presParOf" srcId="{10609AA6-7596-4520-A036-3D3C64639191}" destId="{4DDA317D-CB82-46E2-ADE7-A41E8D40E2DA}" srcOrd="3" destOrd="0" presId="urn:microsoft.com/office/officeart/2005/8/layout/hierarchy5"/>
    <dgm:cxn modelId="{877682A9-BA9B-4597-AC8F-2DB64BFF8BCD}" type="presParOf" srcId="{4DDA317D-CB82-46E2-ADE7-A41E8D40E2DA}" destId="{8D7AF57F-13D0-458C-B84C-05B078CCAE1E}" srcOrd="0" destOrd="0" presId="urn:microsoft.com/office/officeart/2005/8/layout/hierarchy5"/>
    <dgm:cxn modelId="{D84D4692-2C76-4F5B-8335-06BBDBA8F116}" type="presParOf" srcId="{4DDA317D-CB82-46E2-ADE7-A41E8D40E2DA}" destId="{622ACF1F-B0ED-435B-9260-8E62A2A42B46}" srcOrd="1" destOrd="0" presId="urn:microsoft.com/office/officeart/2005/8/layout/hierarchy5"/>
    <dgm:cxn modelId="{EA2BB4C6-6AF2-43FD-ADE9-6BDC3AC02B1C}" type="presParOf" srcId="{622ACF1F-B0ED-435B-9260-8E62A2A42B46}" destId="{9FC8FB37-5CDD-4530-ACA1-2C6D5372BCD0}" srcOrd="0" destOrd="0" presId="urn:microsoft.com/office/officeart/2005/8/layout/hierarchy5"/>
    <dgm:cxn modelId="{7F3BA763-03D9-405B-9578-D06DB19892D1}" type="presParOf" srcId="{9FC8FB37-5CDD-4530-ACA1-2C6D5372BCD0}" destId="{45169B73-0F29-43A1-805F-10BD5F04368B}" srcOrd="0" destOrd="0" presId="urn:microsoft.com/office/officeart/2005/8/layout/hierarchy5"/>
    <dgm:cxn modelId="{09D8DD8F-AA07-4C18-8228-EC1686106C3C}" type="presParOf" srcId="{622ACF1F-B0ED-435B-9260-8E62A2A42B46}" destId="{EA34FDED-D8B1-4EDF-87A9-A214AF705057}" srcOrd="1" destOrd="0" presId="urn:microsoft.com/office/officeart/2005/8/layout/hierarchy5"/>
    <dgm:cxn modelId="{02E8BBC6-EA0A-403E-A43B-ECB7D245517B}" type="presParOf" srcId="{EA34FDED-D8B1-4EDF-87A9-A214AF705057}" destId="{88426B98-DC85-48A8-882F-AF933B97CCA1}" srcOrd="0" destOrd="0" presId="urn:microsoft.com/office/officeart/2005/8/layout/hierarchy5"/>
    <dgm:cxn modelId="{13219673-4973-49DA-9C98-EDA2449729AC}" type="presParOf" srcId="{EA34FDED-D8B1-4EDF-87A9-A214AF705057}" destId="{C401C961-151F-4ADD-870C-CD4E705FE2F4}" srcOrd="1" destOrd="0" presId="urn:microsoft.com/office/officeart/2005/8/layout/hierarchy5"/>
    <dgm:cxn modelId="{F7306AF1-B191-42DA-B30A-04F4F2FDF584}" type="presParOf" srcId="{D1EFB5BD-BFE7-48AF-9C7B-748E9386E81D}" destId="{3EE2C2F8-FC76-42D9-A739-9DF9FEB4FAC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566F5-822B-4189-AC1B-99B4895706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1BB7CB2-048E-4594-B36E-24BBB27E5B68}">
      <dgm:prSet phldrT="[Texto]"/>
      <dgm:spPr/>
      <dgm:t>
        <a:bodyPr/>
        <a:lstStyle/>
        <a:p>
          <a:r>
            <a:rPr lang="es-EC" dirty="0" smtClean="0"/>
            <a:t>Mecánica Clásica</a:t>
          </a:r>
          <a:endParaRPr lang="es-EC" dirty="0"/>
        </a:p>
      </dgm:t>
    </dgm:pt>
    <dgm:pt modelId="{5C1C435F-7677-46AA-B03B-C4ADB906D0C6}" type="parTrans" cxnId="{CC06810F-5661-4814-90EE-A39F49BDE574}">
      <dgm:prSet/>
      <dgm:spPr/>
      <dgm:t>
        <a:bodyPr/>
        <a:lstStyle/>
        <a:p>
          <a:endParaRPr lang="es-EC"/>
        </a:p>
      </dgm:t>
    </dgm:pt>
    <dgm:pt modelId="{9C9F0212-6B2B-46CD-AB50-0D12A072BD83}" type="sibTrans" cxnId="{CC06810F-5661-4814-90EE-A39F49BDE574}">
      <dgm:prSet/>
      <dgm:spPr/>
      <dgm:t>
        <a:bodyPr/>
        <a:lstStyle/>
        <a:p>
          <a:endParaRPr lang="es-EC"/>
        </a:p>
      </dgm:t>
    </dgm:pt>
    <dgm:pt modelId="{529C9BDC-895A-4A72-8446-57123471F885}">
      <dgm:prSet phldrT="[Texto]"/>
      <dgm:spPr/>
      <dgm:t>
        <a:bodyPr/>
        <a:lstStyle/>
        <a:p>
          <a:r>
            <a:rPr lang="es-EC" dirty="0" smtClean="0"/>
            <a:t>Cinemática</a:t>
          </a:r>
          <a:endParaRPr lang="es-EC" dirty="0"/>
        </a:p>
      </dgm:t>
    </dgm:pt>
    <dgm:pt modelId="{A615EA00-33C7-4F31-9171-E987D9385135}" type="parTrans" cxnId="{0AFDA116-F6D4-48CC-854F-37AE73A63C93}">
      <dgm:prSet/>
      <dgm:spPr/>
      <dgm:t>
        <a:bodyPr/>
        <a:lstStyle/>
        <a:p>
          <a:endParaRPr lang="es-EC"/>
        </a:p>
      </dgm:t>
    </dgm:pt>
    <dgm:pt modelId="{B808E138-8EEC-4BCE-B6A5-6AB49785416D}" type="sibTrans" cxnId="{0AFDA116-F6D4-48CC-854F-37AE73A63C93}">
      <dgm:prSet/>
      <dgm:spPr/>
      <dgm:t>
        <a:bodyPr/>
        <a:lstStyle/>
        <a:p>
          <a:endParaRPr lang="es-EC"/>
        </a:p>
      </dgm:t>
    </dgm:pt>
    <dgm:pt modelId="{38440ED5-4D82-46CC-B7FE-2423B2F543CA}">
      <dgm:prSet phldrT="[Texto]"/>
      <dgm:spPr/>
      <dgm:t>
        <a:bodyPr/>
        <a:lstStyle/>
        <a:p>
          <a:r>
            <a:rPr lang="es-EC" dirty="0" smtClean="0"/>
            <a:t>Dinámica</a:t>
          </a:r>
          <a:endParaRPr lang="es-EC" dirty="0"/>
        </a:p>
      </dgm:t>
    </dgm:pt>
    <dgm:pt modelId="{FCCB1E77-7312-4108-9BB2-850133A78272}" type="parTrans" cxnId="{D28E698F-69D7-4B68-B892-FB7337C549B2}">
      <dgm:prSet/>
      <dgm:spPr/>
      <dgm:t>
        <a:bodyPr/>
        <a:lstStyle/>
        <a:p>
          <a:endParaRPr lang="es-EC"/>
        </a:p>
      </dgm:t>
    </dgm:pt>
    <dgm:pt modelId="{A01A279A-E37C-4B36-B7FE-A57E875E79E7}" type="sibTrans" cxnId="{D28E698F-69D7-4B68-B892-FB7337C549B2}">
      <dgm:prSet/>
      <dgm:spPr/>
      <dgm:t>
        <a:bodyPr/>
        <a:lstStyle/>
        <a:p>
          <a:endParaRPr lang="es-EC"/>
        </a:p>
      </dgm:t>
    </dgm:pt>
    <dgm:pt modelId="{0FF47D0D-16A3-486F-853E-EAD73E9F56B3}" type="pres">
      <dgm:prSet presAssocID="{1A4566F5-822B-4189-AC1B-99B4895706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D35F87C-124E-4216-B9A4-0687BB560948}" type="pres">
      <dgm:prSet presAssocID="{D1BB7CB2-048E-4594-B36E-24BBB27E5B68}" presName="hierRoot1" presStyleCnt="0">
        <dgm:presLayoutVars>
          <dgm:hierBranch val="init"/>
        </dgm:presLayoutVars>
      </dgm:prSet>
      <dgm:spPr/>
    </dgm:pt>
    <dgm:pt modelId="{B833D527-8A3B-4FD3-918D-1A2C219270B8}" type="pres">
      <dgm:prSet presAssocID="{D1BB7CB2-048E-4594-B36E-24BBB27E5B68}" presName="rootComposite1" presStyleCnt="0"/>
      <dgm:spPr/>
    </dgm:pt>
    <dgm:pt modelId="{A2803EFF-EAA6-4434-BF2E-5232B3AEF9F4}" type="pres">
      <dgm:prSet presAssocID="{D1BB7CB2-048E-4594-B36E-24BBB27E5B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F71670-1D80-4BB0-9CEB-0DFACD89251A}" type="pres">
      <dgm:prSet presAssocID="{D1BB7CB2-048E-4594-B36E-24BBB27E5B68}" presName="rootConnector1" presStyleLbl="node1" presStyleIdx="0" presStyleCnt="0"/>
      <dgm:spPr/>
      <dgm:t>
        <a:bodyPr/>
        <a:lstStyle/>
        <a:p>
          <a:endParaRPr lang="es-EC"/>
        </a:p>
      </dgm:t>
    </dgm:pt>
    <dgm:pt modelId="{05EDD3AF-AA57-476B-8720-5C473A40956C}" type="pres">
      <dgm:prSet presAssocID="{D1BB7CB2-048E-4594-B36E-24BBB27E5B68}" presName="hierChild2" presStyleCnt="0"/>
      <dgm:spPr/>
    </dgm:pt>
    <dgm:pt modelId="{13AA5821-AB67-456C-B7A5-73349F39910E}" type="pres">
      <dgm:prSet presAssocID="{A615EA00-33C7-4F31-9171-E987D9385135}" presName="Name37" presStyleLbl="parChTrans1D2" presStyleIdx="0" presStyleCnt="2"/>
      <dgm:spPr/>
      <dgm:t>
        <a:bodyPr/>
        <a:lstStyle/>
        <a:p>
          <a:endParaRPr lang="es-EC"/>
        </a:p>
      </dgm:t>
    </dgm:pt>
    <dgm:pt modelId="{86AC8866-C8A1-478A-A2F0-C099F0542D6A}" type="pres">
      <dgm:prSet presAssocID="{529C9BDC-895A-4A72-8446-57123471F885}" presName="hierRoot2" presStyleCnt="0">
        <dgm:presLayoutVars>
          <dgm:hierBranch val="init"/>
        </dgm:presLayoutVars>
      </dgm:prSet>
      <dgm:spPr/>
    </dgm:pt>
    <dgm:pt modelId="{C825EF66-2360-4851-9801-7DBF46539673}" type="pres">
      <dgm:prSet presAssocID="{529C9BDC-895A-4A72-8446-57123471F885}" presName="rootComposite" presStyleCnt="0"/>
      <dgm:spPr/>
    </dgm:pt>
    <dgm:pt modelId="{71E2F540-9D44-49CB-888C-F31ABD9ED740}" type="pres">
      <dgm:prSet presAssocID="{529C9BDC-895A-4A72-8446-57123471F88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6BB160-436F-423B-893C-798BE72808EE}" type="pres">
      <dgm:prSet presAssocID="{529C9BDC-895A-4A72-8446-57123471F885}" presName="rootConnector" presStyleLbl="node2" presStyleIdx="0" presStyleCnt="2"/>
      <dgm:spPr/>
      <dgm:t>
        <a:bodyPr/>
        <a:lstStyle/>
        <a:p>
          <a:endParaRPr lang="es-EC"/>
        </a:p>
      </dgm:t>
    </dgm:pt>
    <dgm:pt modelId="{7DD0A87F-5EE9-45E4-87B6-1155A6669E87}" type="pres">
      <dgm:prSet presAssocID="{529C9BDC-895A-4A72-8446-57123471F885}" presName="hierChild4" presStyleCnt="0"/>
      <dgm:spPr/>
    </dgm:pt>
    <dgm:pt modelId="{B4F2C64E-CA62-409A-A01B-5CC8755E47C8}" type="pres">
      <dgm:prSet presAssocID="{529C9BDC-895A-4A72-8446-57123471F885}" presName="hierChild5" presStyleCnt="0"/>
      <dgm:spPr/>
    </dgm:pt>
    <dgm:pt modelId="{39321389-4C30-40D4-AD82-A811D34EE42F}" type="pres">
      <dgm:prSet presAssocID="{FCCB1E77-7312-4108-9BB2-850133A78272}" presName="Name37" presStyleLbl="parChTrans1D2" presStyleIdx="1" presStyleCnt="2"/>
      <dgm:spPr/>
      <dgm:t>
        <a:bodyPr/>
        <a:lstStyle/>
        <a:p>
          <a:endParaRPr lang="es-EC"/>
        </a:p>
      </dgm:t>
    </dgm:pt>
    <dgm:pt modelId="{35DE9597-6F44-4A22-B507-6223A3A4D5A6}" type="pres">
      <dgm:prSet presAssocID="{38440ED5-4D82-46CC-B7FE-2423B2F543CA}" presName="hierRoot2" presStyleCnt="0">
        <dgm:presLayoutVars>
          <dgm:hierBranch val="init"/>
        </dgm:presLayoutVars>
      </dgm:prSet>
      <dgm:spPr/>
    </dgm:pt>
    <dgm:pt modelId="{8C4FCBBE-C8D7-47B7-A9FC-231F14E5A76F}" type="pres">
      <dgm:prSet presAssocID="{38440ED5-4D82-46CC-B7FE-2423B2F543CA}" presName="rootComposite" presStyleCnt="0"/>
      <dgm:spPr/>
    </dgm:pt>
    <dgm:pt modelId="{2A96A0ED-9F88-45ED-8A6B-AA1664018936}" type="pres">
      <dgm:prSet presAssocID="{38440ED5-4D82-46CC-B7FE-2423B2F543C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932CB8-47CF-4682-A22C-E8C7A7E6305E}" type="pres">
      <dgm:prSet presAssocID="{38440ED5-4D82-46CC-B7FE-2423B2F543CA}" presName="rootConnector" presStyleLbl="node2" presStyleIdx="1" presStyleCnt="2"/>
      <dgm:spPr/>
      <dgm:t>
        <a:bodyPr/>
        <a:lstStyle/>
        <a:p>
          <a:endParaRPr lang="es-EC"/>
        </a:p>
      </dgm:t>
    </dgm:pt>
    <dgm:pt modelId="{00BCCE6B-8A42-4EB5-831A-D4C5648C9181}" type="pres">
      <dgm:prSet presAssocID="{38440ED5-4D82-46CC-B7FE-2423B2F543CA}" presName="hierChild4" presStyleCnt="0"/>
      <dgm:spPr/>
    </dgm:pt>
    <dgm:pt modelId="{5189F8EE-F283-40CA-866C-A0D0F74F6D9D}" type="pres">
      <dgm:prSet presAssocID="{38440ED5-4D82-46CC-B7FE-2423B2F543CA}" presName="hierChild5" presStyleCnt="0"/>
      <dgm:spPr/>
    </dgm:pt>
    <dgm:pt modelId="{B10DD792-8BB2-414C-9C7C-DC20B3B2B731}" type="pres">
      <dgm:prSet presAssocID="{D1BB7CB2-048E-4594-B36E-24BBB27E5B68}" presName="hierChild3" presStyleCnt="0"/>
      <dgm:spPr/>
    </dgm:pt>
  </dgm:ptLst>
  <dgm:cxnLst>
    <dgm:cxn modelId="{0B52DD1D-F639-42BD-A640-A086961C3763}" type="presOf" srcId="{38440ED5-4D82-46CC-B7FE-2423B2F543CA}" destId="{2A96A0ED-9F88-45ED-8A6B-AA1664018936}" srcOrd="0" destOrd="0" presId="urn:microsoft.com/office/officeart/2005/8/layout/orgChart1"/>
    <dgm:cxn modelId="{04783EAA-10F8-40E7-BB81-C8F90B5820BA}" type="presOf" srcId="{529C9BDC-895A-4A72-8446-57123471F885}" destId="{71E2F540-9D44-49CB-888C-F31ABD9ED740}" srcOrd="0" destOrd="0" presId="urn:microsoft.com/office/officeart/2005/8/layout/orgChart1"/>
    <dgm:cxn modelId="{0AFDA116-F6D4-48CC-854F-37AE73A63C93}" srcId="{D1BB7CB2-048E-4594-B36E-24BBB27E5B68}" destId="{529C9BDC-895A-4A72-8446-57123471F885}" srcOrd="0" destOrd="0" parTransId="{A615EA00-33C7-4F31-9171-E987D9385135}" sibTransId="{B808E138-8EEC-4BCE-B6A5-6AB49785416D}"/>
    <dgm:cxn modelId="{44AF0676-7A61-45B8-9E12-635A949FA5D6}" type="presOf" srcId="{FCCB1E77-7312-4108-9BB2-850133A78272}" destId="{39321389-4C30-40D4-AD82-A811D34EE42F}" srcOrd="0" destOrd="0" presId="urn:microsoft.com/office/officeart/2005/8/layout/orgChart1"/>
    <dgm:cxn modelId="{AF361C23-DAFF-49C0-AE8C-D72DAFD9CD40}" type="presOf" srcId="{D1BB7CB2-048E-4594-B36E-24BBB27E5B68}" destId="{47F71670-1D80-4BB0-9CEB-0DFACD89251A}" srcOrd="1" destOrd="0" presId="urn:microsoft.com/office/officeart/2005/8/layout/orgChart1"/>
    <dgm:cxn modelId="{D28E698F-69D7-4B68-B892-FB7337C549B2}" srcId="{D1BB7CB2-048E-4594-B36E-24BBB27E5B68}" destId="{38440ED5-4D82-46CC-B7FE-2423B2F543CA}" srcOrd="1" destOrd="0" parTransId="{FCCB1E77-7312-4108-9BB2-850133A78272}" sibTransId="{A01A279A-E37C-4B36-B7FE-A57E875E79E7}"/>
    <dgm:cxn modelId="{CC06810F-5661-4814-90EE-A39F49BDE574}" srcId="{1A4566F5-822B-4189-AC1B-99B4895706FD}" destId="{D1BB7CB2-048E-4594-B36E-24BBB27E5B68}" srcOrd="0" destOrd="0" parTransId="{5C1C435F-7677-46AA-B03B-C4ADB906D0C6}" sibTransId="{9C9F0212-6B2B-46CD-AB50-0D12A072BD83}"/>
    <dgm:cxn modelId="{6C1E3AA6-3298-49DE-B383-621783F138C5}" type="presOf" srcId="{A615EA00-33C7-4F31-9171-E987D9385135}" destId="{13AA5821-AB67-456C-B7A5-73349F39910E}" srcOrd="0" destOrd="0" presId="urn:microsoft.com/office/officeart/2005/8/layout/orgChart1"/>
    <dgm:cxn modelId="{E7861919-8066-4D6D-B447-8F3C97F1057F}" type="presOf" srcId="{1A4566F5-822B-4189-AC1B-99B4895706FD}" destId="{0FF47D0D-16A3-486F-853E-EAD73E9F56B3}" srcOrd="0" destOrd="0" presId="urn:microsoft.com/office/officeart/2005/8/layout/orgChart1"/>
    <dgm:cxn modelId="{D9B5FDCB-2E1B-446C-B4A1-010A27CA7B34}" type="presOf" srcId="{529C9BDC-895A-4A72-8446-57123471F885}" destId="{796BB160-436F-423B-893C-798BE72808EE}" srcOrd="1" destOrd="0" presId="urn:microsoft.com/office/officeart/2005/8/layout/orgChart1"/>
    <dgm:cxn modelId="{7C7F4568-D1C9-4885-97EA-73DCEDC4BC57}" type="presOf" srcId="{D1BB7CB2-048E-4594-B36E-24BBB27E5B68}" destId="{A2803EFF-EAA6-4434-BF2E-5232B3AEF9F4}" srcOrd="0" destOrd="0" presId="urn:microsoft.com/office/officeart/2005/8/layout/orgChart1"/>
    <dgm:cxn modelId="{C6E578F8-1FDD-4B12-8CFB-DAA6C16F6B49}" type="presOf" srcId="{38440ED5-4D82-46CC-B7FE-2423B2F543CA}" destId="{5B932CB8-47CF-4682-A22C-E8C7A7E6305E}" srcOrd="1" destOrd="0" presId="urn:microsoft.com/office/officeart/2005/8/layout/orgChart1"/>
    <dgm:cxn modelId="{962F2312-63FE-4E50-A1CF-18C8925B5C63}" type="presParOf" srcId="{0FF47D0D-16A3-486F-853E-EAD73E9F56B3}" destId="{ED35F87C-124E-4216-B9A4-0687BB560948}" srcOrd="0" destOrd="0" presId="urn:microsoft.com/office/officeart/2005/8/layout/orgChart1"/>
    <dgm:cxn modelId="{4E35984E-F808-4959-B0B0-525FDDBCB30C}" type="presParOf" srcId="{ED35F87C-124E-4216-B9A4-0687BB560948}" destId="{B833D527-8A3B-4FD3-918D-1A2C219270B8}" srcOrd="0" destOrd="0" presId="urn:microsoft.com/office/officeart/2005/8/layout/orgChart1"/>
    <dgm:cxn modelId="{F5437B06-1065-492A-BD86-DF2AF1574728}" type="presParOf" srcId="{B833D527-8A3B-4FD3-918D-1A2C219270B8}" destId="{A2803EFF-EAA6-4434-BF2E-5232B3AEF9F4}" srcOrd="0" destOrd="0" presId="urn:microsoft.com/office/officeart/2005/8/layout/orgChart1"/>
    <dgm:cxn modelId="{D60A6DB7-C509-45E0-92A7-D38DA37E5098}" type="presParOf" srcId="{B833D527-8A3B-4FD3-918D-1A2C219270B8}" destId="{47F71670-1D80-4BB0-9CEB-0DFACD89251A}" srcOrd="1" destOrd="0" presId="urn:microsoft.com/office/officeart/2005/8/layout/orgChart1"/>
    <dgm:cxn modelId="{35914C5E-8CED-4FA7-B7EC-57DC67D1F99C}" type="presParOf" srcId="{ED35F87C-124E-4216-B9A4-0687BB560948}" destId="{05EDD3AF-AA57-476B-8720-5C473A40956C}" srcOrd="1" destOrd="0" presId="urn:microsoft.com/office/officeart/2005/8/layout/orgChart1"/>
    <dgm:cxn modelId="{E6271EC8-441A-4A27-950A-440DE2EAC07C}" type="presParOf" srcId="{05EDD3AF-AA57-476B-8720-5C473A40956C}" destId="{13AA5821-AB67-456C-B7A5-73349F39910E}" srcOrd="0" destOrd="0" presId="urn:microsoft.com/office/officeart/2005/8/layout/orgChart1"/>
    <dgm:cxn modelId="{BA4B4521-2DF7-4D96-ADC8-0FDA1B01B3E3}" type="presParOf" srcId="{05EDD3AF-AA57-476B-8720-5C473A40956C}" destId="{86AC8866-C8A1-478A-A2F0-C099F0542D6A}" srcOrd="1" destOrd="0" presId="urn:microsoft.com/office/officeart/2005/8/layout/orgChart1"/>
    <dgm:cxn modelId="{B02D5CDF-DB48-4ED4-93B3-9C72AE08B458}" type="presParOf" srcId="{86AC8866-C8A1-478A-A2F0-C099F0542D6A}" destId="{C825EF66-2360-4851-9801-7DBF46539673}" srcOrd="0" destOrd="0" presId="urn:microsoft.com/office/officeart/2005/8/layout/orgChart1"/>
    <dgm:cxn modelId="{99CC40A8-0D12-4045-844C-A3D50CF8309E}" type="presParOf" srcId="{C825EF66-2360-4851-9801-7DBF46539673}" destId="{71E2F540-9D44-49CB-888C-F31ABD9ED740}" srcOrd="0" destOrd="0" presId="urn:microsoft.com/office/officeart/2005/8/layout/orgChart1"/>
    <dgm:cxn modelId="{219991FA-B704-4B05-8B84-6D0F221F10FD}" type="presParOf" srcId="{C825EF66-2360-4851-9801-7DBF46539673}" destId="{796BB160-436F-423B-893C-798BE72808EE}" srcOrd="1" destOrd="0" presId="urn:microsoft.com/office/officeart/2005/8/layout/orgChart1"/>
    <dgm:cxn modelId="{918E09E4-D4CF-426E-977F-D1975B9D747B}" type="presParOf" srcId="{86AC8866-C8A1-478A-A2F0-C099F0542D6A}" destId="{7DD0A87F-5EE9-45E4-87B6-1155A6669E87}" srcOrd="1" destOrd="0" presId="urn:microsoft.com/office/officeart/2005/8/layout/orgChart1"/>
    <dgm:cxn modelId="{71C12CEC-F239-4AE5-9DB2-AB61F00704B0}" type="presParOf" srcId="{86AC8866-C8A1-478A-A2F0-C099F0542D6A}" destId="{B4F2C64E-CA62-409A-A01B-5CC8755E47C8}" srcOrd="2" destOrd="0" presId="urn:microsoft.com/office/officeart/2005/8/layout/orgChart1"/>
    <dgm:cxn modelId="{81E9EFA0-FBEE-4C5F-9A47-477B02EB6E74}" type="presParOf" srcId="{05EDD3AF-AA57-476B-8720-5C473A40956C}" destId="{39321389-4C30-40D4-AD82-A811D34EE42F}" srcOrd="2" destOrd="0" presId="urn:microsoft.com/office/officeart/2005/8/layout/orgChart1"/>
    <dgm:cxn modelId="{4FFD397E-B5AB-4C73-83A3-26CC69A61071}" type="presParOf" srcId="{05EDD3AF-AA57-476B-8720-5C473A40956C}" destId="{35DE9597-6F44-4A22-B507-6223A3A4D5A6}" srcOrd="3" destOrd="0" presId="urn:microsoft.com/office/officeart/2005/8/layout/orgChart1"/>
    <dgm:cxn modelId="{2D1A3BD3-5AC3-4A81-97A6-6637B3450A1C}" type="presParOf" srcId="{35DE9597-6F44-4A22-B507-6223A3A4D5A6}" destId="{8C4FCBBE-C8D7-47B7-A9FC-231F14E5A76F}" srcOrd="0" destOrd="0" presId="urn:microsoft.com/office/officeart/2005/8/layout/orgChart1"/>
    <dgm:cxn modelId="{409957C4-50FA-4DE9-9818-9C033A3A4BE1}" type="presParOf" srcId="{8C4FCBBE-C8D7-47B7-A9FC-231F14E5A76F}" destId="{2A96A0ED-9F88-45ED-8A6B-AA1664018936}" srcOrd="0" destOrd="0" presId="urn:microsoft.com/office/officeart/2005/8/layout/orgChart1"/>
    <dgm:cxn modelId="{A1A64D0C-AC79-449D-A2AD-70EB6C89D67A}" type="presParOf" srcId="{8C4FCBBE-C8D7-47B7-A9FC-231F14E5A76F}" destId="{5B932CB8-47CF-4682-A22C-E8C7A7E6305E}" srcOrd="1" destOrd="0" presId="urn:microsoft.com/office/officeart/2005/8/layout/orgChart1"/>
    <dgm:cxn modelId="{C44EF451-ECF5-46F3-9EDF-BA65756DDBFF}" type="presParOf" srcId="{35DE9597-6F44-4A22-B507-6223A3A4D5A6}" destId="{00BCCE6B-8A42-4EB5-831A-D4C5648C9181}" srcOrd="1" destOrd="0" presId="urn:microsoft.com/office/officeart/2005/8/layout/orgChart1"/>
    <dgm:cxn modelId="{52665B84-98BF-4BAD-8E78-0D9ADF49C36B}" type="presParOf" srcId="{35DE9597-6F44-4A22-B507-6223A3A4D5A6}" destId="{5189F8EE-F283-40CA-866C-A0D0F74F6D9D}" srcOrd="2" destOrd="0" presId="urn:microsoft.com/office/officeart/2005/8/layout/orgChart1"/>
    <dgm:cxn modelId="{5F52476D-C17A-440F-9561-CBE21A100A7A}" type="presParOf" srcId="{ED35F87C-124E-4216-B9A4-0687BB560948}" destId="{B10DD792-8BB2-414C-9C7C-DC20B3B2B7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C6D1-C447-4189-917B-B57AC262EF2F}">
      <dsp:nvSpPr>
        <dsp:cNvPr id="0" name=""/>
        <dsp:cNvSpPr/>
      </dsp:nvSpPr>
      <dsp:spPr>
        <a:xfrm>
          <a:off x="1007517" y="2781269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Física</a:t>
          </a:r>
          <a:endParaRPr lang="es-EC" sz="1000" kern="1200" dirty="0"/>
        </a:p>
      </dsp:txBody>
      <dsp:txXfrm>
        <a:off x="1025792" y="2799544"/>
        <a:ext cx="1211373" cy="587411"/>
      </dsp:txXfrm>
    </dsp:sp>
    <dsp:sp modelId="{38D3BDE4-9013-4F3F-A45B-1AB9458D43A2}">
      <dsp:nvSpPr>
        <dsp:cNvPr id="0" name=""/>
        <dsp:cNvSpPr/>
      </dsp:nvSpPr>
      <dsp:spPr>
        <a:xfrm rot="17590528">
          <a:off x="1870834" y="2497953"/>
          <a:ext cx="1268382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68382" y="1228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73316" y="2478526"/>
        <a:ext cx="63419" cy="63419"/>
      </dsp:txXfrm>
    </dsp:sp>
    <dsp:sp modelId="{5245D2E2-7FB5-4AB3-A948-55F33A03B806}">
      <dsp:nvSpPr>
        <dsp:cNvPr id="0" name=""/>
        <dsp:cNvSpPr/>
      </dsp:nvSpPr>
      <dsp:spPr>
        <a:xfrm>
          <a:off x="2754610" y="1615240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Clásica</a:t>
          </a:r>
          <a:endParaRPr lang="es-EC" sz="1000" kern="1200" dirty="0"/>
        </a:p>
      </dsp:txBody>
      <dsp:txXfrm>
        <a:off x="2772885" y="1633515"/>
        <a:ext cx="1211373" cy="587411"/>
      </dsp:txXfrm>
    </dsp:sp>
    <dsp:sp modelId="{046D7880-390F-4438-8CA3-E9865C17229C}">
      <dsp:nvSpPr>
        <dsp:cNvPr id="0" name=""/>
        <dsp:cNvSpPr/>
      </dsp:nvSpPr>
      <dsp:spPr>
        <a:xfrm rot="17230830">
          <a:off x="3407165" y="1107688"/>
          <a:ext cx="168990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689906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209871" y="1077723"/>
        <a:ext cx="84495" cy="84495"/>
      </dsp:txXfrm>
    </dsp:sp>
    <dsp:sp modelId="{CD306F4D-D3A8-4591-8697-FE5C609D9C7C}">
      <dsp:nvSpPr>
        <dsp:cNvPr id="0" name=""/>
        <dsp:cNvSpPr/>
      </dsp:nvSpPr>
      <dsp:spPr>
        <a:xfrm>
          <a:off x="4501703" y="739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Mecánica</a:t>
          </a:r>
          <a:endParaRPr lang="es-EC" sz="1000" kern="1200" dirty="0"/>
        </a:p>
      </dsp:txBody>
      <dsp:txXfrm>
        <a:off x="4519978" y="19014"/>
        <a:ext cx="1211373" cy="587411"/>
      </dsp:txXfrm>
    </dsp:sp>
    <dsp:sp modelId="{51BEEE03-B303-4972-A35A-2DE0B1819A28}">
      <dsp:nvSpPr>
        <dsp:cNvPr id="0" name=""/>
        <dsp:cNvSpPr/>
      </dsp:nvSpPr>
      <dsp:spPr>
        <a:xfrm>
          <a:off x="5749627" y="300437"/>
          <a:ext cx="49916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916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6733" y="300241"/>
        <a:ext cx="24958" cy="24958"/>
      </dsp:txXfrm>
    </dsp:sp>
    <dsp:sp modelId="{B6DA2E1F-C602-49C4-BCE6-4C9DFB1EE9B8}">
      <dsp:nvSpPr>
        <dsp:cNvPr id="0" name=""/>
        <dsp:cNvSpPr/>
      </dsp:nvSpPr>
      <dsp:spPr>
        <a:xfrm>
          <a:off x="6248797" y="739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Movimiento</a:t>
          </a:r>
          <a:endParaRPr lang="es-EC" sz="1000" kern="1200" dirty="0"/>
        </a:p>
      </dsp:txBody>
      <dsp:txXfrm>
        <a:off x="6267072" y="19014"/>
        <a:ext cx="1211373" cy="587411"/>
      </dsp:txXfrm>
    </dsp:sp>
    <dsp:sp modelId="{D92605EA-A79D-4366-B2CE-6A6C04243F00}">
      <dsp:nvSpPr>
        <dsp:cNvPr id="0" name=""/>
        <dsp:cNvSpPr/>
      </dsp:nvSpPr>
      <dsp:spPr>
        <a:xfrm rot="17945813">
          <a:off x="3738874" y="1466466"/>
          <a:ext cx="102648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02648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26456" y="1453087"/>
        <a:ext cx="51324" cy="51324"/>
      </dsp:txXfrm>
    </dsp:sp>
    <dsp:sp modelId="{C9887E53-D241-49A4-845F-87C657C23231}">
      <dsp:nvSpPr>
        <dsp:cNvPr id="0" name=""/>
        <dsp:cNvSpPr/>
      </dsp:nvSpPr>
      <dsp:spPr>
        <a:xfrm>
          <a:off x="4501703" y="718295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Termodinámica</a:t>
          </a:r>
          <a:endParaRPr lang="es-EC" sz="1000" kern="1200" dirty="0"/>
        </a:p>
      </dsp:txBody>
      <dsp:txXfrm>
        <a:off x="4519978" y="736570"/>
        <a:ext cx="1211373" cy="587411"/>
      </dsp:txXfrm>
    </dsp:sp>
    <dsp:sp modelId="{587DBA8D-0473-44DA-8767-504BC4E283EC}">
      <dsp:nvSpPr>
        <dsp:cNvPr id="0" name=""/>
        <dsp:cNvSpPr/>
      </dsp:nvSpPr>
      <dsp:spPr>
        <a:xfrm>
          <a:off x="5749627" y="1017993"/>
          <a:ext cx="49916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916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6733" y="1017797"/>
        <a:ext cx="24958" cy="24958"/>
      </dsp:txXfrm>
    </dsp:sp>
    <dsp:sp modelId="{F42E7151-A0F8-4C31-828B-0C59B62823F7}">
      <dsp:nvSpPr>
        <dsp:cNvPr id="0" name=""/>
        <dsp:cNvSpPr/>
      </dsp:nvSpPr>
      <dsp:spPr>
        <a:xfrm>
          <a:off x="6248797" y="718295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Calor</a:t>
          </a:r>
          <a:endParaRPr lang="es-EC" sz="1000" kern="1200" dirty="0"/>
        </a:p>
      </dsp:txBody>
      <dsp:txXfrm>
        <a:off x="6267072" y="736570"/>
        <a:ext cx="1211373" cy="587411"/>
      </dsp:txXfrm>
    </dsp:sp>
    <dsp:sp modelId="{9F718916-3838-4462-AFE6-C9FFC3F1AFF0}">
      <dsp:nvSpPr>
        <dsp:cNvPr id="0" name=""/>
        <dsp:cNvSpPr/>
      </dsp:nvSpPr>
      <dsp:spPr>
        <a:xfrm rot="1186030">
          <a:off x="3986906" y="2004633"/>
          <a:ext cx="53042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30424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38858" y="2003655"/>
        <a:ext cx="26521" cy="26521"/>
      </dsp:txXfrm>
    </dsp:sp>
    <dsp:sp modelId="{DAEC67E1-A889-4CCB-9855-A90B19268709}">
      <dsp:nvSpPr>
        <dsp:cNvPr id="0" name=""/>
        <dsp:cNvSpPr/>
      </dsp:nvSpPr>
      <dsp:spPr>
        <a:xfrm>
          <a:off x="4501703" y="1794629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Electromagnetismo</a:t>
          </a:r>
          <a:endParaRPr lang="es-EC" sz="1000" kern="1200" dirty="0"/>
        </a:p>
      </dsp:txBody>
      <dsp:txXfrm>
        <a:off x="4519978" y="1812904"/>
        <a:ext cx="1211373" cy="587411"/>
      </dsp:txXfrm>
    </dsp:sp>
    <dsp:sp modelId="{26CEA7EF-19C8-4C48-A675-0613C2AED763}">
      <dsp:nvSpPr>
        <dsp:cNvPr id="0" name=""/>
        <dsp:cNvSpPr/>
      </dsp:nvSpPr>
      <dsp:spPr>
        <a:xfrm rot="19457599">
          <a:off x="5691847" y="1914939"/>
          <a:ext cx="6147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1472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3844" y="1911853"/>
        <a:ext cx="30736" cy="30736"/>
      </dsp:txXfrm>
    </dsp:sp>
    <dsp:sp modelId="{3148CA23-E6DB-4043-9860-0DF523A86BF7}">
      <dsp:nvSpPr>
        <dsp:cNvPr id="0" name=""/>
        <dsp:cNvSpPr/>
      </dsp:nvSpPr>
      <dsp:spPr>
        <a:xfrm>
          <a:off x="6248797" y="1435851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Electricidad </a:t>
          </a:r>
          <a:endParaRPr lang="es-EC" sz="1000" kern="1200" dirty="0"/>
        </a:p>
      </dsp:txBody>
      <dsp:txXfrm>
        <a:off x="6267072" y="1454126"/>
        <a:ext cx="1211373" cy="587411"/>
      </dsp:txXfrm>
    </dsp:sp>
    <dsp:sp modelId="{98177344-480C-4A98-B845-D0175CC26221}">
      <dsp:nvSpPr>
        <dsp:cNvPr id="0" name=""/>
        <dsp:cNvSpPr/>
      </dsp:nvSpPr>
      <dsp:spPr>
        <a:xfrm rot="2142401">
          <a:off x="5691847" y="2273717"/>
          <a:ext cx="6147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1472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3844" y="2270631"/>
        <a:ext cx="30736" cy="30736"/>
      </dsp:txXfrm>
    </dsp:sp>
    <dsp:sp modelId="{4BF37C86-710F-4CF9-8E19-1C6C7A5C7EF2}">
      <dsp:nvSpPr>
        <dsp:cNvPr id="0" name=""/>
        <dsp:cNvSpPr/>
      </dsp:nvSpPr>
      <dsp:spPr>
        <a:xfrm>
          <a:off x="6248797" y="2153408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Magnetismo</a:t>
          </a:r>
          <a:endParaRPr lang="es-EC" sz="1000" kern="1200" dirty="0"/>
        </a:p>
      </dsp:txBody>
      <dsp:txXfrm>
        <a:off x="6267072" y="2171683"/>
        <a:ext cx="1211373" cy="587411"/>
      </dsp:txXfrm>
    </dsp:sp>
    <dsp:sp modelId="{DB82D850-2503-46E9-BE5F-2662FA41DEF0}">
      <dsp:nvSpPr>
        <dsp:cNvPr id="0" name=""/>
        <dsp:cNvSpPr/>
      </dsp:nvSpPr>
      <dsp:spPr>
        <a:xfrm rot="4369170">
          <a:off x="3407165" y="2722189"/>
          <a:ext cx="168990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689906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209871" y="2692224"/>
        <a:ext cx="84495" cy="84495"/>
      </dsp:txXfrm>
    </dsp:sp>
    <dsp:sp modelId="{12F49842-6A3A-48E0-8D12-637987C4712B}">
      <dsp:nvSpPr>
        <dsp:cNvPr id="0" name=""/>
        <dsp:cNvSpPr/>
      </dsp:nvSpPr>
      <dsp:spPr>
        <a:xfrm>
          <a:off x="4501703" y="3229742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Óptica</a:t>
          </a:r>
          <a:endParaRPr lang="es-EC" sz="1000" kern="1200" dirty="0"/>
        </a:p>
      </dsp:txBody>
      <dsp:txXfrm>
        <a:off x="4519978" y="3248017"/>
        <a:ext cx="1211373" cy="587411"/>
      </dsp:txXfrm>
    </dsp:sp>
    <dsp:sp modelId="{A3496453-E70B-4852-B012-602D4A78CB14}">
      <dsp:nvSpPr>
        <dsp:cNvPr id="0" name=""/>
        <dsp:cNvSpPr/>
      </dsp:nvSpPr>
      <dsp:spPr>
        <a:xfrm rot="19457599">
          <a:off x="5691847" y="3350051"/>
          <a:ext cx="6147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1472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3844" y="3346966"/>
        <a:ext cx="30736" cy="30736"/>
      </dsp:txXfrm>
    </dsp:sp>
    <dsp:sp modelId="{F4CCA49F-C1C3-4623-97F9-93EE171128BD}">
      <dsp:nvSpPr>
        <dsp:cNvPr id="0" name=""/>
        <dsp:cNvSpPr/>
      </dsp:nvSpPr>
      <dsp:spPr>
        <a:xfrm>
          <a:off x="6248797" y="2870964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Ondulatoria</a:t>
          </a:r>
          <a:endParaRPr lang="es-EC" sz="1000" kern="1200" dirty="0"/>
        </a:p>
      </dsp:txBody>
      <dsp:txXfrm>
        <a:off x="6267072" y="2889239"/>
        <a:ext cx="1211373" cy="587411"/>
      </dsp:txXfrm>
    </dsp:sp>
    <dsp:sp modelId="{B53A0619-4B40-48C5-B77D-C217243A6083}">
      <dsp:nvSpPr>
        <dsp:cNvPr id="0" name=""/>
        <dsp:cNvSpPr/>
      </dsp:nvSpPr>
      <dsp:spPr>
        <a:xfrm rot="2142401">
          <a:off x="5691847" y="3708829"/>
          <a:ext cx="6147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1472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3844" y="3705744"/>
        <a:ext cx="30736" cy="30736"/>
      </dsp:txXfrm>
    </dsp:sp>
    <dsp:sp modelId="{8E7309A3-9377-4B0E-A6D8-704FD428DCE4}">
      <dsp:nvSpPr>
        <dsp:cNvPr id="0" name=""/>
        <dsp:cNvSpPr/>
      </dsp:nvSpPr>
      <dsp:spPr>
        <a:xfrm>
          <a:off x="6248797" y="3588520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Corpuscular</a:t>
          </a:r>
          <a:endParaRPr lang="es-EC" sz="1000" kern="1200" dirty="0"/>
        </a:p>
      </dsp:txBody>
      <dsp:txXfrm>
        <a:off x="6267072" y="3606795"/>
        <a:ext cx="1211373" cy="587411"/>
      </dsp:txXfrm>
    </dsp:sp>
    <dsp:sp modelId="{CE975C87-A3A1-47E4-84AE-B1418BC5B473}">
      <dsp:nvSpPr>
        <dsp:cNvPr id="0" name=""/>
        <dsp:cNvSpPr/>
      </dsp:nvSpPr>
      <dsp:spPr>
        <a:xfrm rot="4009472">
          <a:off x="1870834" y="3663982"/>
          <a:ext cx="1268382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68382" y="1228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73316" y="3644555"/>
        <a:ext cx="63419" cy="63419"/>
      </dsp:txXfrm>
    </dsp:sp>
    <dsp:sp modelId="{8D7AF57F-13D0-458C-B84C-05B078CCAE1E}">
      <dsp:nvSpPr>
        <dsp:cNvPr id="0" name=""/>
        <dsp:cNvSpPr/>
      </dsp:nvSpPr>
      <dsp:spPr>
        <a:xfrm>
          <a:off x="2754610" y="3947298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Moderna</a:t>
          </a:r>
          <a:endParaRPr lang="es-EC" sz="1000" kern="1200" dirty="0"/>
        </a:p>
      </dsp:txBody>
      <dsp:txXfrm>
        <a:off x="2772885" y="3965573"/>
        <a:ext cx="1211373" cy="587411"/>
      </dsp:txXfrm>
    </dsp:sp>
    <dsp:sp modelId="{9FC8FB37-5CDD-4530-ACA1-2C6D5372BCD0}">
      <dsp:nvSpPr>
        <dsp:cNvPr id="0" name=""/>
        <dsp:cNvSpPr/>
      </dsp:nvSpPr>
      <dsp:spPr>
        <a:xfrm>
          <a:off x="4002534" y="4246996"/>
          <a:ext cx="49916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9169" y="1228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39639" y="4246800"/>
        <a:ext cx="24958" cy="24958"/>
      </dsp:txXfrm>
    </dsp:sp>
    <dsp:sp modelId="{88426B98-DC85-48A8-882F-AF933B97CCA1}">
      <dsp:nvSpPr>
        <dsp:cNvPr id="0" name=""/>
        <dsp:cNvSpPr/>
      </dsp:nvSpPr>
      <dsp:spPr>
        <a:xfrm>
          <a:off x="4501703" y="3947298"/>
          <a:ext cx="1247923" cy="62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Física Cuántica</a:t>
          </a:r>
          <a:endParaRPr lang="es-EC" sz="1000" kern="1200" dirty="0"/>
        </a:p>
      </dsp:txBody>
      <dsp:txXfrm>
        <a:off x="4519978" y="3965573"/>
        <a:ext cx="1211373" cy="587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1389-4C30-40D4-AD82-A811D34EE42F}">
      <dsp:nvSpPr>
        <dsp:cNvPr id="0" name=""/>
        <dsp:cNvSpPr/>
      </dsp:nvSpPr>
      <dsp:spPr>
        <a:xfrm>
          <a:off x="3048000" y="691040"/>
          <a:ext cx="835130" cy="289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39"/>
              </a:lnTo>
              <a:lnTo>
                <a:pt x="835130" y="144939"/>
              </a:lnTo>
              <a:lnTo>
                <a:pt x="835130" y="28987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A5821-AB67-456C-B7A5-73349F39910E}">
      <dsp:nvSpPr>
        <dsp:cNvPr id="0" name=""/>
        <dsp:cNvSpPr/>
      </dsp:nvSpPr>
      <dsp:spPr>
        <a:xfrm>
          <a:off x="2212869" y="691040"/>
          <a:ext cx="835130" cy="289879"/>
        </a:xfrm>
        <a:custGeom>
          <a:avLst/>
          <a:gdLst/>
          <a:ahLst/>
          <a:cxnLst/>
          <a:rect l="0" t="0" r="0" b="0"/>
          <a:pathLst>
            <a:path>
              <a:moveTo>
                <a:pt x="835130" y="0"/>
              </a:moveTo>
              <a:lnTo>
                <a:pt x="835130" y="144939"/>
              </a:lnTo>
              <a:lnTo>
                <a:pt x="0" y="144939"/>
              </a:lnTo>
              <a:lnTo>
                <a:pt x="0" y="28987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03EFF-EAA6-4434-BF2E-5232B3AEF9F4}">
      <dsp:nvSpPr>
        <dsp:cNvPr id="0" name=""/>
        <dsp:cNvSpPr/>
      </dsp:nvSpPr>
      <dsp:spPr>
        <a:xfrm>
          <a:off x="2357809" y="849"/>
          <a:ext cx="1380380" cy="69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Mecánica Clásica</a:t>
          </a:r>
          <a:endParaRPr lang="es-EC" sz="2100" kern="1200" dirty="0"/>
        </a:p>
      </dsp:txBody>
      <dsp:txXfrm>
        <a:off x="2357809" y="849"/>
        <a:ext cx="1380380" cy="690190"/>
      </dsp:txXfrm>
    </dsp:sp>
    <dsp:sp modelId="{71E2F540-9D44-49CB-888C-F31ABD9ED740}">
      <dsp:nvSpPr>
        <dsp:cNvPr id="0" name=""/>
        <dsp:cNvSpPr/>
      </dsp:nvSpPr>
      <dsp:spPr>
        <a:xfrm>
          <a:off x="1522679" y="980919"/>
          <a:ext cx="1380380" cy="69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Cinemática</a:t>
          </a:r>
          <a:endParaRPr lang="es-EC" sz="2100" kern="1200" dirty="0"/>
        </a:p>
      </dsp:txBody>
      <dsp:txXfrm>
        <a:off x="1522679" y="980919"/>
        <a:ext cx="1380380" cy="690190"/>
      </dsp:txXfrm>
    </dsp:sp>
    <dsp:sp modelId="{2A96A0ED-9F88-45ED-8A6B-AA1664018936}">
      <dsp:nvSpPr>
        <dsp:cNvPr id="0" name=""/>
        <dsp:cNvSpPr/>
      </dsp:nvSpPr>
      <dsp:spPr>
        <a:xfrm>
          <a:off x="3192939" y="980919"/>
          <a:ext cx="1380380" cy="69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Dinámica</a:t>
          </a:r>
          <a:endParaRPr lang="es-EC" sz="2100" kern="1200" dirty="0"/>
        </a:p>
      </dsp:txBody>
      <dsp:txXfrm>
        <a:off x="3192939" y="980919"/>
        <a:ext cx="1380380" cy="69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5588-B544-4AD4-AFA7-67B45ACF8560}" type="datetimeFigureOut">
              <a:rPr lang="es-ES" smtClean="0"/>
              <a:t>31/05/2015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DB55-9E79-4B75-A45B-44600801D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63B83-2F73-48EF-958D-19BF8BD7CC5E}" type="slidenum">
              <a:rPr lang="es-ES"/>
              <a:pPr/>
              <a:t>35</a:t>
            </a:fld>
            <a:endParaRPr lang="es-E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26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CA337-A9FC-4F23-A5E5-399AC859F79E}" type="slidenum">
              <a:rPr lang="es-ES"/>
              <a:pPr/>
              <a:t>37</a:t>
            </a:fld>
            <a:endParaRPr lang="es-E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930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35C62-ADF0-4654-A707-3F3E432AD641}" type="slidenum">
              <a:rPr lang="es-ES"/>
              <a:pPr/>
              <a:t>51</a:t>
            </a:fld>
            <a:endParaRPr lang="es-E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09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05602-295B-4546-84C1-6F724D95A298}" type="slidenum">
              <a:rPr lang="es-ES"/>
              <a:pPr/>
              <a:t>52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55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44D35-E68C-4992-9526-36F31D09E4CC}" type="slidenum">
              <a:rPr lang="es-ES"/>
              <a:pPr/>
              <a:t>64</a:t>
            </a:fld>
            <a:endParaRPr lang="es-E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9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2046F-B366-4666-BF43-26840C705CCA}" type="slidenum">
              <a:rPr lang="es-ES"/>
              <a:pPr/>
              <a:t>73</a:t>
            </a:fld>
            <a:endParaRPr lang="es-E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218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CFBA4-5CFB-4FE3-9CA5-C3B5F6DC3F97}" type="slidenum">
              <a:rPr lang="es-ES"/>
              <a:pPr/>
              <a:t>74</a:t>
            </a:fld>
            <a:endParaRPr lang="es-E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633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48FEF-F492-4B4D-BBC2-F82A0EBD58AD}" type="slidenum">
              <a:rPr lang="es-ES"/>
              <a:pPr/>
              <a:t>75</a:t>
            </a:fld>
            <a:endParaRPr lang="es-E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272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C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EC424A-6155-419D-8442-B4D971674F69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EF8639-6FF2-4B8E-A241-E0DED537A6CD}" type="slidenum">
              <a:rPr lang="es-EC" smtClean="0"/>
              <a:t>‹Nº›</a:t>
            </a:fld>
            <a:endParaRPr lang="es-EC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7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dirty="0" err="1" smtClean="0"/>
              <a:t>Nivelatorio</a:t>
            </a:r>
            <a:r>
              <a:rPr lang="es-EC" dirty="0" smtClean="0"/>
              <a:t> de Física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Cinemática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012160" y="590863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José David Jiménez, Ing.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65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Desplazamiento</a:t>
            </a:r>
            <a:endParaRPr lang="es-EC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 smtClean="0"/>
              <a:t>Distancia recorrida</a:t>
            </a:r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2109745"/>
          </a:xfrm>
        </p:spPr>
        <p:txBody>
          <a:bodyPr>
            <a:normAutofit fontScale="92500" lnSpcReduction="2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s-EC" dirty="0" smtClean="0"/>
              <a:t>Es la distancia lineal entre el punto inicial y final.</a:t>
            </a:r>
          </a:p>
          <a:p>
            <a:pPr marL="566928" indent="-457200">
              <a:buFont typeface="+mj-lt"/>
              <a:buAutoNum type="arabicPeriod"/>
            </a:pPr>
            <a:r>
              <a:rPr lang="es-EC" dirty="0" smtClean="0"/>
              <a:t>Es una cantidad VECTORIAL.</a:t>
            </a:r>
          </a:p>
          <a:p>
            <a:pPr marL="566928" indent="-457200">
              <a:buFont typeface="+mj-lt"/>
              <a:buAutoNum type="arabicPeriod"/>
            </a:pPr>
            <a:r>
              <a:rPr lang="es-EC" dirty="0" smtClean="0"/>
              <a:t>Su variable es x.</a:t>
            </a:r>
            <a:endParaRPr lang="es-EC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2245388"/>
          </a:xfrm>
        </p:spPr>
        <p:txBody>
          <a:bodyPr>
            <a:normAutofit fontScale="85000" lnSpcReduction="2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s-EC" dirty="0" smtClean="0"/>
              <a:t>Es la suma de cada recorrido individual, no importa en que sentido vaya siempre suma.</a:t>
            </a:r>
          </a:p>
          <a:p>
            <a:pPr marL="566928" indent="-457200">
              <a:buFont typeface="+mj-lt"/>
              <a:buAutoNum type="arabicPeriod"/>
            </a:pPr>
            <a:r>
              <a:rPr lang="es-EC" dirty="0" smtClean="0"/>
              <a:t>Es una cantidad ESCALAR.</a:t>
            </a:r>
          </a:p>
          <a:p>
            <a:pPr marL="566928" indent="-457200">
              <a:buFont typeface="+mj-lt"/>
              <a:buAutoNum type="arabicPeriod"/>
            </a:pPr>
            <a:r>
              <a:rPr lang="es-EC" dirty="0" smtClean="0"/>
              <a:t>Su variable es d.</a:t>
            </a:r>
            <a:endParaRPr lang="es-EC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Desplazamiento vs. Recorrido</a:t>
            </a:r>
            <a:endParaRPr lang="es-EC" dirty="0"/>
          </a:p>
        </p:txBody>
      </p:sp>
      <p:sp>
        <p:nvSpPr>
          <p:cNvPr id="13" name="12 Forma libre"/>
          <p:cNvSpPr/>
          <p:nvPr/>
        </p:nvSpPr>
        <p:spPr>
          <a:xfrm>
            <a:off x="5004048" y="4725144"/>
            <a:ext cx="4024571" cy="1854784"/>
          </a:xfrm>
          <a:custGeom>
            <a:avLst/>
            <a:gdLst>
              <a:gd name="connsiteX0" fmla="*/ 70757 w 4024571"/>
              <a:gd name="connsiteY0" fmla="*/ 1390919 h 1854784"/>
              <a:gd name="connsiteX1" fmla="*/ 83636 w 4024571"/>
              <a:gd name="connsiteY1" fmla="*/ 437882 h 1854784"/>
              <a:gd name="connsiteX2" fmla="*/ 907884 w 4024571"/>
              <a:gd name="connsiteY2" fmla="*/ 1854558 h 1854784"/>
              <a:gd name="connsiteX3" fmla="*/ 907884 w 4024571"/>
              <a:gd name="connsiteY3" fmla="*/ 553792 h 1854784"/>
              <a:gd name="connsiteX4" fmla="*/ 2054103 w 4024571"/>
              <a:gd name="connsiteY4" fmla="*/ 1262130 h 1854784"/>
              <a:gd name="connsiteX5" fmla="*/ 1796526 w 4024571"/>
              <a:gd name="connsiteY5" fmla="*/ 141668 h 1854784"/>
              <a:gd name="connsiteX6" fmla="*/ 3676841 w 4024571"/>
              <a:gd name="connsiteY6" fmla="*/ 515155 h 1854784"/>
              <a:gd name="connsiteX7" fmla="*/ 4024571 w 4024571"/>
              <a:gd name="connsiteY7" fmla="*/ 0 h 185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571" h="1854784">
                <a:moveTo>
                  <a:pt x="70757" y="1390919"/>
                </a:moveTo>
                <a:cubicBezTo>
                  <a:pt x="7436" y="875764"/>
                  <a:pt x="-55885" y="360609"/>
                  <a:pt x="83636" y="437882"/>
                </a:cubicBezTo>
                <a:cubicBezTo>
                  <a:pt x="223157" y="515155"/>
                  <a:pt x="770509" y="1835240"/>
                  <a:pt x="907884" y="1854558"/>
                </a:cubicBezTo>
                <a:cubicBezTo>
                  <a:pt x="1045259" y="1873876"/>
                  <a:pt x="716848" y="652530"/>
                  <a:pt x="907884" y="553792"/>
                </a:cubicBezTo>
                <a:cubicBezTo>
                  <a:pt x="1098921" y="455054"/>
                  <a:pt x="1905996" y="1330817"/>
                  <a:pt x="2054103" y="1262130"/>
                </a:cubicBezTo>
                <a:cubicBezTo>
                  <a:pt x="2202210" y="1193443"/>
                  <a:pt x="1526070" y="266164"/>
                  <a:pt x="1796526" y="141668"/>
                </a:cubicBezTo>
                <a:cubicBezTo>
                  <a:pt x="2066982" y="17172"/>
                  <a:pt x="3305500" y="538766"/>
                  <a:pt x="3676841" y="515155"/>
                </a:cubicBezTo>
                <a:cubicBezTo>
                  <a:pt x="4048182" y="491544"/>
                  <a:pt x="3973056" y="81566"/>
                  <a:pt x="4024571" y="0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23528" y="4716771"/>
            <a:ext cx="3953814" cy="1390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 1: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C" dirty="0" smtClean="0"/>
              <a:t>Para llegar a casa desde </a:t>
            </a:r>
            <a:r>
              <a:rPr lang="es-EC" dirty="0" err="1"/>
              <a:t>E</a:t>
            </a:r>
            <a:r>
              <a:rPr lang="es-EC" dirty="0" err="1" smtClean="0"/>
              <a:t>spol</a:t>
            </a:r>
            <a:r>
              <a:rPr lang="es-EC" dirty="0" smtClean="0"/>
              <a:t> usted toma un bus cuyo recorrido, desde que se subió, es:</a:t>
            </a:r>
          </a:p>
          <a:p>
            <a:r>
              <a:rPr lang="es-EC" dirty="0" smtClean="0"/>
              <a:t>100 [m] al norte</a:t>
            </a:r>
          </a:p>
          <a:p>
            <a:r>
              <a:rPr lang="es-EC" dirty="0" smtClean="0"/>
              <a:t>250 [m] al este.</a:t>
            </a:r>
          </a:p>
          <a:p>
            <a:r>
              <a:rPr lang="es-EC" dirty="0" smtClean="0"/>
              <a:t>500 [m] al norte.</a:t>
            </a:r>
          </a:p>
          <a:p>
            <a:r>
              <a:rPr lang="es-EC" dirty="0" smtClean="0"/>
              <a:t>300 [m] al oeste.</a:t>
            </a:r>
          </a:p>
          <a:p>
            <a:r>
              <a:rPr lang="es-EC" dirty="0" smtClean="0"/>
              <a:t>100 [m] al sur.</a:t>
            </a:r>
          </a:p>
          <a:p>
            <a:pPr marL="109728" indent="0">
              <a:buNone/>
            </a:pPr>
            <a:r>
              <a:rPr lang="es-EC" dirty="0" smtClean="0"/>
              <a:t>Determine:</a:t>
            </a:r>
          </a:p>
          <a:p>
            <a:pPr marL="916686" lvl="1" indent="-514350">
              <a:buFont typeface="+mj-lt"/>
              <a:buAutoNum type="alphaLcParenR"/>
            </a:pPr>
            <a:r>
              <a:rPr lang="es-EC" dirty="0" smtClean="0"/>
              <a:t>¿Cuál es la distancia recorrida por el bus?</a:t>
            </a:r>
          </a:p>
          <a:p>
            <a:pPr marL="916686" lvl="1" indent="-514350">
              <a:buFont typeface="+mj-lt"/>
              <a:buAutoNum type="alphaLcParenR"/>
            </a:pPr>
            <a:r>
              <a:rPr lang="es-EC" dirty="0" smtClean="0"/>
              <a:t>¿Cuál fue su desplazamiento total?</a:t>
            </a:r>
          </a:p>
          <a:p>
            <a:pPr marL="109728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61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 2: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C" dirty="0" smtClean="0"/>
              <a:t>Un auto de carreras da 50 vueltas a la pista de 3,4 [km]. Si la meta es el mismo lugar de partida, determine:</a:t>
            </a:r>
          </a:p>
          <a:p>
            <a:pPr marL="624078" indent="-514350">
              <a:buFont typeface="+mj-lt"/>
              <a:buAutoNum type="alphaLcParenR"/>
            </a:pPr>
            <a:r>
              <a:rPr lang="es-EC" dirty="0" smtClean="0"/>
              <a:t>La distancia recorrida.</a:t>
            </a:r>
          </a:p>
          <a:p>
            <a:pPr marL="624078" indent="-514350">
              <a:buFont typeface="+mj-lt"/>
              <a:buAutoNum type="alphaLcParenR"/>
            </a:pPr>
            <a:r>
              <a:rPr lang="es-EC" dirty="0" smtClean="0"/>
              <a:t>El desplazamiento total.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456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323528" y="141277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En que caso la magnitud del desplazamiento, es igual a la magnitud de la distancia:</a:t>
            </a:r>
          </a:p>
          <a:p>
            <a:endParaRPr lang="es-EC" sz="2400" dirty="0" smtClean="0"/>
          </a:p>
          <a:p>
            <a:pPr marL="457200" indent="-457200">
              <a:buAutoNum type="alphaLcPeriod"/>
            </a:pPr>
            <a:r>
              <a:rPr lang="es-EC" sz="2400" dirty="0" smtClean="0"/>
              <a:t>En un movimiento circular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En una trayectoria lineal</a:t>
            </a:r>
          </a:p>
        </p:txBody>
      </p:sp>
      <p:pic>
        <p:nvPicPr>
          <p:cNvPr id="5" name="Picture 2" descr="C:\Users\USER\Dropbox\ESPOL\II TERMINO 2013\PREPOLITECNICO\capitulo 2 cinematica y vectores\image (3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669782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14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Desplazamiento vs. Recorrido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s-EC" u="sng" dirty="0" smtClean="0"/>
              <a:t>Debe usted tener en cuenta que:</a:t>
            </a:r>
          </a:p>
          <a:p>
            <a:pPr marL="624078" indent="-514350">
              <a:buFont typeface="+mj-lt"/>
              <a:buAutoNum type="arabicPeriod"/>
            </a:pPr>
            <a:r>
              <a:rPr lang="es-EC" dirty="0" smtClean="0"/>
              <a:t>La distancia recorrida es un escalar, mientras el desplazamiento es vectorial.</a:t>
            </a:r>
          </a:p>
          <a:p>
            <a:pPr marL="624078" indent="-514350">
              <a:buFont typeface="+mj-lt"/>
              <a:buAutoNum type="arabicPeriod"/>
            </a:pPr>
            <a:r>
              <a:rPr lang="es-EC" dirty="0" smtClean="0"/>
              <a:t>Si un movimiento termina en el mismo punto de inicio, su </a:t>
            </a:r>
            <a:r>
              <a:rPr lang="es-EC" u="sng" dirty="0" smtClean="0"/>
              <a:t>desplazamiento es cero, </a:t>
            </a:r>
            <a:r>
              <a:rPr lang="es-EC" dirty="0" smtClean="0"/>
              <a:t> pero su distancia recorrida no.</a:t>
            </a:r>
          </a:p>
          <a:p>
            <a:pPr marL="624078" indent="-514350">
              <a:buFont typeface="+mj-lt"/>
              <a:buAutoNum type="arabicPeriod"/>
            </a:pPr>
            <a:r>
              <a:rPr lang="es-EC" dirty="0"/>
              <a:t> </a:t>
            </a:r>
            <a:r>
              <a:rPr lang="es-EC" dirty="0" smtClean="0"/>
              <a:t>Si existe movimiento, la distancia recorrida JAMÁS es cero.</a:t>
            </a:r>
          </a:p>
          <a:p>
            <a:pPr marL="624078" indent="-514350">
              <a:buFont typeface="+mj-lt"/>
              <a:buAutoNum type="arabicPeriod"/>
            </a:pPr>
            <a:r>
              <a:rPr lang="es-EC" dirty="0" smtClean="0"/>
              <a:t>Solo si el movimiento es en línea recta y en la misma dirección, el módulo del desplazamiento es igual a la distancia recorrida.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419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323528" y="175143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La magnitud del desplazamiento, con respecto a la magnitud de la distancia, puede ser:</a:t>
            </a:r>
          </a:p>
          <a:p>
            <a:endParaRPr lang="es-EC" sz="2400" dirty="0" smtClean="0"/>
          </a:p>
          <a:p>
            <a:pPr marL="457200" indent="-457200">
              <a:buAutoNum type="alphaLcPeriod"/>
            </a:pPr>
            <a:r>
              <a:rPr lang="es-EC" sz="2400" dirty="0" smtClean="0"/>
              <a:t>Mayor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Menor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Igual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A y C</a:t>
            </a:r>
          </a:p>
          <a:p>
            <a:pPr marL="457200" indent="-457200">
              <a:buAutoNum type="alphaLcPeriod"/>
            </a:pPr>
            <a:r>
              <a:rPr lang="es-EC" sz="2400" dirty="0"/>
              <a:t>B</a:t>
            </a:r>
            <a:r>
              <a:rPr lang="es-EC" sz="2400" dirty="0" smtClean="0"/>
              <a:t> y C</a:t>
            </a:r>
            <a:endParaRPr lang="es-EC" sz="2400" dirty="0"/>
          </a:p>
        </p:txBody>
      </p:sp>
      <p:pic>
        <p:nvPicPr>
          <p:cNvPr id="5" name="Picture 2" descr="C:\Users\USER\Dropbox\ESPOL\II TERMINO 2013\PREPOLITECNICO\capitulo 2 cinematica y vectores\image (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87538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77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Velocidad vs. Rapidez media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737320"/>
                <a:ext cx="8503920" cy="4139952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s-EC" dirty="0" smtClean="0"/>
                  <a:t>Se define como </a:t>
                </a:r>
                <a:r>
                  <a:rPr lang="es-EC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rapidez </a:t>
                </a:r>
                <a:r>
                  <a:rPr lang="es-EC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media </a:t>
                </a:r>
                <a:r>
                  <a:rPr lang="es-EC" dirty="0"/>
                  <a:t>a la tasa </a:t>
                </a:r>
                <a:r>
                  <a:rPr lang="es-EC" dirty="0" smtClean="0"/>
                  <a:t>entre el movimiento de un objeto en el espacio (distancia) al intervalo de tiempo empleado. </a:t>
                </a:r>
                <a:r>
                  <a:rPr lang="es-EC" dirty="0"/>
                  <a:t>Es una cantidad </a:t>
                </a:r>
                <a:r>
                  <a:rPr lang="es-EC" dirty="0" smtClean="0"/>
                  <a:t>ESCALAR, </a:t>
                </a:r>
                <a:r>
                  <a:rPr lang="es-EC" dirty="0"/>
                  <a:t>y su símbolo como variable es</a:t>
                </a:r>
                <a:r>
                  <a:rPr lang="es-EC" dirty="0" smtClean="0"/>
                  <a:t> R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.</m:t>
                    </m:r>
                  </m:oMath>
                </a14:m>
                <a:endParaRPr lang="es-EC" dirty="0"/>
              </a:p>
              <a:p>
                <a:pPr marL="109728" indent="0">
                  <a:buNone/>
                </a:pPr>
                <a:r>
                  <a:rPr lang="es-EC" dirty="0"/>
                  <a:t>Matemáticamente es: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𝑅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737320"/>
                <a:ext cx="8503920" cy="4139952"/>
              </a:xfrm>
              <a:blipFill rotWithShape="1">
                <a:blip r:embed="rId2"/>
                <a:stretch>
                  <a:fillRect l="-72" t="-14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15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Velocidad vs. Rapidez media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99056"/>
                <a:ext cx="8503920" cy="3342112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s-EC" dirty="0" smtClean="0"/>
                  <a:t>Se define como </a:t>
                </a:r>
                <a:r>
                  <a:rPr lang="es-EC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velocidad media </a:t>
                </a:r>
                <a:r>
                  <a:rPr lang="es-EC" dirty="0" smtClean="0"/>
                  <a:t>a la tasa de cambio de la posición de un móvil (desplazamiento) respecto al tiempo. Es una cantidad VECTORIAL, y su símbolo como variable 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C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s-EC" b="0" i="1" smtClean="0">
                        <a:latin typeface="Cambria Math"/>
                      </a:rPr>
                      <m:t>.</m:t>
                    </m:r>
                  </m:oMath>
                </a14:m>
                <a:endParaRPr lang="es-EC" dirty="0" smtClean="0"/>
              </a:p>
              <a:p>
                <a:pPr marL="109728" indent="0">
                  <a:buNone/>
                </a:pPr>
                <a:r>
                  <a:rPr lang="es-EC" dirty="0" smtClean="0"/>
                  <a:t>Matemáticamente es: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99056"/>
                <a:ext cx="8503920" cy="3342112"/>
              </a:xfrm>
              <a:blipFill rotWithShape="1">
                <a:blip r:embed="rId2"/>
                <a:stretch>
                  <a:fillRect l="-72" t="-1821" r="-121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66738" y="5223048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/>
              <a:t>La velocidad media es un vector paralelo al vector </a:t>
            </a:r>
            <a:r>
              <a:rPr lang="es-ES_tradnl" sz="2000">
                <a:sym typeface="Symbol" pitchFamily="18" charset="2"/>
              </a:rPr>
              <a:t></a:t>
            </a:r>
            <a:r>
              <a:rPr lang="es-ES_tradnl" sz="2000" b="1"/>
              <a:t>x</a:t>
            </a:r>
            <a:r>
              <a:rPr lang="es-ES_tradnl" sz="2000"/>
              <a:t>.</a:t>
            </a:r>
            <a:endParaRPr lang="es-MX" sz="200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019925" y="4653136"/>
            <a:ext cx="1143000" cy="1371600"/>
            <a:chOff x="4422" y="3003"/>
            <a:chExt cx="720" cy="8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422" y="3003"/>
              <a:ext cx="72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422" y="3171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 b="1">
                  <a:solidFill>
                    <a:srgbClr val="FF0000"/>
                  </a:solidFill>
                  <a:sym typeface="Symbol" pitchFamily="18" charset="2"/>
                </a:rPr>
                <a:t>x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4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 1: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C" dirty="0" smtClean="0"/>
              <a:t>Para llegar a casa desde </a:t>
            </a:r>
            <a:r>
              <a:rPr lang="es-EC" dirty="0" err="1"/>
              <a:t>E</a:t>
            </a:r>
            <a:r>
              <a:rPr lang="es-EC" dirty="0" err="1" smtClean="0"/>
              <a:t>spol</a:t>
            </a:r>
            <a:r>
              <a:rPr lang="es-EC" dirty="0" smtClean="0"/>
              <a:t> usted toma un bus cuyo recorrido, desde que se subió, es:</a:t>
            </a:r>
          </a:p>
          <a:p>
            <a:r>
              <a:rPr lang="es-EC" dirty="0" smtClean="0"/>
              <a:t>100 [m] al norte durante 10 [min]</a:t>
            </a:r>
          </a:p>
          <a:p>
            <a:r>
              <a:rPr lang="es-EC" dirty="0" smtClean="0"/>
              <a:t>250 [m] al </a:t>
            </a:r>
            <a:r>
              <a:rPr lang="es-EC" dirty="0"/>
              <a:t>este durante 10 [min].</a:t>
            </a:r>
            <a:endParaRPr lang="es-EC" dirty="0" smtClean="0"/>
          </a:p>
          <a:p>
            <a:r>
              <a:rPr lang="es-EC" dirty="0" smtClean="0"/>
              <a:t>500 [m] al </a:t>
            </a:r>
            <a:r>
              <a:rPr lang="es-EC" dirty="0"/>
              <a:t>norte durante 10 [min].</a:t>
            </a:r>
            <a:endParaRPr lang="es-EC" dirty="0" smtClean="0"/>
          </a:p>
          <a:p>
            <a:r>
              <a:rPr lang="es-EC" dirty="0" smtClean="0"/>
              <a:t>300 [m] al </a:t>
            </a:r>
            <a:r>
              <a:rPr lang="es-EC" dirty="0"/>
              <a:t>oeste durante 10 [min].</a:t>
            </a:r>
            <a:endParaRPr lang="es-EC" dirty="0" smtClean="0"/>
          </a:p>
          <a:p>
            <a:r>
              <a:rPr lang="es-EC" dirty="0" smtClean="0"/>
              <a:t>100 [m] al </a:t>
            </a:r>
            <a:r>
              <a:rPr lang="es-EC" dirty="0"/>
              <a:t>sur durante 10 [min].</a:t>
            </a:r>
            <a:endParaRPr lang="es-EC" dirty="0" smtClean="0"/>
          </a:p>
          <a:p>
            <a:pPr marL="109728" indent="0">
              <a:buNone/>
            </a:pPr>
            <a:r>
              <a:rPr lang="es-EC" dirty="0" smtClean="0"/>
              <a:t>Determine:</a:t>
            </a:r>
          </a:p>
          <a:p>
            <a:pPr marL="916686" lvl="1" indent="-514350">
              <a:buFont typeface="+mj-lt"/>
              <a:buAutoNum type="alphaLcParenR"/>
            </a:pPr>
            <a:r>
              <a:rPr lang="es-EC" dirty="0" smtClean="0"/>
              <a:t>¿Cuál es la rapidez media del bus?</a:t>
            </a:r>
          </a:p>
          <a:p>
            <a:pPr marL="916686" lvl="1" indent="-514350">
              <a:buFont typeface="+mj-lt"/>
              <a:buAutoNum type="alphaLcParenR"/>
            </a:pPr>
            <a:r>
              <a:rPr lang="es-EC" dirty="0" smtClean="0"/>
              <a:t>¿Cuál fue su velocidad media</a:t>
            </a:r>
          </a:p>
          <a:p>
            <a:pPr marL="109728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822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Ejercicio 2</a:t>
            </a:r>
            <a:endParaRPr lang="es-EC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1533389"/>
            <a:ext cx="820916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/>
              <a:t>Un deportista trota de un extremo al otro de una pista recta de 300 m en 2.50 min y luego trota de regreso al punto de partida en 3.30 min. </a:t>
            </a:r>
            <a:endParaRPr lang="es-ES" sz="2800" dirty="0" smtClean="0"/>
          </a:p>
          <a:p>
            <a:pPr algn="just">
              <a:spcBef>
                <a:spcPct val="50000"/>
              </a:spcBef>
            </a:pPr>
            <a:r>
              <a:rPr lang="es-ES" sz="2800" dirty="0" smtClean="0"/>
              <a:t>a</a:t>
            </a:r>
            <a:r>
              <a:rPr lang="es-ES" sz="2800" dirty="0"/>
              <a:t>) ¿Qué velocidad media tuvo el deportista al trotar al final de la pista?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9552" y="3915053"/>
            <a:ext cx="8209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/>
              <a:t>b) ¿Cuál fue su velocidad media al regresar al punto de partida?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9552" y="4849996"/>
            <a:ext cx="8209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/>
              <a:t>c) ¿Cuál fue su velocidad media en el trote total?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9552" y="5355213"/>
            <a:ext cx="8209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/>
              <a:t>d) Calcule la rapidez media del trotador en cada caso anterior.</a:t>
            </a:r>
          </a:p>
        </p:txBody>
      </p:sp>
    </p:spTree>
    <p:extLst>
      <p:ext uri="{BB962C8B-B14F-4D97-AF65-F5344CB8AC3E}">
        <p14:creationId xmlns:p14="http://schemas.microsoft.com/office/powerpoint/2010/main" val="3513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Para razonar…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343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50851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Durante una competencia de atletismo, el ganador es quien llega a la meta antes que los demás. </a:t>
            </a:r>
          </a:p>
          <a:p>
            <a:r>
              <a:rPr lang="es-EC" dirty="0" smtClean="0"/>
              <a:t>¿Cuáles son los factores que influyen en que dicho corredor sea el vencedor?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79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Actividad en clases</a:t>
            </a:r>
            <a:endParaRPr lang="es-EC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40768"/>
            <a:ext cx="8229600" cy="3600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>
                <a:solidFill>
                  <a:schemeClr val="tx1"/>
                </a:solidFill>
              </a:rPr>
              <a:t>En la grafica se muestra la trayectoria de cierta partícula, la cual se mueve durante 5 </a:t>
            </a:r>
            <a:r>
              <a:rPr lang="es-EC" sz="2800" dirty="0" err="1" smtClean="0">
                <a:solidFill>
                  <a:schemeClr val="tx1"/>
                </a:solidFill>
              </a:rPr>
              <a:t>seg</a:t>
            </a:r>
            <a:r>
              <a:rPr lang="es-EC" sz="2800" dirty="0" smtClean="0">
                <a:solidFill>
                  <a:schemeClr val="tx1"/>
                </a:solidFill>
              </a:rPr>
              <a:t>. Encuentre:</a:t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/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>a) distancia recorrida</a:t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>b) desplazamiento</a:t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>c) velocidad media</a:t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>d) rapidez media</a:t>
            </a:r>
            <a:endParaRPr lang="es-EC" sz="2800" dirty="0">
              <a:solidFill>
                <a:schemeClr val="tx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779912" y="2334072"/>
            <a:ext cx="4968551" cy="4191272"/>
            <a:chOff x="3851920" y="1887215"/>
            <a:chExt cx="4896544" cy="4566121"/>
          </a:xfrm>
        </p:grpSpPr>
        <p:cxnSp>
          <p:nvCxnSpPr>
            <p:cNvPr id="11" name="10 Conector recto de flecha"/>
            <p:cNvCxnSpPr/>
            <p:nvPr/>
          </p:nvCxnSpPr>
          <p:spPr>
            <a:xfrm flipV="1">
              <a:off x="4283968" y="2276872"/>
              <a:ext cx="0" cy="417646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3851920" y="6093296"/>
              <a:ext cx="468052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Forma libre"/>
            <p:cNvSpPr/>
            <p:nvPr/>
          </p:nvSpPr>
          <p:spPr>
            <a:xfrm>
              <a:off x="4750130" y="2992404"/>
              <a:ext cx="3051958" cy="1948764"/>
            </a:xfrm>
            <a:custGeom>
              <a:avLst/>
              <a:gdLst>
                <a:gd name="connsiteX0" fmla="*/ 0 w 3051958"/>
                <a:gd name="connsiteY0" fmla="*/ 3958 h 1345870"/>
                <a:gd name="connsiteX1" fmla="*/ 819397 w 3051958"/>
                <a:gd name="connsiteY1" fmla="*/ 182088 h 1345870"/>
                <a:gd name="connsiteX2" fmla="*/ 1330036 w 3051958"/>
                <a:gd name="connsiteY2" fmla="*/ 1096488 h 1345870"/>
                <a:gd name="connsiteX3" fmla="*/ 3051958 w 3051958"/>
                <a:gd name="connsiteY3" fmla="*/ 1345870 h 134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1958" h="1345870">
                  <a:moveTo>
                    <a:pt x="0" y="3958"/>
                  </a:moveTo>
                  <a:cubicBezTo>
                    <a:pt x="298862" y="1979"/>
                    <a:pt x="597724" y="0"/>
                    <a:pt x="819397" y="182088"/>
                  </a:cubicBezTo>
                  <a:cubicBezTo>
                    <a:pt x="1041070" y="364176"/>
                    <a:pt x="957943" y="902524"/>
                    <a:pt x="1330036" y="1096488"/>
                  </a:cubicBezTo>
                  <a:cubicBezTo>
                    <a:pt x="1702130" y="1290452"/>
                    <a:pt x="2873828" y="1272639"/>
                    <a:pt x="3051958" y="134587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283968" y="246327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(1;5)</a:t>
              </a:r>
              <a:endParaRPr lang="es-EC" sz="2400" b="1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4716016" y="2924944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15 Elipse"/>
            <p:cNvSpPr/>
            <p:nvPr/>
          </p:nvSpPr>
          <p:spPr>
            <a:xfrm>
              <a:off x="7812360" y="4869160"/>
              <a:ext cx="45719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380312" y="440749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(7;2)</a:t>
              </a:r>
              <a:endParaRPr lang="es-EC" sz="24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 rot="4292831">
              <a:off x="4725809" y="402980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Trayectoria=8m</a:t>
              </a:r>
              <a:endParaRPr lang="es-EC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104327" y="1887215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2"/>
                  </a:solidFill>
                </a:rPr>
                <a:t>Y</a:t>
              </a:r>
              <a:endParaRPr lang="es-EC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460432" y="5847655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>
                  <a:solidFill>
                    <a:schemeClr val="accent2"/>
                  </a:solidFill>
                </a:rPr>
                <a:t>X</a:t>
              </a:r>
              <a:endParaRPr lang="es-EC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43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Velocidad vs. rapidez media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1450519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A pesar de que la velocidad media y la rapidez media tienen la misma unidad de medida, son conceptos completamente diferentes.</a:t>
            </a:r>
            <a:endParaRPr lang="es-ES_tradnl" sz="3200" dirty="0"/>
          </a:p>
        </p:txBody>
      </p:sp>
      <p:pic>
        <p:nvPicPr>
          <p:cNvPr id="5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93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 descr="C:\Users\USER\Dropbox\ESPOL\II TERMINO 2013\PREPOLITECNICO\capitulo 2 cinematica y vectores\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944" y="2420888"/>
            <a:ext cx="4891109" cy="36004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3528" y="141277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La magnitud de la rapidez media, con respecto a la magnitud de la velocidad media, puede ser:</a:t>
            </a:r>
          </a:p>
          <a:p>
            <a:endParaRPr lang="es-EC" sz="2400" dirty="0" smtClean="0"/>
          </a:p>
          <a:p>
            <a:pPr marL="457200" indent="-457200">
              <a:buAutoNum type="alphaLcPeriod"/>
            </a:pPr>
            <a:r>
              <a:rPr lang="es-EC" sz="2400" dirty="0" smtClean="0"/>
              <a:t>Mayor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Menor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Igual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A y C</a:t>
            </a:r>
          </a:p>
          <a:p>
            <a:pPr marL="457200" indent="-457200">
              <a:buAutoNum type="alphaLcPeriod"/>
            </a:pPr>
            <a:r>
              <a:rPr lang="es-EC" sz="2400" dirty="0"/>
              <a:t>B</a:t>
            </a:r>
            <a:r>
              <a:rPr lang="es-EC" sz="2400" dirty="0" smtClean="0"/>
              <a:t> y C</a:t>
            </a:r>
          </a:p>
          <a:p>
            <a:pPr marL="457200" indent="-457200">
              <a:buAutoNum type="alphaLcPeriod"/>
            </a:pPr>
            <a:r>
              <a:rPr lang="es-EC" sz="2400" dirty="0" smtClean="0"/>
              <a:t>A y B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4834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467544" y="155679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4000" dirty="0" smtClean="0"/>
              <a:t>La magnitud de la velocidad media SIEMPRE es menor o igual que la rapidez media</a:t>
            </a:r>
            <a:endParaRPr lang="es-ES_tradnl" sz="4000" dirty="0"/>
          </a:p>
        </p:txBody>
      </p:sp>
      <p:pic>
        <p:nvPicPr>
          <p:cNvPr id="5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03454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Velocidad media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 smtClean="0"/>
              <a:t>Rapidez media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C" dirty="0" smtClean="0"/>
              <a:t>Vectorial</a:t>
            </a:r>
          </a:p>
          <a:p>
            <a:r>
              <a:rPr lang="es-EC" dirty="0" smtClean="0"/>
              <a:t>Se relaciona con el desplazamiento.</a:t>
            </a:r>
          </a:p>
          <a:p>
            <a:r>
              <a:rPr lang="es-EC" dirty="0" smtClean="0"/>
              <a:t>Su módulo es conocido como rapidez media, SOLO en intervalos rectilíneos.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 smtClean="0"/>
              <a:t>Escalar</a:t>
            </a:r>
          </a:p>
          <a:p>
            <a:r>
              <a:rPr lang="es-EC" dirty="0" smtClean="0"/>
              <a:t>Se relaciona con la distancia recorrida.</a:t>
            </a:r>
          </a:p>
          <a:p>
            <a:r>
              <a:rPr lang="es-EC" dirty="0" smtClean="0"/>
              <a:t>Solo es igual a la velocidad media en los tramos rectilíneos individuales.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Velocidad vs. rapidez media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Velocidad instantánea</a:t>
            </a:r>
            <a:endParaRPr lang="es-EC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1484784"/>
            <a:ext cx="8135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sz="2800" dirty="0" smtClean="0"/>
              <a:t>Describe </a:t>
            </a:r>
            <a:r>
              <a:rPr lang="es-ES_tradnl" sz="2800" dirty="0"/>
              <a:t>qué tan </a:t>
            </a:r>
            <a:r>
              <a:rPr lang="es-ES_tradnl" sz="2800" dirty="0" smtClean="0"/>
              <a:t>rápido </a:t>
            </a:r>
            <a:r>
              <a:rPr lang="es-ES_tradnl" sz="2800" dirty="0"/>
              <a:t>y en qué dirección se está moviendo algo en un instante dado.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2348880"/>
            <a:ext cx="8136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sz="2800" dirty="0"/>
              <a:t>La velocidad instantánea es igual a la pendiente de </a:t>
            </a:r>
            <a:r>
              <a:rPr lang="es-ES_tradnl" sz="2800" dirty="0" smtClean="0"/>
              <a:t>una recta tangente en un </a:t>
            </a:r>
            <a:r>
              <a:rPr lang="es-ES_tradnl" sz="2800" dirty="0"/>
              <a:t>gráfico x vs. 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8622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8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FG0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88787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FG02_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72608" cy="45196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832648" cy="432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63170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La velocidad instantánea se puede definir de la siguiente manera: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56503"/>
            <a:ext cx="4076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15198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Se lee como: “el límite de la velocidad media cuando el intervalo de tiempo tiende a cero”</a:t>
            </a:r>
          </a:p>
        </p:txBody>
      </p:sp>
    </p:spTree>
    <p:extLst>
      <p:ext uri="{BB962C8B-B14F-4D97-AF65-F5344CB8AC3E}">
        <p14:creationId xmlns:p14="http://schemas.microsoft.com/office/powerpoint/2010/main" val="9167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Física: Áreas de estudio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508994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954575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" sz="3200" dirty="0" smtClean="0"/>
              <a:t>Podemos decir entonces que la </a:t>
            </a:r>
            <a:r>
              <a:rPr lang="es-ES" sz="3200" b="1" i="1" dirty="0"/>
              <a:t>velocidad instantánea </a:t>
            </a:r>
            <a:r>
              <a:rPr lang="es-ES" sz="3200" i="1" dirty="0" smtClean="0"/>
              <a:t>se refiere </a:t>
            </a:r>
            <a:r>
              <a:rPr lang="es-ES" sz="3200" dirty="0" smtClean="0"/>
              <a:t>a </a:t>
            </a:r>
            <a:r>
              <a:rPr lang="es-ES" sz="3200" dirty="0"/>
              <a:t>la velocidad </a:t>
            </a:r>
            <a:r>
              <a:rPr lang="es-ES" sz="3200" dirty="0" smtClean="0"/>
              <a:t>que tiene una </a:t>
            </a:r>
            <a:r>
              <a:rPr lang="es-ES" sz="3200" dirty="0"/>
              <a:t>partícula en cualquier instante específico o punto específico de </a:t>
            </a:r>
            <a:r>
              <a:rPr lang="es-ES" sz="3200" dirty="0" smtClean="0"/>
              <a:t>su trayectoria</a:t>
            </a:r>
            <a:r>
              <a:rPr lang="es-ES" sz="3200" dirty="0"/>
              <a:t>. </a:t>
            </a:r>
            <a:endParaRPr lang="es-ES_tradnl" sz="3200" dirty="0" smtClean="0"/>
          </a:p>
        </p:txBody>
      </p:sp>
    </p:spTree>
    <p:extLst>
      <p:ext uri="{BB962C8B-B14F-4D97-AF65-F5344CB8AC3E}">
        <p14:creationId xmlns:p14="http://schemas.microsoft.com/office/powerpoint/2010/main" val="30461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63170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A la magnitud de la velocidad instantánea se la conoce como </a:t>
            </a:r>
            <a:r>
              <a:rPr lang="es-ES_tradnl" sz="3200" b="1" dirty="0" smtClean="0">
                <a:solidFill>
                  <a:srgbClr val="FF0000"/>
                </a:solidFill>
              </a:rPr>
              <a:t>rapidez</a:t>
            </a: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0000"/>
                </a:solidFill>
              </a:rPr>
              <a:t>instantánea </a:t>
            </a:r>
            <a:r>
              <a:rPr lang="es-ES_tradnl" sz="3200" b="1" dirty="0" smtClean="0"/>
              <a:t>o</a:t>
            </a:r>
            <a:r>
              <a:rPr lang="es-ES_tradnl" sz="3200" b="1" dirty="0" smtClean="0">
                <a:solidFill>
                  <a:srgbClr val="FF0000"/>
                </a:solidFill>
              </a:rPr>
              <a:t> rapidez</a:t>
            </a:r>
            <a:r>
              <a:rPr lang="es-ES_tradnl" sz="3200" dirty="0" smtClean="0"/>
              <a:t> simplemente.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1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Movimiento en una dimensión</a:t>
            </a:r>
            <a:endParaRPr lang="es-EC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Movimiento rectilíneo uniforme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17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MRU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743072"/>
                <a:ext cx="8503920" cy="42782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C" dirty="0" smtClean="0"/>
                  <a:t>Se dice que un cuerpo móvil se encuentra en MRU, cuando al desplazarse la magnitud de su velocidad (rapidez) permanece invariante en un tiempo t determinado. Es decir: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s-EC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s-EC" b="1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C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s-EC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es-EC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s-EC" b="1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EC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s-EC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C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EC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EC" b="1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C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s-EC" b="1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es-EC" b="1" i="1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s-EC" b="1" dirty="0"/>
                  <a:t> </a:t>
                </a:r>
                <a:endParaRPr lang="es-EC" b="1" dirty="0" smtClean="0"/>
              </a:p>
              <a:p>
                <a:pPr marL="0" indent="0">
                  <a:buNone/>
                </a:pPr>
                <a:r>
                  <a:rPr lang="es-EC" dirty="0" smtClean="0"/>
                  <a:t>Por tanto, si la magnitud de la velocidad no cambia, se sabe que la aceleración en MRU es igual a cero.</a:t>
                </a:r>
              </a:p>
              <a:p>
                <a:pPr marL="0" indent="0">
                  <a:buNone/>
                </a:pPr>
                <a:r>
                  <a:rPr lang="es-ES_tradnl" dirty="0"/>
                  <a:t>En este caso necesariamente la velocidad media es también constante e igual a V.</a:t>
                </a:r>
                <a:endParaRPr lang="es-MX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 algn="ctr">
                  <a:buNone/>
                </a:pPr>
                <a:endParaRPr lang="es-EC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743072"/>
                <a:ext cx="8503920" cy="4278216"/>
              </a:xfrm>
              <a:blipFill rotWithShape="1">
                <a:blip r:embed="rId2"/>
                <a:stretch>
                  <a:fillRect l="-1362" t="-2137" r="-860" b="-114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</a:t>
            </a:r>
            <a:endParaRPr lang="es-E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796623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/>
              <a:t>Dos vehículos se encuentran en las posiciones mostradas. Determine cuánto tiempo transcurre desde el instante mostrado hasta que el vehículo A alcanza al vehículo B.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99592" y="3102027"/>
            <a:ext cx="6477000" cy="830263"/>
            <a:chOff x="768" y="1253"/>
            <a:chExt cx="4080" cy="523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768" y="1776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960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44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0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A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44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/>
                <a:t>B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104" y="14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610" y="1253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/>
                <a:t>100 m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00" y="1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84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296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20 m/s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784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15 m/s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051992" y="3570337"/>
            <a:ext cx="7391400" cy="866775"/>
            <a:chOff x="864" y="1317"/>
            <a:chExt cx="4656" cy="546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008" y="163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0</a:t>
              </a:r>
              <a:endParaRPr lang="es-MX"/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864" y="1317"/>
              <a:ext cx="4656" cy="480"/>
              <a:chOff x="864" y="1296"/>
              <a:chExt cx="4656" cy="480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240" cy="24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864" y="1296"/>
                <a:ext cx="4560" cy="371"/>
                <a:chOff x="864" y="1296"/>
                <a:chExt cx="4560" cy="371"/>
              </a:xfrm>
            </p:grpSpPr>
            <p:sp>
              <p:nvSpPr>
                <p:cNvPr id="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08" y="129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solidFill>
                        <a:schemeClr val="bg2"/>
                      </a:solidFill>
                    </a:rPr>
                    <a:t>AB</a:t>
                  </a:r>
                </a:p>
              </p:txBody>
            </p:sp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4560" cy="0"/>
                </a:xfrm>
                <a:prstGeom prst="line">
                  <a:avLst/>
                </a:prstGeom>
                <a:noFill/>
                <a:ln w="38100">
                  <a:solidFill>
                    <a:srgbClr val="996633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5338" y="1526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/>
                  <a:t>x</a:t>
                </a:r>
                <a:endParaRPr lang="es-MX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9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9128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/>
              <a:t>Dos vehículos se encuentran en las posiciones mostradas. Determine cuánto tiempo transcurre desde el instante mostrado hasta que el vehículo A alcanza al vehículo B.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219200" y="1622428"/>
            <a:ext cx="6477000" cy="830263"/>
            <a:chOff x="768" y="1253"/>
            <a:chExt cx="4080" cy="523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768" y="1776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960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2544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00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A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544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B</a:t>
              </a: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104" y="14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610" y="1253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/>
                <a:t>100 m</a:t>
              </a: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200" y="1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784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296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20 m/s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2784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15 m/s</a:t>
              </a:r>
            </a:p>
          </p:txBody>
        </p:sp>
      </p:grpSp>
      <p:graphicFrame>
        <p:nvGraphicFramePr>
          <p:cNvPr id="307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4218"/>
              </p:ext>
            </p:extLst>
          </p:nvPr>
        </p:nvGraphicFramePr>
        <p:xfrm>
          <a:off x="1043608" y="4365625"/>
          <a:ext cx="30988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cuación" r:id="rId4" imgW="1079280" imgH="228600" progId="Equation.3">
                  <p:embed/>
                </p:oleObj>
              </mc:Choice>
              <mc:Fallback>
                <p:oleObj name="Ecuación" r:id="rId4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365625"/>
                        <a:ext cx="30988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1371600" y="2090738"/>
            <a:ext cx="7391400" cy="866775"/>
            <a:chOff x="864" y="1317"/>
            <a:chExt cx="4656" cy="546"/>
          </a:xfrm>
        </p:grpSpPr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1008" y="163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0</a:t>
              </a:r>
              <a:endParaRPr lang="es-MX"/>
            </a:p>
          </p:txBody>
        </p:sp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>
              <a:off x="864" y="1317"/>
              <a:ext cx="4656" cy="480"/>
              <a:chOff x="864" y="1296"/>
              <a:chExt cx="4656" cy="480"/>
            </a:xfrm>
          </p:grpSpPr>
          <p:sp>
            <p:nvSpPr>
              <p:cNvPr id="30740" name="Oval 20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240" cy="24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grpSp>
            <p:nvGrpSpPr>
              <p:cNvPr id="30741" name="Group 21"/>
              <p:cNvGrpSpPr>
                <a:grpSpLocks/>
              </p:cNvGrpSpPr>
              <p:nvPr/>
            </p:nvGrpSpPr>
            <p:grpSpPr bwMode="auto">
              <a:xfrm>
                <a:off x="864" y="1296"/>
                <a:ext cx="4560" cy="371"/>
                <a:chOff x="864" y="1296"/>
                <a:chExt cx="4560" cy="371"/>
              </a:xfrm>
            </p:grpSpPr>
            <p:sp>
              <p:nvSpPr>
                <p:cNvPr id="307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08" y="129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solidFill>
                        <a:schemeClr val="bg2"/>
                      </a:solidFill>
                    </a:rPr>
                    <a:t>AB</a:t>
                  </a:r>
                </a:p>
              </p:txBody>
            </p:sp>
            <p:sp>
              <p:nvSpPr>
                <p:cNvPr id="30743" name="Line 23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4560" cy="0"/>
                </a:xfrm>
                <a:prstGeom prst="line">
                  <a:avLst/>
                </a:prstGeom>
                <a:noFill/>
                <a:ln w="38100">
                  <a:solidFill>
                    <a:srgbClr val="996633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307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30745" name="Text Box 25"/>
              <p:cNvSpPr txBox="1">
                <a:spLocks noChangeArrowheads="1"/>
              </p:cNvSpPr>
              <p:nvPr/>
            </p:nvSpPr>
            <p:spPr bwMode="auto">
              <a:xfrm>
                <a:off x="5338" y="1526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/>
                  <a:t>x</a:t>
                </a:r>
                <a:endParaRPr lang="es-MX" sz="2000"/>
              </a:p>
            </p:txBody>
          </p:sp>
        </p:grpSp>
      </p:grp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187624" y="381279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t</a:t>
            </a:r>
            <a:r>
              <a:rPr lang="es-ES" baseline="-25000" dirty="0"/>
              <a:t>0</a:t>
            </a:r>
            <a:r>
              <a:rPr lang="es-ES" dirty="0"/>
              <a:t> = 0</a:t>
            </a:r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50205"/>
              </p:ext>
            </p:extLst>
          </p:nvPr>
        </p:nvGraphicFramePr>
        <p:xfrm>
          <a:off x="1037655" y="4941888"/>
          <a:ext cx="34623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cuación" r:id="rId6" imgW="1206360" imgH="215640" progId="Equation.3">
                  <p:embed/>
                </p:oleObj>
              </mc:Choice>
              <mc:Fallback>
                <p:oleObj name="Ecuación" r:id="rId6" imgW="1206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655" y="4941888"/>
                        <a:ext cx="34623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513722"/>
              </p:ext>
            </p:extLst>
          </p:nvPr>
        </p:nvGraphicFramePr>
        <p:xfrm>
          <a:off x="679450" y="5584825"/>
          <a:ext cx="37925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cuación" r:id="rId8" imgW="1320480" imgH="215640" progId="Equation.3">
                  <p:embed/>
                </p:oleObj>
              </mc:Choice>
              <mc:Fallback>
                <p:oleObj name="Ecuación" r:id="rId8" imgW="1320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584825"/>
                        <a:ext cx="37925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5510162" y="4653136"/>
          <a:ext cx="26622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cuación" r:id="rId10" imgW="926698" imgH="177723" progId="Equation.3">
                  <p:embed/>
                </p:oleObj>
              </mc:Choice>
              <mc:Fallback>
                <p:oleObj name="Ecuación" r:id="rId10" imgW="92669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162" y="4653136"/>
                        <a:ext cx="26622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4057"/>
              </p:ext>
            </p:extLst>
          </p:nvPr>
        </p:nvGraphicFramePr>
        <p:xfrm>
          <a:off x="5857626" y="5302424"/>
          <a:ext cx="15319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cuación" r:id="rId12" imgW="533160" imgH="203040" progId="Equation.3">
                  <p:embed/>
                </p:oleObj>
              </mc:Choice>
              <mc:Fallback>
                <p:oleObj name="Ecuación" r:id="rId12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626" y="5302424"/>
                        <a:ext cx="1531938" cy="582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1475656" y="3096270"/>
            <a:ext cx="1447800" cy="533401"/>
            <a:chOff x="960" y="1440"/>
            <a:chExt cx="912" cy="336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960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00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dirty="0"/>
                <a:t>A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200" y="1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1296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20 m/s</a:t>
              </a:r>
            </a:p>
          </p:txBody>
        </p:sp>
      </p:grpSp>
      <p:grpSp>
        <p:nvGrpSpPr>
          <p:cNvPr id="46" name="Group 19"/>
          <p:cNvGrpSpPr>
            <a:grpSpLocks/>
          </p:cNvGrpSpPr>
          <p:nvPr/>
        </p:nvGrpSpPr>
        <p:grpSpPr bwMode="auto">
          <a:xfrm>
            <a:off x="1357822" y="3314613"/>
            <a:ext cx="7391400" cy="762000"/>
            <a:chOff x="864" y="1296"/>
            <a:chExt cx="4656" cy="480"/>
          </a:xfrm>
        </p:grpSpPr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4608" y="1296"/>
              <a:ext cx="240" cy="24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48" name="Group 21"/>
            <p:cNvGrpSpPr>
              <a:grpSpLocks/>
            </p:cNvGrpSpPr>
            <p:nvPr/>
          </p:nvGrpSpPr>
          <p:grpSpPr bwMode="auto">
            <a:xfrm>
              <a:off x="864" y="1296"/>
              <a:ext cx="4560" cy="371"/>
              <a:chOff x="864" y="1296"/>
              <a:chExt cx="4560" cy="371"/>
            </a:xfrm>
          </p:grpSpPr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4608" y="1296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chemeClr val="bg2"/>
                    </a:solidFill>
                  </a:rPr>
                  <a:t>AB</a:t>
                </a:r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560" cy="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5338" y="1526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/>
                <a:t>x</a:t>
              </a:r>
              <a:endParaRPr lang="es-MX" sz="2000"/>
            </a:p>
          </p:txBody>
        </p:sp>
      </p:grpSp>
      <p:cxnSp>
        <p:nvCxnSpPr>
          <p:cNvPr id="54" name="53 Conector recto de flecha"/>
          <p:cNvCxnSpPr/>
          <p:nvPr/>
        </p:nvCxnSpPr>
        <p:spPr>
          <a:xfrm>
            <a:off x="4283968" y="3861048"/>
            <a:ext cx="32403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436096" y="3861048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/>
              <a:t>X-100               </a:t>
            </a:r>
            <a:r>
              <a:rPr lang="es-ES" sz="2000" b="1" dirty="0" err="1" smtClean="0"/>
              <a:t>t</a:t>
            </a:r>
            <a:r>
              <a:rPr lang="es-ES" sz="2000" b="1" baseline="-25000" dirty="0" err="1" smtClean="0"/>
              <a:t>B</a:t>
            </a:r>
            <a:r>
              <a:rPr lang="es-ES" sz="2000" b="1" dirty="0" smtClean="0"/>
              <a:t>=t</a:t>
            </a:r>
            <a:endParaRPr lang="es-ES" sz="2000" b="1" dirty="0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763688" y="386104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2678088" y="386104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100 m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3990256" y="3264023"/>
            <a:ext cx="381000" cy="3810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033119" y="3267198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B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371256" y="306896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15 </a:t>
            </a:r>
            <a:r>
              <a:rPr lang="es-ES" dirty="0" smtClean="0"/>
              <a:t>m/s</a:t>
            </a:r>
            <a:endParaRPr lang="es-ES" dirty="0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4355976" y="350100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V="1">
            <a:off x="1729656" y="3067696"/>
            <a:ext cx="58324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033118" y="2708920"/>
            <a:ext cx="3851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/>
              <a:t>X=?                                      </a:t>
            </a:r>
            <a:r>
              <a:rPr lang="es-ES" sz="2000" b="1" dirty="0" err="1" smtClean="0"/>
              <a:t>t</a:t>
            </a:r>
            <a:r>
              <a:rPr lang="es-ES" sz="2000" b="1" baseline="-25000" dirty="0" err="1" smtClean="0"/>
              <a:t>A</a:t>
            </a:r>
            <a:r>
              <a:rPr lang="es-ES" sz="2000" b="1" dirty="0" smtClean="0"/>
              <a:t>=t</a:t>
            </a:r>
            <a:endParaRPr lang="es-E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3851920" y="332656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/>
              <a:t>Solución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3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 animBg="1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</a:t>
            </a:r>
            <a:endParaRPr lang="es-E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544" y="1960364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/>
              <a:t>Dos vehículos se encuentran en las posiciones mostradas. Determine cuánto tiempo transcurre desde el instante mostrado hasta que el vehículo A se encuentra con el vehículo B.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214051" y="3709504"/>
            <a:ext cx="7483093" cy="1159656"/>
            <a:chOff x="1214051" y="3709504"/>
            <a:chExt cx="7483093" cy="115965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051" y="3709504"/>
              <a:ext cx="5707062" cy="1104900"/>
            </a:xfrm>
            <a:prstGeom prst="rect">
              <a:avLst/>
            </a:prstGeom>
            <a:noFill/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619672" y="4502447"/>
              <a:ext cx="3603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/>
                <a:t>0</a:t>
              </a:r>
              <a:endParaRPr lang="es-MX" dirty="0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305744" y="4383385"/>
              <a:ext cx="7239000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1861574" y="4364782"/>
              <a:ext cx="0" cy="360362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8408219" y="4367510"/>
              <a:ext cx="2889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/>
                <a:t>x</a:t>
              </a:r>
              <a:endParaRPr lang="es-MX" sz="2000"/>
            </a:p>
          </p:txBody>
        </p:sp>
      </p:grpSp>
    </p:spTree>
    <p:extLst>
      <p:ext uri="{BB962C8B-B14F-4D97-AF65-F5344CB8AC3E}">
        <p14:creationId xmlns:p14="http://schemas.microsoft.com/office/powerpoint/2010/main" val="15875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060848"/>
            <a:ext cx="5707062" cy="11049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052736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dirty="0"/>
              <a:t>Dos vehículos se encuentran en las posiciones mostradas. Determine cuánto tiempo transcurre desde el instante mostrado hasta que el vehículo A se encuentra con el vehículo B.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45715"/>
              </p:ext>
            </p:extLst>
          </p:nvPr>
        </p:nvGraphicFramePr>
        <p:xfrm>
          <a:off x="914400" y="3335610"/>
          <a:ext cx="2187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cuación" r:id="rId5" imgW="761669" imgH="228501" progId="Equation.3">
                  <p:embed/>
                </p:oleObj>
              </mc:Choice>
              <mc:Fallback>
                <p:oleObj name="Ecuación" r:id="rId5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35610"/>
                        <a:ext cx="21875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00200" y="287841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0</a:t>
            </a:r>
            <a:endParaRPr lang="es-MX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371600" y="2759348"/>
            <a:ext cx="72390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752600" y="2606948"/>
            <a:ext cx="0" cy="360362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474075" y="274347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/>
              <a:t>x</a:t>
            </a:r>
            <a:endParaRPr lang="es-MX" sz="20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343400" y="348801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</a:t>
            </a:r>
            <a:r>
              <a:rPr lang="es-ES" baseline="-25000"/>
              <a:t>0</a:t>
            </a:r>
            <a:r>
              <a:rPr lang="es-ES"/>
              <a:t> = 0</a:t>
            </a:r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60495"/>
              </p:ext>
            </p:extLst>
          </p:nvPr>
        </p:nvGraphicFramePr>
        <p:xfrm>
          <a:off x="1066800" y="4115073"/>
          <a:ext cx="2187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cuación" r:id="rId7" imgW="761669" imgH="215806" progId="Equation.3">
                  <p:embed/>
                </p:oleObj>
              </mc:Choice>
              <mc:Fallback>
                <p:oleObj name="Ecuación" r:id="rId7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15073"/>
                        <a:ext cx="2187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00452"/>
              </p:ext>
            </p:extLst>
          </p:nvPr>
        </p:nvGraphicFramePr>
        <p:xfrm>
          <a:off x="1084263" y="4783410"/>
          <a:ext cx="25161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cuación" r:id="rId9" imgW="875920" imgH="215806" progId="Equation.3">
                  <p:embed/>
                </p:oleObj>
              </mc:Choice>
              <mc:Fallback>
                <p:oleObj name="Ecuación" r:id="rId9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4783410"/>
                        <a:ext cx="25161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348273"/>
              </p:ext>
            </p:extLst>
          </p:nvPr>
        </p:nvGraphicFramePr>
        <p:xfrm>
          <a:off x="5335588" y="3945210"/>
          <a:ext cx="1422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cuación" r:id="rId11" imgW="494870" imgH="215713" progId="Equation.3">
                  <p:embed/>
                </p:oleObj>
              </mc:Choice>
              <mc:Fallback>
                <p:oleObj name="Ecuación" r:id="rId11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945210"/>
                        <a:ext cx="1422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090883"/>
              </p:ext>
            </p:extLst>
          </p:nvPr>
        </p:nvGraphicFramePr>
        <p:xfrm>
          <a:off x="4800600" y="4707210"/>
          <a:ext cx="26622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cuación" r:id="rId13" imgW="926698" imgH="177723" progId="Equation.3">
                  <p:embed/>
                </p:oleObj>
              </mc:Choice>
              <mc:Fallback>
                <p:oleObj name="Ecuación" r:id="rId13" imgW="92669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07210"/>
                        <a:ext cx="26622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78065"/>
              </p:ext>
            </p:extLst>
          </p:nvPr>
        </p:nvGraphicFramePr>
        <p:xfrm>
          <a:off x="5202238" y="5356498"/>
          <a:ext cx="18605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cuación" r:id="rId15" imgW="647640" imgH="203040" progId="Equation.3">
                  <p:embed/>
                </p:oleObj>
              </mc:Choice>
              <mc:Fallback>
                <p:oleObj name="Ecuación" r:id="rId15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5356498"/>
                        <a:ext cx="1860550" cy="582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Rectángulo"/>
          <p:cNvSpPr/>
          <p:nvPr/>
        </p:nvSpPr>
        <p:spPr>
          <a:xfrm>
            <a:off x="3779912" y="332656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/>
              <a:t>Solución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066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538559" y="1772816"/>
            <a:ext cx="5328592" cy="30243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536" y="404664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/>
              <a:t>El movimiento de una partícula en línea recta se representa en el gráfico x vs. t adjunto. Determine la velocidad media y la rapidez media de la partícula durante todo el recorrido.</a:t>
            </a:r>
            <a:endParaRPr lang="es-MX" sz="2400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2203" y="1774403"/>
            <a:ext cx="5184775" cy="3024187"/>
            <a:chOff x="385" y="935"/>
            <a:chExt cx="3266" cy="1905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703" y="1147"/>
              <a:ext cx="2268" cy="1648"/>
            </a:xfrm>
            <a:custGeom>
              <a:avLst/>
              <a:gdLst>
                <a:gd name="T0" fmla="*/ 0 w 2268"/>
                <a:gd name="T1" fmla="*/ 446 h 1648"/>
                <a:gd name="T2" fmla="*/ 589 w 2268"/>
                <a:gd name="T3" fmla="*/ 174 h 1648"/>
                <a:gd name="T4" fmla="*/ 1179 w 2268"/>
                <a:gd name="T5" fmla="*/ 1489 h 1648"/>
                <a:gd name="T6" fmla="*/ 1587 w 2268"/>
                <a:gd name="T7" fmla="*/ 1126 h 1648"/>
                <a:gd name="T8" fmla="*/ 1723 w 2268"/>
                <a:gd name="T9" fmla="*/ 1353 h 1648"/>
                <a:gd name="T10" fmla="*/ 2268 w 2268"/>
                <a:gd name="T11" fmla="*/ 53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8" h="1648">
                  <a:moveTo>
                    <a:pt x="0" y="446"/>
                  </a:moveTo>
                  <a:cubicBezTo>
                    <a:pt x="196" y="223"/>
                    <a:pt x="393" y="0"/>
                    <a:pt x="589" y="174"/>
                  </a:cubicBezTo>
                  <a:cubicBezTo>
                    <a:pt x="785" y="348"/>
                    <a:pt x="1013" y="1330"/>
                    <a:pt x="1179" y="1489"/>
                  </a:cubicBezTo>
                  <a:cubicBezTo>
                    <a:pt x="1345" y="1648"/>
                    <a:pt x="1496" y="1149"/>
                    <a:pt x="1587" y="1126"/>
                  </a:cubicBezTo>
                  <a:cubicBezTo>
                    <a:pt x="1678" y="1103"/>
                    <a:pt x="1609" y="1451"/>
                    <a:pt x="1723" y="1353"/>
                  </a:cubicBezTo>
                  <a:cubicBezTo>
                    <a:pt x="1837" y="1255"/>
                    <a:pt x="2177" y="672"/>
                    <a:pt x="2268" y="53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85" y="2093"/>
              <a:ext cx="2857" cy="0"/>
            </a:xfrm>
            <a:prstGeom prst="line">
              <a:avLst/>
            </a:prstGeom>
            <a:noFill/>
            <a:ln w="9525">
              <a:solidFill>
                <a:schemeClr val="accent1">
                  <a:lumMod val="9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711" y="1139"/>
              <a:ext cx="0" cy="1701"/>
            </a:xfrm>
            <a:prstGeom prst="line">
              <a:avLst/>
            </a:prstGeom>
            <a:noFill/>
            <a:ln w="9525">
              <a:solidFill>
                <a:schemeClr val="accent1">
                  <a:lumMod val="9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711" y="935"/>
              <a:ext cx="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solidFill>
                    <a:schemeClr val="bg1"/>
                  </a:solidFill>
                  <a:latin typeface="Times New Roman" pitchFamily="18" charset="0"/>
                </a:rPr>
                <a:t>x (m)</a:t>
              </a: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244" y="1990"/>
              <a:ext cx="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solidFill>
                    <a:schemeClr val="bg1"/>
                  </a:solidFill>
                  <a:latin typeface="Times New Roman" pitchFamily="18" charset="0"/>
                </a:rPr>
                <a:t>t (s)</a:t>
              </a: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2971" y="1706"/>
              <a:ext cx="0" cy="3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>
              <a:off x="703" y="1706"/>
              <a:ext cx="2268" cy="0"/>
            </a:xfrm>
            <a:prstGeom prst="line">
              <a:avLst/>
            </a:prstGeom>
            <a:noFill/>
            <a:ln w="9525" cap="rnd">
              <a:solidFill>
                <a:schemeClr val="accent1">
                  <a:lumMod val="9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flipH="1">
              <a:off x="703" y="1253"/>
              <a:ext cx="453" cy="0"/>
            </a:xfrm>
            <a:prstGeom prst="line">
              <a:avLst/>
            </a:prstGeom>
            <a:noFill/>
            <a:ln w="9525" cap="rnd">
              <a:solidFill>
                <a:schemeClr val="accent1">
                  <a:lumMod val="9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H="1">
              <a:off x="703" y="2659"/>
              <a:ext cx="1270" cy="0"/>
            </a:xfrm>
            <a:prstGeom prst="line">
              <a:avLst/>
            </a:prstGeom>
            <a:noFill/>
            <a:ln w="9525" cap="rnd">
              <a:solidFill>
                <a:schemeClr val="accent1">
                  <a:lumMod val="9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>
              <a:off x="703" y="2523"/>
              <a:ext cx="1723" cy="0"/>
            </a:xfrm>
            <a:prstGeom prst="line">
              <a:avLst/>
            </a:prstGeom>
            <a:noFill/>
            <a:ln w="9525" cap="rnd">
              <a:solidFill>
                <a:schemeClr val="accent1">
                  <a:lumMod val="9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>
              <a:off x="703" y="2251"/>
              <a:ext cx="1587" cy="0"/>
            </a:xfrm>
            <a:prstGeom prst="line">
              <a:avLst/>
            </a:prstGeom>
            <a:noFill/>
            <a:ln w="9525" cap="rnd">
              <a:solidFill>
                <a:schemeClr val="accent1">
                  <a:lumMod val="9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>
                <a:solidFill>
                  <a:schemeClr val="bg1"/>
                </a:solidFill>
              </a:endParaRP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2835" y="206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20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476" y="1611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15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476" y="148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18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476" y="1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30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76" y="216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-5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431" y="2387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-15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431" y="256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Times New Roman" pitchFamily="18" charset="0"/>
                </a:rPr>
                <a:t>-18</a:t>
              </a:r>
              <a:endParaRPr lang="es-MX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939159" y="1772816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Symbol" pitchFamily="18" charset="2"/>
              </a:rPr>
              <a:t>D</a:t>
            </a:r>
            <a:r>
              <a:rPr lang="es-ES_tradnl" sz="2000" i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 = 15 m – 18 m = – 3 m</a:t>
            </a:r>
            <a:r>
              <a:rPr lang="es-ES_tradnl" sz="2000"/>
              <a:t> </a:t>
            </a:r>
            <a:endParaRPr lang="es-MX" sz="2000"/>
          </a:p>
        </p:txBody>
      </p:sp>
      <p:graphicFrame>
        <p:nvGraphicFramePr>
          <p:cNvPr id="10274" name="Object 34"/>
          <p:cNvGraphicFramePr>
            <a:graphicFrameLocks noChangeAspect="1"/>
          </p:cNvGraphicFramePr>
          <p:nvPr>
            <p:extLst/>
          </p:nvPr>
        </p:nvGraphicFramePr>
        <p:xfrm>
          <a:off x="6741690" y="2350665"/>
          <a:ext cx="10429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cuación" r:id="rId3" imgW="469800" imgH="393480" progId="Equation.3">
                  <p:embed/>
                </p:oleObj>
              </mc:Choice>
              <mc:Fallback>
                <p:oleObj name="Ecuación" r:id="rId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690" y="2350665"/>
                        <a:ext cx="1042988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443240" y="3503190"/>
            <a:ext cx="17287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 i="1" dirty="0" smtClean="0">
                <a:latin typeface="Times New Roman" pitchFamily="18" charset="0"/>
              </a:rPr>
              <a:t>v</a:t>
            </a:r>
            <a:r>
              <a:rPr lang="es-ES_tradnl" sz="2000" dirty="0" smtClean="0">
                <a:latin typeface="Times New Roman" pitchFamily="18" charset="0"/>
              </a:rPr>
              <a:t> </a:t>
            </a:r>
            <a:r>
              <a:rPr lang="es-ES_tradnl" sz="2000" dirty="0">
                <a:latin typeface="Times New Roman" pitchFamily="18" charset="0"/>
              </a:rPr>
              <a:t>= –0.15 m/s</a:t>
            </a:r>
            <a:endParaRPr lang="es-MX" sz="2000" dirty="0">
              <a:latin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1763290" y="4798590"/>
            <a:ext cx="597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Times New Roman" pitchFamily="18" charset="0"/>
              </a:rPr>
              <a:t>distancia = 12 m + 48 m + 13 m + 10 m + 30 m = 113 m</a:t>
            </a:r>
            <a:endParaRPr lang="es-MX" sz="2000">
              <a:latin typeface="Times New Roman" pitchFamily="18" charset="0"/>
            </a:endParaRPr>
          </a:p>
        </p:txBody>
      </p:sp>
      <p:graphicFrame>
        <p:nvGraphicFramePr>
          <p:cNvPr id="10277" name="Object 37"/>
          <p:cNvGraphicFramePr>
            <a:graphicFrameLocks noChangeAspect="1"/>
          </p:cNvGraphicFramePr>
          <p:nvPr>
            <p:extLst/>
          </p:nvPr>
        </p:nvGraphicFramePr>
        <p:xfrm>
          <a:off x="2233190" y="5519315"/>
          <a:ext cx="10842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cuación" r:id="rId5" imgW="495000" imgH="393480" progId="Equation.3">
                  <p:embed/>
                </p:oleObj>
              </mc:Choice>
              <mc:Fallback>
                <p:oleObj name="Ecuación" r:id="rId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90" y="5519315"/>
                        <a:ext cx="1084263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8" name="Object 38"/>
          <p:cNvGraphicFramePr>
            <a:graphicFrameLocks noChangeAspect="1"/>
          </p:cNvGraphicFramePr>
          <p:nvPr>
            <p:extLst/>
          </p:nvPr>
        </p:nvGraphicFramePr>
        <p:xfrm>
          <a:off x="5238328" y="5565353"/>
          <a:ext cx="16176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cuación" r:id="rId7" imgW="901440" imgH="304560" progId="Equation.3">
                  <p:embed/>
                </p:oleObj>
              </mc:Choice>
              <mc:Fallback>
                <p:oleObj name="Ecuación" r:id="rId7" imgW="901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328" y="5565353"/>
                        <a:ext cx="1617662" cy="547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0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75" grpId="0" animBg="1"/>
      <p:bldP spid="102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536" y="404664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dirty="0" smtClean="0"/>
              <a:t>Para </a:t>
            </a:r>
            <a:r>
              <a:rPr lang="es-ES" sz="2400" dirty="0"/>
              <a:t>la gráfica de la figura, interpretar </a:t>
            </a:r>
            <a:r>
              <a:rPr lang="es-ES" sz="2400" dirty="0" smtClean="0"/>
              <a:t>c</a:t>
            </a:r>
            <a:r>
              <a:rPr lang="es-419" sz="2400" dirty="0" smtClean="0"/>
              <a:t>ómo</a:t>
            </a:r>
            <a:r>
              <a:rPr lang="es-ES" sz="2400" dirty="0" smtClean="0"/>
              <a:t> </a:t>
            </a:r>
            <a:r>
              <a:rPr lang="es-ES" sz="2400" dirty="0"/>
              <a:t>ha variado la velocidad, trazar el diagrama v = f(t) y hallar la distancia </a:t>
            </a:r>
            <a:r>
              <a:rPr lang="es-ES" sz="2400" dirty="0" smtClean="0"/>
              <a:t>recorrida</a:t>
            </a:r>
            <a:r>
              <a:rPr lang="es-419" sz="2400" dirty="0" smtClean="0"/>
              <a:t> y el desplazamiento</a:t>
            </a:r>
            <a:r>
              <a:rPr lang="es-ES" sz="2400" dirty="0" smtClean="0"/>
              <a:t> </a:t>
            </a:r>
            <a:r>
              <a:rPr lang="es-ES" sz="2400" dirty="0"/>
              <a:t>en base a ese diagrama. </a:t>
            </a:r>
            <a:endParaRPr lang="es-MX" sz="24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1409"/>
            <a:ext cx="4536504" cy="343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64496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A </a:t>
            </a:r>
            <a:r>
              <a:rPr lang="es-ES" dirty="0"/>
              <a:t>partir de la pendiente de cada tramo de recta obtenemos la velocidad.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436096" y="255561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V</a:t>
            </a:r>
            <a:r>
              <a:rPr lang="es-ES" baseline="-25000" dirty="0" smtClean="0"/>
              <a:t>AB</a:t>
            </a:r>
            <a:r>
              <a:rPr lang="es-ES" dirty="0" smtClean="0"/>
              <a:t> </a:t>
            </a:r>
            <a:r>
              <a:rPr lang="es-ES" dirty="0"/>
              <a:t>= 2 m/s </a:t>
            </a:r>
            <a:endParaRPr lang="es-ES" dirty="0"/>
          </a:p>
        </p:txBody>
      </p:sp>
      <p:sp>
        <p:nvSpPr>
          <p:cNvPr id="33" name="32 Rectángulo"/>
          <p:cNvSpPr/>
          <p:nvPr/>
        </p:nvSpPr>
        <p:spPr>
          <a:xfrm>
            <a:off x="5436096" y="305966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/>
              <a:t>V</a:t>
            </a:r>
            <a:r>
              <a:rPr lang="es-ES" baseline="-25000" dirty="0" smtClean="0"/>
              <a:t>B</a:t>
            </a:r>
            <a:r>
              <a:rPr lang="es-419" baseline="-25000" dirty="0"/>
              <a:t>C</a:t>
            </a:r>
            <a:r>
              <a:rPr lang="es-ES" dirty="0" smtClean="0"/>
              <a:t> </a:t>
            </a:r>
            <a:r>
              <a:rPr lang="es-ES" dirty="0"/>
              <a:t>= </a:t>
            </a:r>
            <a:r>
              <a:rPr lang="es-419" dirty="0" smtClean="0"/>
              <a:t>0,5</a:t>
            </a:r>
            <a:r>
              <a:rPr lang="es-ES" dirty="0" smtClean="0"/>
              <a:t> </a:t>
            </a:r>
            <a:r>
              <a:rPr lang="es-ES" dirty="0"/>
              <a:t>m/s </a:t>
            </a:r>
            <a:endParaRPr lang="es-ES" dirty="0"/>
          </a:p>
        </p:txBody>
      </p:sp>
      <p:sp>
        <p:nvSpPr>
          <p:cNvPr id="34" name="33 Rectángulo"/>
          <p:cNvSpPr/>
          <p:nvPr/>
        </p:nvSpPr>
        <p:spPr>
          <a:xfrm>
            <a:off x="5436096" y="356372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/>
              <a:t>V</a:t>
            </a:r>
            <a:r>
              <a:rPr lang="es-419" baseline="-25000" dirty="0" smtClean="0"/>
              <a:t>CD</a:t>
            </a:r>
            <a:r>
              <a:rPr lang="es-ES" dirty="0" smtClean="0"/>
              <a:t> </a:t>
            </a:r>
            <a:r>
              <a:rPr lang="es-ES" dirty="0"/>
              <a:t>= </a:t>
            </a:r>
            <a:r>
              <a:rPr lang="es-419" dirty="0" smtClean="0"/>
              <a:t>0</a:t>
            </a:r>
            <a:r>
              <a:rPr lang="es-ES" dirty="0" smtClean="0"/>
              <a:t> </a:t>
            </a:r>
            <a:r>
              <a:rPr lang="es-ES" dirty="0"/>
              <a:t>m/s 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5436096" y="407707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/>
              <a:t>V</a:t>
            </a:r>
            <a:r>
              <a:rPr lang="es-419" baseline="-25000" dirty="0" smtClean="0"/>
              <a:t>DE</a:t>
            </a:r>
            <a:r>
              <a:rPr lang="es-ES" dirty="0" smtClean="0"/>
              <a:t> </a:t>
            </a:r>
            <a:r>
              <a:rPr lang="es-ES" dirty="0"/>
              <a:t>= </a:t>
            </a:r>
            <a:r>
              <a:rPr lang="es-419" dirty="0" smtClean="0"/>
              <a:t>- </a:t>
            </a:r>
            <a:r>
              <a:rPr lang="es-ES" dirty="0" smtClean="0"/>
              <a:t>2 </a:t>
            </a:r>
            <a:r>
              <a:rPr lang="es-ES" dirty="0"/>
              <a:t>m/s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2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4" grpId="0"/>
      <p:bldP spid="5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La </a:t>
            </a:r>
            <a:r>
              <a:rPr lang="es-ES_tradnl" sz="2000" b="1" dirty="0">
                <a:solidFill>
                  <a:srgbClr val="FF0000"/>
                </a:solidFill>
              </a:rPr>
              <a:t>mecánica</a:t>
            </a:r>
            <a:r>
              <a:rPr lang="es-ES_tradnl" sz="2000" dirty="0"/>
              <a:t>, que estudia los fenómenos relacionados con el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movimiento</a:t>
            </a:r>
            <a:r>
              <a:rPr lang="es-ES_tradnl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000" dirty="0"/>
              <a:t>de los cuerpos.</a:t>
            </a:r>
            <a:endParaRPr lang="es-MX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La </a:t>
            </a:r>
            <a:r>
              <a:rPr lang="es-ES_tradnl" sz="2000" b="1" dirty="0">
                <a:solidFill>
                  <a:srgbClr val="FF0000"/>
                </a:solidFill>
              </a:rPr>
              <a:t>termodinámica</a:t>
            </a:r>
            <a:r>
              <a:rPr lang="es-ES_tradnl" sz="2000" dirty="0"/>
              <a:t>, que estudia los fenómenos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térmicos</a:t>
            </a:r>
            <a:r>
              <a:rPr lang="es-ES_tradnl" sz="2000" dirty="0"/>
              <a:t>.</a:t>
            </a:r>
            <a:endParaRPr lang="es-MX" sz="2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750" y="2943225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La </a:t>
            </a:r>
            <a:r>
              <a:rPr lang="es-ES_tradnl" sz="2000" b="1" dirty="0">
                <a:solidFill>
                  <a:srgbClr val="FF0000"/>
                </a:solidFill>
              </a:rPr>
              <a:t>óptica</a:t>
            </a:r>
            <a:r>
              <a:rPr lang="es-ES_tradnl" sz="2000" dirty="0"/>
              <a:t>, que estudia los fenómenos relacionados con la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luz</a:t>
            </a:r>
            <a:r>
              <a:rPr lang="es-ES_tradnl" sz="2000" dirty="0"/>
              <a:t>.</a:t>
            </a:r>
            <a:endParaRPr lang="es-MX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El </a:t>
            </a:r>
            <a:r>
              <a:rPr lang="es-ES_tradnl" sz="2000" b="1" dirty="0">
                <a:solidFill>
                  <a:srgbClr val="FF0000"/>
                </a:solidFill>
              </a:rPr>
              <a:t>electromagnetismo</a:t>
            </a:r>
            <a:r>
              <a:rPr lang="es-ES_tradnl" sz="2000" dirty="0"/>
              <a:t>, que estudia los fenómenos relacionados con la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electricidad</a:t>
            </a:r>
            <a:r>
              <a:rPr lang="es-ES_tradnl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000" dirty="0"/>
              <a:t>y el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magnetismo</a:t>
            </a:r>
            <a:r>
              <a:rPr lang="es-ES_tradnl" sz="2000" dirty="0"/>
              <a:t>.</a:t>
            </a:r>
            <a:endParaRPr lang="es-MX" sz="2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527550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El </a:t>
            </a:r>
            <a:r>
              <a:rPr lang="es-ES_tradnl" sz="2000" b="1" dirty="0">
                <a:solidFill>
                  <a:srgbClr val="FF0000"/>
                </a:solidFill>
              </a:rPr>
              <a:t>movimiento ondulatorio</a:t>
            </a:r>
            <a:r>
              <a:rPr lang="es-ES_tradnl" sz="2000" dirty="0"/>
              <a:t>, que estudia los fenómenos relacionados con la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propagación de las ondas</a:t>
            </a:r>
            <a:r>
              <a:rPr lang="es-ES_tradnl" sz="2000" dirty="0"/>
              <a:t>.</a:t>
            </a:r>
            <a:endParaRPr lang="es-MX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9750" y="5445125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La </a:t>
            </a:r>
            <a:r>
              <a:rPr lang="es-ES_tradnl" sz="2000" b="1" dirty="0">
                <a:solidFill>
                  <a:srgbClr val="FF0000"/>
                </a:solidFill>
              </a:rPr>
              <a:t>física moderna</a:t>
            </a:r>
            <a:r>
              <a:rPr lang="es-ES_tradnl" sz="2000" dirty="0"/>
              <a:t>, que estudia los fenómenos físicos desarrollados desde </a:t>
            </a:r>
            <a:r>
              <a:rPr lang="es-ES_tradnl" sz="2000" i="1" dirty="0">
                <a:solidFill>
                  <a:schemeClr val="tx2">
                    <a:lumMod val="50000"/>
                  </a:schemeClr>
                </a:solidFill>
              </a:rPr>
              <a:t>inicios del siglo XX</a:t>
            </a:r>
            <a:r>
              <a:rPr lang="es-ES_tradnl" sz="2000" dirty="0"/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127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Aceleración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959096"/>
                <a:ext cx="8503920" cy="30540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C" dirty="0" smtClean="0"/>
                  <a:t>Se define como Aceleración a la tasa de </a:t>
                </a:r>
                <a:r>
                  <a:rPr lang="es-EC" b="1" dirty="0" smtClean="0"/>
                  <a:t>cambio</a:t>
                </a:r>
                <a:r>
                  <a:rPr lang="es-EC" dirty="0" smtClean="0"/>
                  <a:t> de la velocidad respecto a un intervalo de tiempo. Es una cantidad VECTORIAL que se denota con la letra minúscula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s-EC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s-EC" b="1" dirty="0" smtClean="0"/>
                  <a:t>, </a:t>
                </a:r>
                <a:r>
                  <a:rPr lang="es-EC" dirty="0" smtClean="0"/>
                  <a:t>tal que: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C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 smtClean="0"/>
              </a:p>
            </p:txBody>
          </p:sp>
        </mc:Choice>
        <mc:Fallback xmlns="">
          <p:sp>
            <p:nvSpPr>
              <p:cNvPr id="7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959096"/>
                <a:ext cx="8503920" cy="3054080"/>
              </a:xfrm>
              <a:blipFill rotWithShape="1">
                <a:blip r:embed="rId2"/>
                <a:stretch>
                  <a:fillRect l="-1362" t="-17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Aceleración</a:t>
            </a:r>
            <a:endParaRPr lang="es-EC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940" y="1484784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400" dirty="0"/>
              <a:t>La </a:t>
            </a:r>
            <a:r>
              <a:rPr lang="es-ES_tradnl" sz="2400" b="1" dirty="0">
                <a:solidFill>
                  <a:srgbClr val="FF0000"/>
                </a:solidFill>
              </a:rPr>
              <a:t>aceleración media</a:t>
            </a:r>
            <a:r>
              <a:rPr lang="es-ES_tradnl" sz="2400" dirty="0"/>
              <a:t> de una partícula es la razón de cambio de la velocidad instantánea, </a:t>
            </a:r>
            <a:r>
              <a:rPr lang="es-ES_tradnl" sz="2400" dirty="0" err="1">
                <a:latin typeface="Symbol" pitchFamily="18" charset="2"/>
              </a:rPr>
              <a:t>D</a:t>
            </a:r>
            <a:r>
              <a:rPr lang="es-ES_tradnl" sz="2400" b="1" dirty="0" err="1"/>
              <a:t>v</a:t>
            </a:r>
            <a:r>
              <a:rPr lang="es-ES_tradnl" sz="2400" dirty="0"/>
              <a:t>, y el tiempo que tardó en efectuarse ese </a:t>
            </a:r>
            <a:r>
              <a:rPr lang="es-ES_tradnl" sz="2400" dirty="0" smtClean="0"/>
              <a:t>cambio de velocidad, </a:t>
            </a:r>
            <a:r>
              <a:rPr lang="es-ES_tradnl" sz="2400" dirty="0" err="1">
                <a:latin typeface="Symbol" pitchFamily="18" charset="2"/>
              </a:rPr>
              <a:t>D</a:t>
            </a:r>
            <a:r>
              <a:rPr lang="es-ES_tradnl" sz="2400" i="1" dirty="0" err="1"/>
              <a:t>t</a:t>
            </a:r>
            <a:r>
              <a:rPr lang="es-ES_tradnl" sz="2400" dirty="0"/>
              <a:t>.</a:t>
            </a: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79238"/>
              </p:ext>
            </p:extLst>
          </p:nvPr>
        </p:nvGraphicFramePr>
        <p:xfrm>
          <a:off x="2833315" y="2780928"/>
          <a:ext cx="2884488" cy="102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cuación" r:id="rId3" imgW="1002865" imgH="431613" progId="Equation.3">
                  <p:embed/>
                </p:oleObj>
              </mc:Choice>
              <mc:Fallback>
                <p:oleObj name="Ecuación" r:id="rId3" imgW="100286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15" y="2780928"/>
                        <a:ext cx="2884488" cy="10264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39750" y="3822139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400" dirty="0"/>
              <a:t>En el SI la unidad de medida de la aceleración es el metro sobre segundo sobre segundo (m/s/s = m/s</a:t>
            </a:r>
            <a:r>
              <a:rPr lang="es-ES_tradnl" sz="2400" baseline="30000" dirty="0"/>
              <a:t>2</a:t>
            </a:r>
            <a:r>
              <a:rPr lang="es-ES_tradnl" sz="2400" dirty="0"/>
              <a:t>).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39750" y="4623519"/>
            <a:ext cx="7920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sz="2400" dirty="0"/>
              <a:t>La aceleración media es un vector paralelo al vector </a:t>
            </a:r>
            <a:r>
              <a:rPr lang="es-ES_tradnl" sz="2400" dirty="0">
                <a:sym typeface="Symbol" pitchFamily="18" charset="2"/>
              </a:rPr>
              <a:t></a:t>
            </a:r>
            <a:r>
              <a:rPr lang="es-ES_tradnl" sz="2400" b="1" dirty="0"/>
              <a:t>v</a:t>
            </a:r>
            <a:r>
              <a:rPr lang="es-ES_tradnl" sz="2400" dirty="0"/>
              <a:t>.</a:t>
            </a:r>
            <a:endParaRPr lang="es-MX" sz="2400" dirty="0"/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39750" y="5013176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400" dirty="0"/>
              <a:t>La </a:t>
            </a:r>
            <a:r>
              <a:rPr lang="es-ES_tradnl" sz="2400" b="1" dirty="0">
                <a:solidFill>
                  <a:srgbClr val="FF0000"/>
                </a:solidFill>
              </a:rPr>
              <a:t>aceleración instantánea</a:t>
            </a:r>
            <a:r>
              <a:rPr lang="es-ES_tradnl" sz="2400" dirty="0"/>
              <a:t> es la aceleración que tiene una partícula en un instante específico durante su movimiento.</a:t>
            </a:r>
          </a:p>
        </p:txBody>
      </p:sp>
    </p:spTree>
    <p:extLst>
      <p:ext uri="{BB962C8B-B14F-4D97-AF65-F5344CB8AC3E}">
        <p14:creationId xmlns:p14="http://schemas.microsoft.com/office/powerpoint/2010/main" val="2841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utoUpdateAnimBg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812360" cy="396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88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63170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La aceleración instantánea se puede definir de la siguiente manera: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415198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/>
              <a:t>Se lee como: “el límite de la aceleración media cuando el intervalo de tiempo tiende a cero”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857379" cy="11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75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954575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" sz="3200" dirty="0" smtClean="0"/>
              <a:t>Podemos decir entonces que la </a:t>
            </a:r>
            <a:r>
              <a:rPr lang="es-ES" sz="3200" b="1" i="1" dirty="0" smtClean="0"/>
              <a:t>aceleración instantánea </a:t>
            </a:r>
            <a:r>
              <a:rPr lang="es-ES" sz="3200" i="1" dirty="0" smtClean="0"/>
              <a:t>se refiere </a:t>
            </a:r>
            <a:r>
              <a:rPr lang="es-ES" sz="3200" dirty="0" smtClean="0"/>
              <a:t>a </a:t>
            </a:r>
            <a:r>
              <a:rPr lang="es-ES" sz="3200" dirty="0"/>
              <a:t>la </a:t>
            </a:r>
            <a:r>
              <a:rPr lang="es-ES" sz="3200" dirty="0" smtClean="0"/>
              <a:t>aceleración que tiene una </a:t>
            </a:r>
            <a:r>
              <a:rPr lang="es-ES" sz="3200" dirty="0"/>
              <a:t>partícula en cualquier instante específico o punto específico de </a:t>
            </a:r>
            <a:r>
              <a:rPr lang="es-ES" sz="3200" dirty="0" smtClean="0"/>
              <a:t>su trayectoria</a:t>
            </a:r>
            <a:r>
              <a:rPr lang="es-ES" sz="3200" dirty="0"/>
              <a:t>. </a:t>
            </a:r>
            <a:endParaRPr lang="es-ES_tradnl" sz="3200" dirty="0" smtClean="0"/>
          </a:p>
        </p:txBody>
      </p:sp>
    </p:spTree>
    <p:extLst>
      <p:ext uri="{BB962C8B-B14F-4D97-AF65-F5344CB8AC3E}">
        <p14:creationId xmlns:p14="http://schemas.microsoft.com/office/powerpoint/2010/main" val="2779639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EC" dirty="0" smtClean="0"/>
              <a:t>Dos atletas A y B, compiten en los 100 m planos. Después de 5 [s] de partir A consigue llegar a una rapidez de 10 [m/s] y B a 12 [m/s]. Calcule la aceleración de A y B.</a:t>
            </a:r>
          </a:p>
          <a:p>
            <a:pPr marL="514350" indent="-514350">
              <a:buFont typeface="Wingdings 2"/>
              <a:buAutoNum type="arabicPeriod"/>
            </a:pPr>
            <a:r>
              <a:rPr lang="es-EC" dirty="0"/>
              <a:t>Dos atletas A y B, compiten en los </a:t>
            </a:r>
            <a:r>
              <a:rPr lang="es-EC" dirty="0" smtClean="0"/>
              <a:t>200m </a:t>
            </a:r>
            <a:r>
              <a:rPr lang="es-EC" dirty="0"/>
              <a:t>planos. </a:t>
            </a:r>
            <a:r>
              <a:rPr lang="es-EC" dirty="0" smtClean="0"/>
              <a:t>A </a:t>
            </a:r>
            <a:r>
              <a:rPr lang="es-EC" dirty="0"/>
              <a:t>consigue llegar a una rapidez de </a:t>
            </a:r>
            <a:r>
              <a:rPr lang="es-EC" dirty="0" smtClean="0"/>
              <a:t>15 </a:t>
            </a:r>
            <a:r>
              <a:rPr lang="es-EC" dirty="0"/>
              <a:t>[m/s</a:t>
            </a:r>
            <a:r>
              <a:rPr lang="es-EC" dirty="0" smtClean="0"/>
              <a:t>] en 30 [s] </a:t>
            </a:r>
            <a:r>
              <a:rPr lang="es-EC" dirty="0"/>
              <a:t>y B a </a:t>
            </a:r>
            <a:r>
              <a:rPr lang="es-EC" dirty="0" smtClean="0"/>
              <a:t>15 </a:t>
            </a:r>
            <a:r>
              <a:rPr lang="es-EC" dirty="0"/>
              <a:t>[m/s</a:t>
            </a:r>
            <a:r>
              <a:rPr lang="es-EC" dirty="0" smtClean="0"/>
              <a:t>] en 10 [s]. ¿Quién tendrá mayor aceleración?</a:t>
            </a:r>
          </a:p>
          <a:p>
            <a:pPr marL="514350" indent="-514350">
              <a:buFont typeface="Wingdings 2"/>
              <a:buAutoNum type="arabicPeriod"/>
            </a:pPr>
            <a:r>
              <a:rPr lang="es-EC" dirty="0" smtClean="0"/>
              <a:t>Un automóvil al ver la luz roja decide frenar. Si lleva una velocidad de 100 [km/h] y tarda 3 [s] en parar, determine la magnitud y dirección de la aceleración.</a:t>
            </a:r>
            <a:endParaRPr lang="es-EC" dirty="0"/>
          </a:p>
          <a:p>
            <a:pPr marL="514350" indent="-514350"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4661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2604"/>
            <a:ext cx="8244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dirty="0"/>
              <a:t>¿</a:t>
            </a:r>
            <a:r>
              <a:rPr lang="es-ES" sz="3600" dirty="0" smtClean="0"/>
              <a:t>Una aceleración negativa necesariamente </a:t>
            </a:r>
            <a:r>
              <a:rPr lang="es-ES" sz="3600" dirty="0"/>
              <a:t>implica que el objeto en movimiento está desacelerando, o que su rapidez está disminuyendo?</a:t>
            </a:r>
          </a:p>
        </p:txBody>
      </p:sp>
      <p:pic>
        <p:nvPicPr>
          <p:cNvPr id="3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ERROR COMÚN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0568" y="1556792"/>
            <a:ext cx="8503920" cy="1085872"/>
          </a:xfrm>
        </p:spPr>
        <p:txBody>
          <a:bodyPr>
            <a:normAutofit/>
          </a:bodyPr>
          <a:lstStyle/>
          <a:p>
            <a:r>
              <a:rPr lang="es-EC" sz="2400" dirty="0" smtClean="0"/>
              <a:t>Asociar a la “aceleración” con el término </a:t>
            </a:r>
            <a:r>
              <a:rPr lang="es-EC" sz="2400" b="1" dirty="0" smtClean="0"/>
              <a:t>aumento de rapidez</a:t>
            </a:r>
            <a:r>
              <a:rPr lang="es-EC" sz="2400" dirty="0" smtClean="0"/>
              <a:t> en un mismo intervalo de tiempo.</a:t>
            </a:r>
            <a:endParaRPr lang="es-EC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FG02_08-01LB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41049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149930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La aceleración de una partícula puede ocurrir de varias maneras</a:t>
            </a:r>
            <a:r>
              <a:rPr lang="es-ES" sz="2400" dirty="0" smtClean="0"/>
              <a:t>:</a:t>
            </a:r>
          </a:p>
          <a:p>
            <a:pPr marL="457200" indent="-457200">
              <a:buAutoNum type="alphaLcParenBoth"/>
            </a:pPr>
            <a:r>
              <a:rPr lang="es-ES" sz="2400" dirty="0" smtClean="0"/>
              <a:t>La </a:t>
            </a:r>
            <a:r>
              <a:rPr lang="es-ES" sz="2400" dirty="0"/>
              <a:t>magnitud del vector velocidad (la rapidez) cambia con el tiempo, pero no su dirección</a:t>
            </a:r>
            <a:r>
              <a:rPr lang="es-ES" sz="2400" dirty="0" smtClean="0"/>
              <a:t>.</a:t>
            </a:r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92088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9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17008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(b) La dirección del vector velocidad cambia con el tiempo, pero su magnitud permanece constante.</a:t>
            </a: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69649"/>
            <a:ext cx="3960440" cy="332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7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Mecánica Clásica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49424"/>
            <a:ext cx="8229600" cy="1899656"/>
          </a:xfrm>
        </p:spPr>
        <p:txBody>
          <a:bodyPr/>
          <a:lstStyle/>
          <a:p>
            <a:pPr marL="109728" indent="0">
              <a:buNone/>
            </a:pPr>
            <a:r>
              <a:rPr lang="es-EC" b="1" dirty="0" smtClean="0"/>
              <a:t>Definición: </a:t>
            </a:r>
            <a:r>
              <a:rPr lang="es-EC" dirty="0" smtClean="0"/>
              <a:t>Parte de la física clásica que estudia las leyes del movimiento en sistemas macroscópicos, con velocidades pequeñas respecto a la velocidad de la luz “c”. (v&lt;0,1c).</a:t>
            </a:r>
          </a:p>
          <a:p>
            <a:pPr marL="109728" indent="0">
              <a:buNone/>
            </a:pPr>
            <a:endParaRPr lang="es-EC" dirty="0"/>
          </a:p>
          <a:p>
            <a:pPr marL="109728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79224392"/>
              </p:ext>
            </p:extLst>
          </p:nvPr>
        </p:nvGraphicFramePr>
        <p:xfrm>
          <a:off x="1403648" y="4437112"/>
          <a:ext cx="609600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17008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c) Tanto </a:t>
            </a:r>
            <a:r>
              <a:rPr lang="es-ES" sz="2400" dirty="0"/>
              <a:t>la magnitud como la dirección del vector velocidad cambian con el tiempo.</a:t>
            </a: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555" y="2636912"/>
            <a:ext cx="392330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2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450726" y="548680"/>
            <a:ext cx="8153722" cy="8651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MOVIMIENTO RECTILÍNEO UNIFORMEMENTE VARIADO</a:t>
            </a:r>
          </a:p>
          <a:p>
            <a:pPr algn="ctr"/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(</a:t>
            </a:r>
            <a:r>
              <a:rPr lang="es-EC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MRUV</a:t>
            </a:r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)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9750" y="1862808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La aceleración instantánea </a:t>
            </a:r>
            <a:r>
              <a:rPr lang="es-ES_tradnl" sz="2400" i="1" dirty="0">
                <a:latin typeface="Times New Roman" pitchFamily="18" charset="0"/>
              </a:rPr>
              <a:t>a</a:t>
            </a:r>
            <a:r>
              <a:rPr lang="es-ES_tradnl" sz="2000" dirty="0"/>
              <a:t> permanece constante</a:t>
            </a:r>
            <a:r>
              <a:rPr lang="es-ES_tradnl" sz="2000" dirty="0" smtClean="0"/>
              <a:t>. Necesariamente la aceleración media es también constante e igual a </a:t>
            </a:r>
            <a:r>
              <a:rPr lang="es-ES_tradnl" sz="2400" i="1" dirty="0" err="1" smtClean="0">
                <a:latin typeface="Times New Roman" pitchFamily="18" charset="0"/>
              </a:rPr>
              <a:t>a</a:t>
            </a:r>
            <a:r>
              <a:rPr lang="es-ES_tradnl" sz="2000" dirty="0" smtClean="0"/>
              <a:t>.</a:t>
            </a:r>
            <a:endParaRPr lang="es-MX" sz="2000" dirty="0"/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3571868" y="2862924"/>
          <a:ext cx="2324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cuación" r:id="rId4" imgW="749300" imgH="228600" progId="Equation.3">
                  <p:embed/>
                </p:oleObj>
              </mc:Choice>
              <mc:Fallback>
                <p:oleObj name="Ecuación" r:id="rId4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862924"/>
                        <a:ext cx="2324100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24"/>
          <p:cNvGraphicFramePr>
            <a:graphicFrameLocks noChangeAspect="1"/>
          </p:cNvGraphicFramePr>
          <p:nvPr/>
        </p:nvGraphicFramePr>
        <p:xfrm>
          <a:off x="2593992" y="4110728"/>
          <a:ext cx="440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cuación" r:id="rId6" imgW="1320227" imgH="241195" progId="Equation.3">
                  <p:embed/>
                </p:oleObj>
              </mc:Choice>
              <mc:Fallback>
                <p:oleObj name="Ecuación" r:id="rId6" imgW="132022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92" y="4110728"/>
                        <a:ext cx="44069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Object 25"/>
          <p:cNvGraphicFramePr>
            <a:graphicFrameLocks noChangeAspect="1"/>
          </p:cNvGraphicFramePr>
          <p:nvPr/>
        </p:nvGraphicFramePr>
        <p:xfrm>
          <a:off x="3286116" y="542041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cuación" r:id="rId8" imgW="927100" imgH="241300" progId="Equation.3">
                  <p:embed/>
                </p:oleObj>
              </mc:Choice>
              <mc:Fallback>
                <p:oleObj name="Ecuación" r:id="rId8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5420410"/>
                        <a:ext cx="30861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1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750" y="550317"/>
            <a:ext cx="8208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/>
              <a:t>Es muy conveniente representar gráficamente movimientos con aceleración constante graficando la velocidad instantánea contra el tiempo.</a:t>
            </a:r>
            <a:endParaRPr lang="es-MX" sz="2000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792"/>
            <a:ext cx="3695700" cy="2066925"/>
          </a:xfrm>
          <a:prstGeom prst="rect">
            <a:avLst/>
          </a:prstGeom>
          <a:noFill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664" y="1340768"/>
            <a:ext cx="3733800" cy="2495550"/>
          </a:xfrm>
          <a:prstGeom prst="rect">
            <a:avLst/>
          </a:prstGeom>
          <a:noFill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933056"/>
            <a:ext cx="3657600" cy="2314575"/>
          </a:xfrm>
          <a:prstGeom prst="rect">
            <a:avLst/>
          </a:prstGeom>
          <a:noFill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005064"/>
            <a:ext cx="3724275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4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58888" y="2133649"/>
            <a:ext cx="6672262" cy="2303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FF"/>
                    </a:gs>
                    <a:gs pos="100000">
                      <a:srgbClr val="FFCC66"/>
                    </a:gs>
                  </a:gsLst>
                  <a:lin ang="18900000" scaled="1"/>
                </a:gradFill>
                <a:latin typeface="Arial Black"/>
              </a:rPr>
              <a:t>Análisis gráfico de los</a:t>
            </a:r>
          </a:p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FF"/>
                    </a:gs>
                    <a:gs pos="100000">
                      <a:srgbClr val="FFCC66"/>
                    </a:gs>
                  </a:gsLst>
                  <a:lin ang="18900000" scaled="1"/>
                </a:gradFill>
                <a:latin typeface="Arial Black"/>
              </a:rPr>
              <a:t>movimientos rectilíneos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CCFF"/>
                  </a:gs>
                  <a:gs pos="100000">
                    <a:srgbClr val="FFCC66"/>
                  </a:gs>
                </a:gsLst>
                <a:lin ang="18900000" scaled="1"/>
              </a:gra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388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4213" y="548680"/>
            <a:ext cx="78105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PARTÍCULA EN REPOSO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6463" y="4077171"/>
            <a:ext cx="2879725" cy="2016125"/>
            <a:chOff x="2653" y="1207"/>
            <a:chExt cx="1814" cy="1270"/>
          </a:xfrm>
        </p:grpSpPr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87450" y="4077171"/>
            <a:ext cx="2879725" cy="2016125"/>
            <a:chOff x="2653" y="1207"/>
            <a:chExt cx="1814" cy="1270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32635" y="1772816"/>
            <a:ext cx="2879725" cy="2016125"/>
            <a:chOff x="2653" y="1207"/>
            <a:chExt cx="1814" cy="1270"/>
          </a:xfrm>
        </p:grpSpPr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11188" y="1700808"/>
            <a:ext cx="3600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/>
              <a:t>Una partícula se encuentra en reposo cuando su posición con respecto a un sistema de referencia permanece constante.</a:t>
            </a:r>
            <a:endParaRPr lang="es-MX" sz="2400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5219972" y="2277641"/>
            <a:ext cx="1728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5219972" y="3501603"/>
            <a:ext cx="1728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5003800" y="5301134"/>
            <a:ext cx="17287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476375" y="5301134"/>
            <a:ext cx="17287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60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3093" grpId="0" animBg="1"/>
      <p:bldP spid="3094" grpId="0" animBg="1"/>
      <p:bldP spid="3095" grpId="0" animBg="1"/>
      <p:bldP spid="30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66750" y="332656"/>
            <a:ext cx="8153722" cy="11532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MOVIMIENTO RECTILÍNEO UNIFORME</a:t>
            </a:r>
          </a:p>
          <a:p>
            <a:pPr algn="ctr"/>
            <a:r>
              <a:rPr lang="es-EC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(</a:t>
            </a:r>
            <a:r>
              <a:rPr lang="es-EC" sz="5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MRU</a:t>
            </a:r>
            <a:r>
              <a:rPr lang="es-EC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)</a:t>
            </a:r>
            <a:endParaRPr lang="es-EC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07967"/>
              </p:ext>
            </p:extLst>
          </p:nvPr>
        </p:nvGraphicFramePr>
        <p:xfrm>
          <a:off x="1231900" y="1773262"/>
          <a:ext cx="17653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cuación" r:id="rId3" imgW="660113" imgH="672808" progId="Equation.3">
                  <p:embed/>
                </p:oleObj>
              </mc:Choice>
              <mc:Fallback>
                <p:oleObj name="Ecuación" r:id="rId3" imgW="660113" imgH="6728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773262"/>
                        <a:ext cx="17653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11638" y="1628800"/>
            <a:ext cx="2879725" cy="2016125"/>
            <a:chOff x="2653" y="1207"/>
            <a:chExt cx="1814" cy="1270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500563" y="2854350"/>
            <a:ext cx="1800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7092280" y="2492896"/>
            <a:ext cx="165665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partícula en </a:t>
            </a:r>
            <a:r>
              <a:rPr lang="es-ES_tradnl" b="1" dirty="0" smtClean="0"/>
              <a:t>equilibrio</a:t>
            </a:r>
            <a:endParaRPr lang="es-MX" b="1" dirty="0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259483" y="3861048"/>
            <a:ext cx="2879725" cy="2016125"/>
            <a:chOff x="2653" y="1207"/>
            <a:chExt cx="1814" cy="1270"/>
          </a:xfrm>
        </p:grpSpPr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62" name="Text Box 42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5163" name="Text Box 43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1546820" y="4508748"/>
            <a:ext cx="1728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1546820" y="5732711"/>
            <a:ext cx="1728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572595" y="3861048"/>
            <a:ext cx="2879725" cy="2016125"/>
            <a:chOff x="2653" y="1207"/>
            <a:chExt cx="1814" cy="1270"/>
          </a:xfrm>
        </p:grpSpPr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834" y="120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70" name="Text Box 50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5171" name="Line 51"/>
          <p:cNvSpPr>
            <a:spLocks noChangeShapeType="1"/>
          </p:cNvSpPr>
          <p:nvPr/>
        </p:nvSpPr>
        <p:spPr bwMode="auto">
          <a:xfrm flipV="1">
            <a:off x="4859933" y="4292848"/>
            <a:ext cx="1584325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4858345" y="4869111"/>
            <a:ext cx="1368425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56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45" grpId="0" animBg="1"/>
      <p:bldP spid="5164" grpId="0" animBg="1"/>
      <p:bldP spid="5165" grpId="0" animBg="1"/>
      <p:bldP spid="5171" grpId="0" animBg="1"/>
      <p:bldP spid="51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1043608" y="2443322"/>
            <a:ext cx="4320480" cy="2808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66750" y="332656"/>
            <a:ext cx="78105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ANÁLISIS DEL GRÁFICO X VS. T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55650" y="1340768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/>
              <a:t>La velocidad de la partícula en el instante t es igual a la pendiente del gráfico x vs. t en dicho instante.</a:t>
            </a:r>
            <a:endParaRPr lang="es-MX" sz="2400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45072" y="2011895"/>
            <a:ext cx="4967288" cy="3167064"/>
            <a:chOff x="522" y="1480"/>
            <a:chExt cx="3129" cy="1995"/>
          </a:xfrm>
          <a:noFill/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2" y="1480"/>
              <a:ext cx="3129" cy="1995"/>
              <a:chOff x="2729" y="1147"/>
              <a:chExt cx="1738" cy="1330"/>
            </a:xfrm>
            <a:grpFill/>
          </p:grpSpPr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754" y="1979"/>
                <a:ext cx="1411" cy="0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 sz="2400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 flipV="1">
                <a:off x="2834" y="1343"/>
                <a:ext cx="0" cy="1134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 sz="2400"/>
              </a:p>
            </p:txBody>
          </p:sp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2729" y="1147"/>
                <a:ext cx="226" cy="22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C" sz="2800" i="1" dirty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4241" y="1910"/>
                <a:ext cx="226" cy="22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C" sz="2800" i="1">
                    <a:latin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703" y="1805"/>
              <a:ext cx="2268" cy="1648"/>
            </a:xfrm>
            <a:custGeom>
              <a:avLst/>
              <a:gdLst>
                <a:gd name="T0" fmla="*/ 0 w 2268"/>
                <a:gd name="T1" fmla="*/ 446 h 1648"/>
                <a:gd name="T2" fmla="*/ 589 w 2268"/>
                <a:gd name="T3" fmla="*/ 174 h 1648"/>
                <a:gd name="T4" fmla="*/ 1179 w 2268"/>
                <a:gd name="T5" fmla="*/ 1489 h 1648"/>
                <a:gd name="T6" fmla="*/ 1587 w 2268"/>
                <a:gd name="T7" fmla="*/ 1126 h 1648"/>
                <a:gd name="T8" fmla="*/ 1723 w 2268"/>
                <a:gd name="T9" fmla="*/ 1353 h 1648"/>
                <a:gd name="T10" fmla="*/ 2268 w 2268"/>
                <a:gd name="T11" fmla="*/ 53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8" h="1648">
                  <a:moveTo>
                    <a:pt x="0" y="446"/>
                  </a:moveTo>
                  <a:cubicBezTo>
                    <a:pt x="196" y="223"/>
                    <a:pt x="393" y="0"/>
                    <a:pt x="589" y="174"/>
                  </a:cubicBezTo>
                  <a:cubicBezTo>
                    <a:pt x="785" y="348"/>
                    <a:pt x="1013" y="1330"/>
                    <a:pt x="1179" y="1489"/>
                  </a:cubicBezTo>
                  <a:cubicBezTo>
                    <a:pt x="1345" y="1648"/>
                    <a:pt x="1496" y="1149"/>
                    <a:pt x="1587" y="1126"/>
                  </a:cubicBezTo>
                  <a:cubicBezTo>
                    <a:pt x="1678" y="1103"/>
                    <a:pt x="1609" y="1451"/>
                    <a:pt x="1723" y="1353"/>
                  </a:cubicBezTo>
                  <a:cubicBezTo>
                    <a:pt x="1837" y="1255"/>
                    <a:pt x="2177" y="672"/>
                    <a:pt x="2268" y="536"/>
                  </a:cubicBezTo>
                </a:path>
              </a:pathLst>
            </a:custGeom>
            <a:grp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 sz="2400"/>
            </a:p>
          </p:txBody>
        </p:sp>
      </p:grp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403474" y="2443694"/>
            <a:ext cx="936625" cy="576263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40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19374" y="2515126"/>
            <a:ext cx="576263" cy="369886"/>
            <a:chOff x="884" y="1797"/>
            <a:chExt cx="363" cy="233"/>
          </a:xfrm>
        </p:grpSpPr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975" y="1933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 sz="2800" b="1">
                <a:solidFill>
                  <a:schemeClr val="bg1"/>
                </a:solidFill>
              </a:endParaRP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884" y="1797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b="1" dirty="0">
                  <a:solidFill>
                    <a:schemeClr val="bg1"/>
                  </a:solidFill>
                </a:rPr>
                <a:t>1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67074" y="3177128"/>
            <a:ext cx="576263" cy="338139"/>
            <a:chOff x="1292" y="2214"/>
            <a:chExt cx="363" cy="213"/>
          </a:xfrm>
        </p:grpSpPr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1429" y="225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 sz="2400"/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1292" y="2214"/>
              <a:ext cx="3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sz="1600" b="1" dirty="0">
                  <a:solidFill>
                    <a:schemeClr val="bg1"/>
                  </a:solidFill>
                </a:rPr>
                <a:t>2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203699" y="4891632"/>
            <a:ext cx="576263" cy="409576"/>
            <a:chOff x="1882" y="3294"/>
            <a:chExt cx="363" cy="258"/>
          </a:xfrm>
        </p:grpSpPr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1928" y="329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 sz="2400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1882" y="3339"/>
              <a:ext cx="3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sz="1600" b="1" dirty="0">
                  <a:solidFill>
                    <a:schemeClr val="bg1"/>
                  </a:solidFill>
                </a:rPr>
                <a:t>3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516812" y="2443694"/>
            <a:ext cx="1079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sz="2400" dirty="0"/>
              <a:t>v</a:t>
            </a:r>
            <a:r>
              <a:rPr lang="es-ES_tradnl" sz="2400" baseline="-25000" dirty="0"/>
              <a:t>1</a:t>
            </a:r>
            <a:r>
              <a:rPr lang="es-ES_tradnl" sz="2400" dirty="0"/>
              <a:t> &gt; 0</a:t>
            </a:r>
            <a:endParaRPr lang="es-MX" sz="2400" dirty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516812" y="3085044"/>
            <a:ext cx="1223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sz="2400" dirty="0"/>
              <a:t>v</a:t>
            </a:r>
            <a:r>
              <a:rPr lang="es-ES_tradnl" sz="2400" baseline="-25000" dirty="0"/>
              <a:t>2</a:t>
            </a:r>
            <a:r>
              <a:rPr lang="es-ES_tradnl" sz="2400" dirty="0"/>
              <a:t> &lt; 0</a:t>
            </a:r>
            <a:endParaRPr lang="es-MX" sz="2400" dirty="0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588249" y="3804182"/>
            <a:ext cx="1008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sz="2400" dirty="0"/>
              <a:t>v</a:t>
            </a:r>
            <a:r>
              <a:rPr lang="es-ES_tradnl" sz="2400" baseline="-25000" dirty="0"/>
              <a:t>3</a:t>
            </a:r>
            <a:r>
              <a:rPr lang="es-ES_tradnl" sz="2400" dirty="0"/>
              <a:t> = 0</a:t>
            </a:r>
            <a:endParaRPr lang="es-MX" sz="2400" dirty="0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827584" y="5406315"/>
            <a:ext cx="748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sz="2400" dirty="0"/>
              <a:t>Si el gráfico x vs. t es una recta, la velocidad es la misma en todos los puntos.</a:t>
            </a:r>
            <a:endParaRPr lang="es-MX" sz="2400" dirty="0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2276370" y="2699429"/>
            <a:ext cx="524353" cy="1072359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400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773039" y="4958420"/>
            <a:ext cx="1116385" cy="0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400"/>
          </a:p>
        </p:txBody>
      </p:sp>
    </p:spTree>
    <p:extLst>
      <p:ext uri="{BB962C8B-B14F-4D97-AF65-F5344CB8AC3E}">
        <p14:creationId xmlns:p14="http://schemas.microsoft.com/office/powerpoint/2010/main" val="29329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6" grpId="0" animBg="1"/>
      <p:bldP spid="4124" grpId="0" autoUpdateAnimBg="0"/>
      <p:bldP spid="4125" grpId="0" autoUpdateAnimBg="0"/>
      <p:bldP spid="4126" grpId="0" autoUpdateAnimBg="0"/>
      <p:bldP spid="4127" grpId="0" autoUpdateAnimBg="0"/>
      <p:bldP spid="28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114946" y="2276822"/>
            <a:ext cx="4608512" cy="2952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666750" y="332656"/>
            <a:ext cx="78105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análisis del gráfico v vs. t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4574" y="1916832"/>
            <a:ext cx="5184775" cy="3095626"/>
            <a:chOff x="2653" y="1177"/>
            <a:chExt cx="1814" cy="1300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2653" y="1979"/>
              <a:ext cx="158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2834" y="1343"/>
              <a:ext cx="0" cy="1134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729" y="1177"/>
              <a:ext cx="226" cy="167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 dirty="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241" y="1910"/>
              <a:ext cx="226" cy="167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C" sz="2000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5650" y="1197373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/>
              <a:t>La aceleración de la partícula en el instante t es igual a la pendiente del gráfico v vs. t en dicho instante.</a:t>
            </a:r>
            <a:endParaRPr lang="es-MX" sz="2400" dirty="0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19672" y="2493094"/>
            <a:ext cx="3600450" cy="2794000"/>
            <a:chOff x="703" y="1888"/>
            <a:chExt cx="2268" cy="1760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703" y="1888"/>
              <a:ext cx="2268" cy="1701"/>
              <a:chOff x="703" y="1752"/>
              <a:chExt cx="2268" cy="1701"/>
            </a:xfrm>
          </p:grpSpPr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>
                <a:off x="703" y="1805"/>
                <a:ext cx="2268" cy="1648"/>
              </a:xfrm>
              <a:custGeom>
                <a:avLst/>
                <a:gdLst>
                  <a:gd name="T0" fmla="*/ 0 w 2268"/>
                  <a:gd name="T1" fmla="*/ 446 h 1648"/>
                  <a:gd name="T2" fmla="*/ 589 w 2268"/>
                  <a:gd name="T3" fmla="*/ 174 h 1648"/>
                  <a:gd name="T4" fmla="*/ 1179 w 2268"/>
                  <a:gd name="T5" fmla="*/ 1489 h 1648"/>
                  <a:gd name="T6" fmla="*/ 1587 w 2268"/>
                  <a:gd name="T7" fmla="*/ 1126 h 1648"/>
                  <a:gd name="T8" fmla="*/ 1723 w 2268"/>
                  <a:gd name="T9" fmla="*/ 1353 h 1648"/>
                  <a:gd name="T10" fmla="*/ 2268 w 2268"/>
                  <a:gd name="T11" fmla="*/ 536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8" h="1648">
                    <a:moveTo>
                      <a:pt x="0" y="446"/>
                    </a:moveTo>
                    <a:cubicBezTo>
                      <a:pt x="196" y="223"/>
                      <a:pt x="393" y="0"/>
                      <a:pt x="589" y="174"/>
                    </a:cubicBezTo>
                    <a:cubicBezTo>
                      <a:pt x="785" y="348"/>
                      <a:pt x="1013" y="1330"/>
                      <a:pt x="1179" y="1489"/>
                    </a:cubicBezTo>
                    <a:cubicBezTo>
                      <a:pt x="1345" y="1648"/>
                      <a:pt x="1496" y="1149"/>
                      <a:pt x="1587" y="1126"/>
                    </a:cubicBezTo>
                    <a:cubicBezTo>
                      <a:pt x="1678" y="1103"/>
                      <a:pt x="1609" y="1451"/>
                      <a:pt x="1723" y="1353"/>
                    </a:cubicBezTo>
                    <a:cubicBezTo>
                      <a:pt x="1837" y="1255"/>
                      <a:pt x="2177" y="672"/>
                      <a:pt x="2268" y="536"/>
                    </a:cubicBezTo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auto">
              <a:xfrm>
                <a:off x="975" y="19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 flipV="1">
                <a:off x="748" y="1752"/>
                <a:ext cx="590" cy="363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1928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>
                <a:off x="1655" y="3339"/>
                <a:ext cx="726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>
                <a:off x="1429" y="225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1338" y="1979"/>
                <a:ext cx="272" cy="635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7184" name="Text Box 16"/>
              <p:cNvSpPr txBox="1">
                <a:spLocks noChangeArrowheads="1"/>
              </p:cNvSpPr>
              <p:nvPr/>
            </p:nvSpPr>
            <p:spPr bwMode="auto">
              <a:xfrm>
                <a:off x="884" y="1797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sz="1200" b="1" dirty="0">
                    <a:solidFill>
                      <a:schemeClr val="bg1"/>
                    </a:solidFill>
                  </a:rPr>
                  <a:t>1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85" name="Text Box 17"/>
              <p:cNvSpPr txBox="1">
                <a:spLocks noChangeArrowheads="1"/>
              </p:cNvSpPr>
              <p:nvPr/>
            </p:nvSpPr>
            <p:spPr bwMode="auto">
              <a:xfrm>
                <a:off x="1292" y="2214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sz="1200" b="1" dirty="0">
                    <a:solidFill>
                      <a:schemeClr val="bg1"/>
                    </a:solidFill>
                  </a:rPr>
                  <a:t>2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1872" y="3475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sz="1200" b="1" dirty="0">
                  <a:solidFill>
                    <a:schemeClr val="bg1"/>
                  </a:solidFill>
                </a:rPr>
                <a:t>3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804174" y="2493218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</a:t>
            </a:r>
            <a:r>
              <a:rPr lang="es-ES_tradnl" baseline="-25000"/>
              <a:t>1</a:t>
            </a:r>
            <a:r>
              <a:rPr lang="es-ES_tradnl"/>
              <a:t> &gt; 0</a:t>
            </a:r>
            <a:endParaRPr lang="es-MX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804174" y="3134568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</a:t>
            </a:r>
            <a:r>
              <a:rPr lang="es-ES_tradnl" baseline="-25000"/>
              <a:t>2</a:t>
            </a:r>
            <a:r>
              <a:rPr lang="es-ES_tradnl"/>
              <a:t> &lt; 0</a:t>
            </a:r>
            <a:endParaRPr lang="es-MX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804174" y="3853706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</a:t>
            </a:r>
            <a:r>
              <a:rPr lang="es-ES_tradnl" baseline="-25000"/>
              <a:t>3</a:t>
            </a:r>
            <a:r>
              <a:rPr lang="es-ES_tradnl"/>
              <a:t> = 0</a:t>
            </a:r>
            <a:endParaRPr lang="es-MX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11932" y="5334307"/>
            <a:ext cx="82810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sz="2400" dirty="0"/>
              <a:t>Si el gráfico v vs. t es una recta, la aceleración es la misma en todos los puntos.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460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  <p:bldP spid="7187" grpId="0" autoUpdateAnimBg="0"/>
      <p:bldP spid="7188" grpId="0" autoUpdateAnimBg="0"/>
      <p:bldP spid="7189" grpId="0" autoUpdateAnimBg="0"/>
      <p:bldP spid="719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78105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análisis del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gráfico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v vs. t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00460" y="1360662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/>
              <a:t>El área bajo el gráfico v vs. t es igual al desplazamiento efectuado por la partícula.</a:t>
            </a:r>
            <a:endParaRPr lang="es-MX" sz="2400" dirty="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60823" y="3285977"/>
            <a:ext cx="3095625" cy="2087562"/>
            <a:chOff x="703" y="1979"/>
            <a:chExt cx="1950" cy="1315"/>
          </a:xfrm>
        </p:grpSpPr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>
              <a:off x="703" y="1979"/>
              <a:ext cx="816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>
              <a:off x="1519" y="2704"/>
              <a:ext cx="545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V="1">
              <a:off x="2064" y="2704"/>
              <a:ext cx="589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060823" y="2349352"/>
            <a:ext cx="4679950" cy="3281362"/>
            <a:chOff x="703" y="1389"/>
            <a:chExt cx="2948" cy="2067"/>
          </a:xfrm>
        </p:grpSpPr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703" y="2704"/>
              <a:ext cx="27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V="1">
              <a:off x="703" y="1480"/>
              <a:ext cx="0" cy="1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748" y="1389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/>
                <a:t>v</a:t>
              </a:r>
              <a:endParaRPr lang="es-MX"/>
            </a:p>
          </p:txBody>
        </p:sp>
        <p:sp>
          <p:nvSpPr>
            <p:cNvPr id="8240" name="Text Box 48"/>
            <p:cNvSpPr txBox="1">
              <a:spLocks noChangeArrowheads="1"/>
            </p:cNvSpPr>
            <p:nvPr/>
          </p:nvSpPr>
          <p:spPr bwMode="auto">
            <a:xfrm>
              <a:off x="3424" y="265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/>
                <a:t>t</a:t>
              </a:r>
              <a:endParaRPr lang="es-MX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060823" y="3285977"/>
            <a:ext cx="1295400" cy="1152525"/>
            <a:chOff x="703" y="1979"/>
            <a:chExt cx="816" cy="726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703" y="1979"/>
              <a:ext cx="816" cy="72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243" name="Text Box 51"/>
            <p:cNvSpPr txBox="1">
              <a:spLocks noChangeArrowheads="1"/>
            </p:cNvSpPr>
            <p:nvPr/>
          </p:nvSpPr>
          <p:spPr bwMode="auto">
            <a:xfrm>
              <a:off x="839" y="2387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b="1"/>
                <a:t>A</a:t>
              </a:r>
              <a:r>
                <a:rPr lang="es-ES_tradnl" b="1" baseline="-25000"/>
                <a:t>1</a:t>
              </a:r>
              <a:endParaRPr lang="es-MX" b="1" baseline="-25000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331126" y="4445540"/>
            <a:ext cx="1800225" cy="936625"/>
            <a:chOff x="1519" y="2704"/>
            <a:chExt cx="1134" cy="590"/>
          </a:xfrm>
        </p:grpSpPr>
        <p:sp>
          <p:nvSpPr>
            <p:cNvPr id="8235" name="AutoShape 43"/>
            <p:cNvSpPr>
              <a:spLocks noChangeArrowheads="1"/>
            </p:cNvSpPr>
            <p:nvPr/>
          </p:nvSpPr>
          <p:spPr bwMode="auto">
            <a:xfrm rot="10800000">
              <a:off x="1519" y="2704"/>
              <a:ext cx="1134" cy="590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1927" y="2791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b="1"/>
                <a:t>A</a:t>
              </a:r>
              <a:r>
                <a:rPr lang="es-ES_tradnl" b="1" baseline="-25000"/>
                <a:t>2</a:t>
              </a:r>
              <a:endParaRPr lang="es-MX" b="1" baseline="-25000"/>
            </a:p>
          </p:txBody>
        </p:sp>
      </p:grp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6317035" y="2781152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400" dirty="0"/>
              <a:t>A</a:t>
            </a:r>
            <a:r>
              <a:rPr lang="es-ES_tradnl" sz="2400" baseline="-25000" dirty="0"/>
              <a:t>1</a:t>
            </a:r>
            <a:r>
              <a:rPr lang="es-ES_tradnl" sz="2400" dirty="0"/>
              <a:t> &gt; 0</a:t>
            </a:r>
            <a:endParaRPr lang="es-MX" sz="2400" dirty="0"/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6317035" y="3351064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400" dirty="0"/>
              <a:t>A</a:t>
            </a:r>
            <a:r>
              <a:rPr lang="es-ES_tradnl" sz="2400" baseline="-25000" dirty="0"/>
              <a:t>2</a:t>
            </a:r>
            <a:r>
              <a:rPr lang="es-ES_tradnl" sz="2400" dirty="0"/>
              <a:t> &lt; 0</a:t>
            </a:r>
            <a:endParaRPr lang="es-MX" sz="2400" dirty="0"/>
          </a:p>
        </p:txBody>
      </p:sp>
      <p:graphicFrame>
        <p:nvGraphicFramePr>
          <p:cNvPr id="824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026745"/>
              </p:ext>
            </p:extLst>
          </p:nvPr>
        </p:nvGraphicFramePr>
        <p:xfrm>
          <a:off x="3940548" y="4797277"/>
          <a:ext cx="47545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cuación" r:id="rId3" imgW="1586811" imgH="215806" progId="Equation.3">
                  <p:embed/>
                </p:oleObj>
              </mc:Choice>
              <mc:Fallback>
                <p:oleObj name="Ecuación" r:id="rId3" imgW="158681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548" y="4797277"/>
                        <a:ext cx="475456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27082"/>
              </p:ext>
            </p:extLst>
          </p:nvPr>
        </p:nvGraphicFramePr>
        <p:xfrm>
          <a:off x="3877048" y="5579914"/>
          <a:ext cx="20431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cuación" r:id="rId5" imgW="685800" imgH="253800" progId="Equation.3">
                  <p:embed/>
                </p:oleObj>
              </mc:Choice>
              <mc:Fallback>
                <p:oleObj name="Ecuación" r:id="rId5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048" y="5579914"/>
                        <a:ext cx="204311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5812210" y="5589439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3600" i="1">
                <a:latin typeface="Times New Roman" pitchFamily="18" charset="0"/>
              </a:rPr>
              <a:t>distancia</a:t>
            </a:r>
            <a:endParaRPr lang="es-ES" sz="36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45" grpId="0" autoUpdateAnimBg="0"/>
      <p:bldP spid="8246" grpId="0" autoUpdateAnimBg="0"/>
      <p:bldP spid="825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38956" y="692696"/>
            <a:ext cx="78105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análisis del gráfico a vs. t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856" y="1916659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dirty="0"/>
              <a:t>El área bajo el gráfico a vs. t es igual a la variación de la velocidad que ha sufrido la partícula.</a:t>
            </a:r>
            <a:endParaRPr lang="es-MX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88219" y="2637384"/>
            <a:ext cx="4679950" cy="3024187"/>
            <a:chOff x="703" y="1389"/>
            <a:chExt cx="2948" cy="1905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703" y="1979"/>
              <a:ext cx="816" cy="72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 rot="10800000">
              <a:off x="1504" y="2704"/>
              <a:ext cx="1134" cy="590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03" y="1979"/>
              <a:ext cx="1949" cy="1315"/>
              <a:chOff x="703" y="1979"/>
              <a:chExt cx="1949" cy="1315"/>
            </a:xfrm>
          </p:grpSpPr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>
                <a:off x="703" y="1979"/>
                <a:ext cx="816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1504" y="2704"/>
                <a:ext cx="56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2063" y="2704"/>
                <a:ext cx="58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703" y="1389"/>
              <a:ext cx="2948" cy="1497"/>
              <a:chOff x="703" y="1389"/>
              <a:chExt cx="2948" cy="1497"/>
            </a:xfrm>
          </p:grpSpPr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703" y="2704"/>
                <a:ext cx="276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 flipV="1">
                <a:off x="703" y="1480"/>
                <a:ext cx="0" cy="1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9229" name="Text Box 13"/>
              <p:cNvSpPr txBox="1">
                <a:spLocks noChangeArrowheads="1"/>
              </p:cNvSpPr>
              <p:nvPr/>
            </p:nvSpPr>
            <p:spPr bwMode="auto">
              <a:xfrm>
                <a:off x="748" y="1389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/>
                  <a:t>a</a:t>
                </a:r>
                <a:endParaRPr lang="es-MX"/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3424" y="2655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/>
                  <a:t>t</a:t>
                </a:r>
                <a:endParaRPr lang="es-MX"/>
              </a:p>
            </p:txBody>
          </p:sp>
        </p:grp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839" y="2387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b="1"/>
                <a:t>A</a:t>
              </a:r>
              <a:r>
                <a:rPr lang="es-ES_tradnl" b="1" baseline="-25000"/>
                <a:t>1</a:t>
              </a:r>
              <a:endParaRPr lang="es-MX" b="1" baseline="-25000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1927" y="2791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b="1" dirty="0"/>
                <a:t>A</a:t>
              </a:r>
              <a:r>
                <a:rPr lang="es-ES_tradnl" b="1" baseline="-25000" dirty="0"/>
                <a:t>2</a:t>
              </a:r>
              <a:endParaRPr lang="es-MX" b="1" baseline="-25000" dirty="0"/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444431" y="3069184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</a:t>
            </a:r>
            <a:r>
              <a:rPr lang="es-ES_tradnl" baseline="-25000"/>
              <a:t>1</a:t>
            </a:r>
            <a:r>
              <a:rPr lang="es-ES_tradnl"/>
              <a:t> &gt; 0</a:t>
            </a:r>
            <a:endParaRPr lang="es-MX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444431" y="3639096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</a:t>
            </a:r>
            <a:r>
              <a:rPr lang="es-ES_tradnl" baseline="-25000"/>
              <a:t>2</a:t>
            </a:r>
            <a:r>
              <a:rPr lang="es-ES_tradnl"/>
              <a:t> &lt; 0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3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33" grpId="0"/>
      <p:bldP spid="9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Cinemática</a:t>
            </a:r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 smtClean="0"/>
              <a:t>Dinámica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C" dirty="0" smtClean="0"/>
              <a:t>Estudia las leyes del movimiento de cuerpos macroscópicos sin importar las causas que lo originan.</a:t>
            </a:r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190019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s-EC" dirty="0" smtClean="0"/>
              <a:t>Estudia las leyes del movimiento de cuerpos macroscópicos causados por “fuerzas” externas o internas al sistema analizado, que ocasionan movimiento.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Diferencias: Cinemática y Dinámica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81128"/>
            <a:ext cx="410445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encrecimiento.files.wordpress.com/2010/03/empujar-ca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71577"/>
            <a:ext cx="2381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1"/>
          <p:cNvSpPr>
            <a:spLocks noChangeArrowheads="1"/>
          </p:cNvSpPr>
          <p:nvPr/>
        </p:nvSpPr>
        <p:spPr bwMode="auto">
          <a:xfrm>
            <a:off x="395536" y="1104994"/>
            <a:ext cx="842493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lang="es-E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movimiento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una partícula en línea recta está dado por la ecuación: 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 =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+ 2t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3t</a:t>
            </a:r>
            <a:r>
              <a:rPr kumimoji="0" lang="es-E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donde x está en metros y t en segundos. </a:t>
            </a:r>
          </a:p>
          <a:p>
            <a:pPr lvl="0" algn="just"/>
            <a:r>
              <a:rPr lang="es-E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¿Cuál es el desplazamiento de la partícula entre t = 0 y t = 2 segundos.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000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¿Cuáles de los siguientes enunciados son falsos?</a:t>
            </a:r>
          </a:p>
          <a:p>
            <a:pPr marL="342900" lvl="0" indent="-342900">
              <a:buFont typeface="+mj-lt"/>
              <a:buAutoNum type="romanUcPeriod"/>
            </a:pPr>
            <a:r>
              <a:rPr lang="es-ES" dirty="0" smtClean="0"/>
              <a:t>El módulo de la velocidad media no puede ser mayor a la rapidez media.</a:t>
            </a:r>
            <a:endParaRPr lang="es-EC" dirty="0" smtClean="0"/>
          </a:p>
          <a:p>
            <a:pPr marL="342900" lvl="0" indent="-342900">
              <a:buFont typeface="+mj-lt"/>
              <a:buAutoNum type="romanUcPeriod"/>
            </a:pPr>
            <a:r>
              <a:rPr lang="es-ES" dirty="0" smtClean="0"/>
              <a:t>Un cuerpo puede experimentar desplazamiento total positivo cuando su velocidad media es negativa.</a:t>
            </a:r>
            <a:endParaRPr lang="es-EC" dirty="0" smtClean="0"/>
          </a:p>
          <a:p>
            <a:pPr marL="342900" lvl="0" indent="-342900">
              <a:buFont typeface="+mj-lt"/>
              <a:buAutoNum type="romanUcPeriod"/>
            </a:pPr>
            <a:r>
              <a:rPr lang="es-ES" dirty="0" smtClean="0"/>
              <a:t>La velocidad media y la aceleración media vectorialmente tienen la misma dirección.</a:t>
            </a:r>
            <a:endParaRPr lang="es-EC" dirty="0" smtClean="0"/>
          </a:p>
          <a:p>
            <a:pPr marL="342900" lvl="0" indent="-342900">
              <a:buFont typeface="+mj-lt"/>
              <a:buAutoNum type="romanUcPeriod"/>
            </a:pPr>
            <a:r>
              <a:rPr lang="es-ES" dirty="0" smtClean="0"/>
              <a:t>Un cuerpo con aceleración positiva experimentará siempre desplazamientos positivos.</a:t>
            </a:r>
            <a:endParaRPr lang="es-EC" dirty="0" smtClean="0"/>
          </a:p>
          <a:p>
            <a:pPr marL="342900" lvl="0" indent="-342900">
              <a:buFont typeface="+mj-lt"/>
              <a:buAutoNum type="romanUcPeriod"/>
            </a:pPr>
            <a:r>
              <a:rPr lang="es-ES" dirty="0" smtClean="0"/>
              <a:t>En el movimiento rectilíneo uniformemente variado, la aceleración media es una constante.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27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164D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ACTIVIDAD EN CLASES</a:t>
            </a:r>
            <a:endParaRPr lang="es-ES" sz="4800" b="1" cap="none" spc="0" dirty="0">
              <a:ln w="12700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rgbClr val="6164D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1531"/>
              </p:ext>
            </p:extLst>
          </p:nvPr>
        </p:nvGraphicFramePr>
        <p:xfrm>
          <a:off x="2267744" y="5373216"/>
          <a:ext cx="547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/>
                <a:gridCol w="972000"/>
                <a:gridCol w="972000"/>
                <a:gridCol w="972000"/>
                <a:gridCol w="158400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es-EC" sz="1200" dirty="0" smtClean="0"/>
                        <a:t>A.</a:t>
                      </a:r>
                      <a:endParaRPr lang="es-EC" sz="1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es-EC" sz="1200" dirty="0" smtClean="0"/>
                        <a:t>B.</a:t>
                      </a:r>
                      <a:endParaRPr lang="es-EC" sz="1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es-EC" sz="1200" dirty="0" smtClean="0"/>
                        <a:t>C.</a:t>
                      </a:r>
                      <a:endParaRPr lang="es-EC" sz="1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es-EC" sz="1200" dirty="0" smtClean="0"/>
                        <a:t>D.</a:t>
                      </a:r>
                      <a:endParaRPr lang="es-EC" sz="1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Clr>
                          <a:schemeClr val="accent2"/>
                        </a:buClr>
                        <a:buFont typeface="+mj-lt"/>
                        <a:buNone/>
                      </a:pPr>
                      <a:r>
                        <a:rPr lang="es-EC" sz="1200" dirty="0" smtClean="0"/>
                        <a:t>E.</a:t>
                      </a:r>
                      <a:endParaRPr lang="es-EC" sz="1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II, III, IV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III, IV, V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I, II, III, IV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I, III, IV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Todas son Falsas</a:t>
                      </a:r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1520" y="260648"/>
            <a:ext cx="8640960" cy="224676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solidFill>
                  <a:schemeClr val="bg1"/>
                </a:solidFill>
              </a:rPr>
              <a:t>El movimiento de una partícula en línea recta se representa en el gráfico </a:t>
            </a:r>
            <a:r>
              <a:rPr lang="es-ES_tradnl" sz="2000" b="1" dirty="0" smtClean="0">
                <a:solidFill>
                  <a:schemeClr val="bg1"/>
                </a:solidFill>
              </a:rPr>
              <a:t>   v </a:t>
            </a:r>
            <a:r>
              <a:rPr lang="es-ES_tradnl" sz="2000" b="1" dirty="0">
                <a:solidFill>
                  <a:schemeClr val="bg1"/>
                </a:solidFill>
              </a:rPr>
              <a:t>vs. t adjunto. </a:t>
            </a:r>
            <a:r>
              <a:rPr lang="es-ES_tradnl" sz="2000" b="1" dirty="0" smtClean="0">
                <a:solidFill>
                  <a:schemeClr val="bg1"/>
                </a:solidFill>
              </a:rPr>
              <a:t> Determine </a:t>
            </a:r>
            <a:r>
              <a:rPr lang="es-ES_tradnl" sz="2000" b="1" dirty="0">
                <a:solidFill>
                  <a:schemeClr val="bg1"/>
                </a:solidFill>
              </a:rPr>
              <a:t>el desplazamiento de la partícula durante todo el recorrido. </a:t>
            </a:r>
            <a:endParaRPr lang="es-ES_tradn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000" b="1" dirty="0" smtClean="0">
                <a:solidFill>
                  <a:schemeClr val="bg1"/>
                </a:solidFill>
              </a:rPr>
              <a:t>¿</a:t>
            </a:r>
            <a:r>
              <a:rPr lang="es-ES_tradnl" sz="2000" b="1" dirty="0">
                <a:solidFill>
                  <a:schemeClr val="bg1"/>
                </a:solidFill>
              </a:rPr>
              <a:t>Qué distancia recorrió en total?. </a:t>
            </a:r>
            <a:endParaRPr lang="es-ES_tradn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000" b="1" dirty="0" smtClean="0">
                <a:solidFill>
                  <a:schemeClr val="bg1"/>
                </a:solidFill>
              </a:rPr>
              <a:t>¿</a:t>
            </a:r>
            <a:r>
              <a:rPr lang="es-ES_tradnl" sz="2000" b="1" dirty="0">
                <a:solidFill>
                  <a:schemeClr val="bg1"/>
                </a:solidFill>
              </a:rPr>
              <a:t>Cuál fue la aceleración durante los primeros 10 segundos?. </a:t>
            </a:r>
            <a:endParaRPr lang="es-ES_tradn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000" b="1" dirty="0" smtClean="0">
                <a:solidFill>
                  <a:schemeClr val="bg1"/>
                </a:solidFill>
              </a:rPr>
              <a:t>Determine </a:t>
            </a:r>
            <a:r>
              <a:rPr lang="es-ES_tradnl" sz="2000" b="1" dirty="0">
                <a:solidFill>
                  <a:schemeClr val="bg1"/>
                </a:solidFill>
              </a:rPr>
              <a:t>la aceleración media de la partícula durante todo el recorrido.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883" y="3789115"/>
            <a:ext cx="3095625" cy="2087562"/>
            <a:chOff x="703" y="1979"/>
            <a:chExt cx="1950" cy="1315"/>
          </a:xfrm>
        </p:grpSpPr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703" y="1979"/>
              <a:ext cx="816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 sz="2000" b="1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519" y="2704"/>
              <a:ext cx="545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 sz="2000" b="1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V="1">
              <a:off x="2064" y="2704"/>
              <a:ext cx="589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 sz="2000" b="1"/>
            </a:p>
          </p:txBody>
        </p:sp>
      </p:grp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11883" y="4940052"/>
            <a:ext cx="4392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000" b="1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611883" y="2996952"/>
            <a:ext cx="0" cy="324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000" b="1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79512" y="2564904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dirty="0"/>
              <a:t>v (m/s)</a:t>
            </a:r>
            <a:endParaRPr lang="es-MX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931470" y="4862265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 b="1"/>
              <a:t>t (s)</a:t>
            </a:r>
            <a:endParaRPr lang="es-MX" sz="2000" b="1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619945" y="4940052"/>
            <a:ext cx="504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400" b="1"/>
              <a:t>10</a:t>
            </a:r>
            <a:endParaRPr lang="es-MX" sz="1400" b="1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556570" y="4724152"/>
            <a:ext cx="504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400" b="1"/>
              <a:t>15</a:t>
            </a:r>
            <a:endParaRPr lang="es-MX" sz="1400" b="1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564633" y="4881315"/>
            <a:ext cx="504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400" b="1"/>
              <a:t>20</a:t>
            </a:r>
            <a:endParaRPr lang="es-MX" sz="1400" b="1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611883" y="5876677"/>
            <a:ext cx="21605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000" b="1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2772470" y="4940052"/>
            <a:ext cx="0" cy="9366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2000" b="1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2958" y="3657352"/>
            <a:ext cx="504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400" b="1"/>
              <a:t>20</a:t>
            </a:r>
            <a:endParaRPr lang="es-MX" sz="1400" b="1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51520" y="5746502"/>
            <a:ext cx="504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400" b="1"/>
              <a:t>-15</a:t>
            </a:r>
            <a:endParaRPr lang="es-MX" sz="1400" b="1"/>
          </a:p>
        </p:txBody>
      </p:sp>
      <p:graphicFrame>
        <p:nvGraphicFramePr>
          <p:cNvPr id="1128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19607"/>
              </p:ext>
            </p:extLst>
          </p:nvPr>
        </p:nvGraphicFramePr>
        <p:xfrm>
          <a:off x="1907704" y="2636912"/>
          <a:ext cx="2844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cuación" r:id="rId3" imgW="1320227" imgH="393529" progId="Equation.3">
                  <p:embed/>
                </p:oleObj>
              </mc:Choice>
              <mc:Fallback>
                <p:oleObj name="Ecuación" r:id="rId3" imgW="132022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28448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91154"/>
              </p:ext>
            </p:extLst>
          </p:nvPr>
        </p:nvGraphicFramePr>
        <p:xfrm>
          <a:off x="5220072" y="2565176"/>
          <a:ext cx="3308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cuación" r:id="rId5" imgW="1536033" imgH="393529" progId="Equation.3">
                  <p:embed/>
                </p:oleObj>
              </mc:Choice>
              <mc:Fallback>
                <p:oleObj name="Ecuación" r:id="rId5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565176"/>
                        <a:ext cx="33083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148064" y="3356992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 dirty="0" err="1">
                <a:latin typeface="Symbol" pitchFamily="18" charset="2"/>
              </a:rPr>
              <a:t>D</a:t>
            </a:r>
            <a:r>
              <a:rPr lang="es-ES_tradnl" sz="2000" dirty="0" err="1">
                <a:latin typeface="Times New Roman" pitchFamily="18" charset="0"/>
              </a:rPr>
              <a:t>x</a:t>
            </a:r>
            <a:r>
              <a:rPr lang="es-ES_tradnl" sz="2000" dirty="0">
                <a:latin typeface="Times New Roman" pitchFamily="18" charset="0"/>
              </a:rPr>
              <a:t> = 100 m + (-75 m) = 25 m</a:t>
            </a:r>
            <a:endParaRPr lang="es-MX" sz="2000" dirty="0">
              <a:latin typeface="Times New Roman" pitchFamily="18" charset="0"/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148064" y="3823717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 dirty="0">
                <a:latin typeface="Times New Roman" pitchFamily="18" charset="0"/>
              </a:rPr>
              <a:t>distancia</a:t>
            </a:r>
            <a:r>
              <a:rPr lang="es-ES_tradnl" sz="2000" dirty="0">
                <a:latin typeface="Symbol" pitchFamily="18" charset="2"/>
              </a:rPr>
              <a:t> </a:t>
            </a:r>
            <a:r>
              <a:rPr lang="es-ES_tradnl" sz="2000" dirty="0">
                <a:latin typeface="Times New Roman" pitchFamily="18" charset="0"/>
              </a:rPr>
              <a:t>= 100 m + 75 m = 175 m</a:t>
            </a:r>
            <a:endParaRPr lang="es-MX" sz="2000" dirty="0">
              <a:latin typeface="Times New Roman" pitchFamily="18" charset="0"/>
            </a:endParaRPr>
          </a:p>
        </p:txBody>
      </p:sp>
      <p:graphicFrame>
        <p:nvGraphicFramePr>
          <p:cNvPr id="112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51387"/>
              </p:ext>
            </p:extLst>
          </p:nvPr>
        </p:nvGraphicFramePr>
        <p:xfrm>
          <a:off x="5724054" y="4560465"/>
          <a:ext cx="26495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cuación" r:id="rId7" imgW="1409088" imgH="393529" progId="Equation.3">
                  <p:embed/>
                </p:oleObj>
              </mc:Choice>
              <mc:Fallback>
                <p:oleObj name="Ecuación" r:id="rId7" imgW="14090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054" y="4560465"/>
                        <a:ext cx="26495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11869"/>
              </p:ext>
            </p:extLst>
          </p:nvPr>
        </p:nvGraphicFramePr>
        <p:xfrm>
          <a:off x="5762625" y="5497041"/>
          <a:ext cx="262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cuación" r:id="rId9" imgW="1396800" imgH="393480" progId="Equation.3">
                  <p:embed/>
                </p:oleObj>
              </mc:Choice>
              <mc:Fallback>
                <p:oleObj name="Ecuación" r:id="rId9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97041"/>
                        <a:ext cx="262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3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/>
      <p:bldP spid="1129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404664"/>
            <a:ext cx="8424863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solidFill>
                  <a:schemeClr val="bg1"/>
                </a:solidFill>
              </a:rPr>
              <a:t>El movimiento de una partícula en línea recta se representa en el gráfico a vs. t adjunto. Si la partícula empezó su movimiento con una velocidad de – 10 m/s, determine su velocidad a los 10 s.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27088" y="3095526"/>
            <a:ext cx="12954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827088" y="4246463"/>
            <a:ext cx="2089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827088" y="2303363"/>
            <a:ext cx="0" cy="215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98525" y="2158901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a (m/s</a:t>
            </a:r>
            <a:r>
              <a:rPr lang="es-ES_tradnl" baseline="30000"/>
              <a:t>2</a:t>
            </a:r>
            <a:r>
              <a:rPr lang="es-ES_tradnl"/>
              <a:t>)</a:t>
            </a:r>
            <a:endParaRPr lang="es-MX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987675" y="4175026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/>
              <a:t>t (s)</a:t>
            </a:r>
            <a:endParaRPr lang="es-MX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5150" y="4246463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200"/>
              <a:t>10</a:t>
            </a:r>
            <a:endParaRPr lang="es-MX" sz="1200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8163" y="2963763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200"/>
              <a:t>20</a:t>
            </a:r>
            <a:endParaRPr lang="es-MX" sz="1200"/>
          </a:p>
        </p:txBody>
      </p:sp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4791075" y="2446238"/>
          <a:ext cx="3198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cuación" r:id="rId3" imgW="1485900" imgH="393700" progId="Equation.3">
                  <p:embed/>
                </p:oleObj>
              </mc:Choice>
              <mc:Fallback>
                <p:oleObj name="Ecuación" r:id="rId3" imgW="148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2446238"/>
                        <a:ext cx="31988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859338" y="3454301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Symbol" pitchFamily="18" charset="2"/>
              </a:rPr>
              <a:t>D</a:t>
            </a:r>
            <a:r>
              <a:rPr lang="es-ES_tradnl" sz="2000">
                <a:latin typeface="Times New Roman" pitchFamily="18" charset="0"/>
              </a:rPr>
              <a:t>v = v</a:t>
            </a:r>
            <a:r>
              <a:rPr lang="es-ES_tradnl" sz="2000" baseline="-25000">
                <a:latin typeface="Times New Roman" pitchFamily="18" charset="0"/>
              </a:rPr>
              <a:t>10</a:t>
            </a:r>
            <a:r>
              <a:rPr lang="es-ES_tradnl" sz="2000">
                <a:latin typeface="Times New Roman" pitchFamily="18" charset="0"/>
              </a:rPr>
              <a:t> – v</a:t>
            </a:r>
            <a:r>
              <a:rPr lang="es-ES_tradnl" sz="2000" baseline="-25000">
                <a:latin typeface="Times New Roman" pitchFamily="18" charset="0"/>
              </a:rPr>
              <a:t>0</a:t>
            </a:r>
            <a:endParaRPr lang="es-MX" sz="2000" baseline="-25000">
              <a:latin typeface="Times New Roman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930775" y="406548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Times New Roman" pitchFamily="18" charset="0"/>
              </a:rPr>
              <a:t>v</a:t>
            </a:r>
            <a:r>
              <a:rPr lang="es-ES_tradnl" sz="2000" baseline="-25000">
                <a:latin typeface="Times New Roman" pitchFamily="18" charset="0"/>
              </a:rPr>
              <a:t>10</a:t>
            </a:r>
            <a:r>
              <a:rPr lang="es-ES_tradnl" sz="2000">
                <a:latin typeface="Times New Roman" pitchFamily="18" charset="0"/>
              </a:rPr>
              <a:t> = </a:t>
            </a:r>
            <a:r>
              <a:rPr lang="es-ES_tradnl" sz="2000">
                <a:latin typeface="Symbol" pitchFamily="18" charset="2"/>
              </a:rPr>
              <a:t>D</a:t>
            </a:r>
            <a:r>
              <a:rPr lang="es-ES_tradnl" sz="2000">
                <a:latin typeface="Times New Roman" pitchFamily="18" charset="0"/>
              </a:rPr>
              <a:t>v + v</a:t>
            </a:r>
            <a:r>
              <a:rPr lang="es-ES_tradnl" sz="2000" baseline="-25000">
                <a:latin typeface="Times New Roman" pitchFamily="18" charset="0"/>
              </a:rPr>
              <a:t>0</a:t>
            </a:r>
            <a:endParaRPr lang="es-MX" sz="2000" baseline="-25000">
              <a:latin typeface="Times New Roman" pitchFamily="18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003800" y="471318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Times New Roman" pitchFamily="18" charset="0"/>
              </a:rPr>
              <a:t>v</a:t>
            </a:r>
            <a:r>
              <a:rPr lang="es-ES_tradnl" sz="2000" baseline="-25000">
                <a:latin typeface="Times New Roman" pitchFamily="18" charset="0"/>
              </a:rPr>
              <a:t>10</a:t>
            </a:r>
            <a:r>
              <a:rPr lang="es-ES_tradnl" sz="2000">
                <a:latin typeface="Times New Roman" pitchFamily="18" charset="0"/>
              </a:rPr>
              <a:t> = 100 m/s + (-10 m/s)</a:t>
            </a:r>
            <a:endParaRPr lang="es-MX" sz="2000" baseline="-25000">
              <a:latin typeface="Times New Roman" pitchFamily="18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076825" y="5614888"/>
            <a:ext cx="1511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2000">
                <a:latin typeface="Times New Roman" pitchFamily="18" charset="0"/>
              </a:rPr>
              <a:t>v</a:t>
            </a:r>
            <a:r>
              <a:rPr lang="es-ES_tradnl" sz="2000" baseline="-25000">
                <a:latin typeface="Times New Roman" pitchFamily="18" charset="0"/>
              </a:rPr>
              <a:t>10</a:t>
            </a:r>
            <a:r>
              <a:rPr lang="es-ES_tradnl" sz="2000">
                <a:latin typeface="Times New Roman" pitchFamily="18" charset="0"/>
              </a:rPr>
              <a:t> = 90 m/s</a:t>
            </a:r>
            <a:endParaRPr lang="es-MX" sz="2000" baseline="-25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3" grpId="0"/>
      <p:bldP spid="12314" grpId="0"/>
      <p:bldP spid="123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404664"/>
            <a:ext cx="8424863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dirty="0" smtClean="0"/>
              <a:t>Un </a:t>
            </a:r>
            <a:r>
              <a:rPr lang="es-ES" sz="2400" dirty="0"/>
              <a:t>auto parte del reposo y adquiere una velocidad «V» en un instante «t». Si después de 3 segundos recorre 15m y adquiere una velocidad de 8 m/s en ese instante. Cuál es el valor del tiempo «t» 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6" y="2276871"/>
            <a:ext cx="3668314" cy="283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32040" y="256490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15</a:t>
            </a:r>
            <a:r>
              <a:rPr lang="es-ES" dirty="0"/>
              <a:t>= </a:t>
            </a:r>
            <a:r>
              <a:rPr lang="es-ES" dirty="0" smtClean="0"/>
              <a:t>(</a:t>
            </a:r>
            <a:r>
              <a:rPr lang="es-ES" dirty="0"/>
              <a:t>v+8</a:t>
            </a:r>
            <a:r>
              <a:rPr lang="es-ES" dirty="0" smtClean="0"/>
              <a:t>)</a:t>
            </a:r>
            <a:r>
              <a:rPr lang="es-ES" dirty="0"/>
              <a:t> (3) </a:t>
            </a:r>
            <a:r>
              <a:rPr lang="es-ES" dirty="0" smtClean="0"/>
              <a:t>/2</a:t>
            </a:r>
            <a:endParaRPr lang="es-419" dirty="0" smtClean="0"/>
          </a:p>
          <a:p>
            <a:endParaRPr lang="es-ES" dirty="0"/>
          </a:p>
          <a:p>
            <a:r>
              <a:rPr lang="es-ES" dirty="0"/>
              <a:t>V= </a:t>
            </a:r>
            <a:r>
              <a:rPr lang="es-ES" dirty="0" smtClean="0"/>
              <a:t>2</a:t>
            </a:r>
            <a:r>
              <a:rPr lang="es-419" dirty="0" smtClean="0"/>
              <a:t> </a:t>
            </a:r>
            <a:r>
              <a:rPr lang="es-ES" dirty="0" smtClean="0"/>
              <a:t>m/s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860032" y="386104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</a:t>
            </a:r>
            <a:r>
              <a:rPr lang="es-419" dirty="0" smtClean="0"/>
              <a:t> </a:t>
            </a:r>
            <a:r>
              <a:rPr lang="es-ES" dirty="0" smtClean="0"/>
              <a:t>= </a:t>
            </a:r>
            <a:r>
              <a:rPr lang="es-ES" dirty="0" err="1" smtClean="0"/>
              <a:t>Vo</a:t>
            </a:r>
            <a:r>
              <a:rPr lang="es-419" dirty="0" smtClean="0"/>
              <a:t> </a:t>
            </a:r>
            <a:r>
              <a:rPr lang="es-ES" dirty="0" smtClean="0"/>
              <a:t>+</a:t>
            </a:r>
            <a:r>
              <a:rPr lang="es-419" dirty="0" smtClean="0"/>
              <a:t> </a:t>
            </a:r>
            <a:r>
              <a:rPr lang="es-ES" dirty="0" smtClean="0"/>
              <a:t>at </a:t>
            </a:r>
            <a:endParaRPr lang="es-ES" dirty="0"/>
          </a:p>
          <a:p>
            <a:r>
              <a:rPr lang="fr-FR" dirty="0" smtClean="0"/>
              <a:t>a</a:t>
            </a:r>
            <a:r>
              <a:rPr lang="es-419" dirty="0" smtClean="0"/>
              <a:t> </a:t>
            </a:r>
            <a:r>
              <a:rPr lang="fr-FR" dirty="0" smtClean="0"/>
              <a:t>= </a:t>
            </a:r>
            <a:r>
              <a:rPr lang="fr-FR" dirty="0"/>
              <a:t>(8-2</a:t>
            </a:r>
            <a:r>
              <a:rPr lang="fr-FR" dirty="0" smtClean="0"/>
              <a:t>)</a:t>
            </a:r>
            <a:r>
              <a:rPr lang="es-419" dirty="0" smtClean="0"/>
              <a:t>/</a:t>
            </a:r>
            <a:r>
              <a:rPr lang="fr-FR" dirty="0" smtClean="0"/>
              <a:t>(</a:t>
            </a:r>
            <a:r>
              <a:rPr lang="fr-FR" dirty="0"/>
              <a:t>t+3-t) </a:t>
            </a:r>
            <a:endParaRPr lang="es-419" dirty="0" smtClean="0"/>
          </a:p>
          <a:p>
            <a:r>
              <a:rPr lang="es-419" dirty="0" smtClean="0"/>
              <a:t>a </a:t>
            </a:r>
            <a:r>
              <a:rPr lang="fr-FR" dirty="0" smtClean="0"/>
              <a:t>= </a:t>
            </a:r>
            <a:r>
              <a:rPr lang="fr-FR" dirty="0"/>
              <a:t>2 m/𝑠</a:t>
            </a:r>
            <a:r>
              <a:rPr lang="fr-FR" baseline="30000" dirty="0"/>
              <a:t>2</a:t>
            </a:r>
            <a:r>
              <a:rPr lang="fr-FR" dirty="0"/>
              <a:t> </a:t>
            </a:r>
          </a:p>
          <a:p>
            <a:endParaRPr lang="es-419" dirty="0"/>
          </a:p>
          <a:p>
            <a:r>
              <a:rPr lang="es-ES" dirty="0" smtClean="0"/>
              <a:t>V</a:t>
            </a:r>
            <a:r>
              <a:rPr lang="es-ES" dirty="0"/>
              <a:t>= </a:t>
            </a:r>
            <a:r>
              <a:rPr lang="es-ES" dirty="0" err="1"/>
              <a:t>Vo</a:t>
            </a:r>
            <a:r>
              <a:rPr lang="es-419" dirty="0"/>
              <a:t> </a:t>
            </a:r>
            <a:r>
              <a:rPr lang="es-ES" dirty="0"/>
              <a:t>+</a:t>
            </a:r>
            <a:r>
              <a:rPr lang="es-419" dirty="0"/>
              <a:t> </a:t>
            </a:r>
            <a:r>
              <a:rPr lang="es-ES" dirty="0" smtClean="0"/>
              <a:t>at </a:t>
            </a:r>
            <a:endParaRPr lang="es-419" dirty="0" smtClean="0"/>
          </a:p>
          <a:p>
            <a:r>
              <a:rPr lang="es-419" dirty="0" smtClean="0"/>
              <a:t>2 = 0 + (2)t</a:t>
            </a:r>
          </a:p>
          <a:p>
            <a:r>
              <a:rPr lang="es-419" dirty="0" smtClean="0"/>
              <a:t>t</a:t>
            </a:r>
            <a:r>
              <a:rPr lang="es-ES" dirty="0" smtClean="0"/>
              <a:t>=1 </a:t>
            </a:r>
            <a:r>
              <a:rPr lang="es-ES" dirty="0"/>
              <a:t>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8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51520" y="1412776"/>
            <a:ext cx="5400278" cy="3960813"/>
            <a:chOff x="1066" y="1706"/>
            <a:chExt cx="3764" cy="2495"/>
          </a:xfrm>
        </p:grpSpPr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1066" y="3929"/>
              <a:ext cx="37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1746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1746" y="22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746" y="288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1746" y="379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3062" y="3793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3062" y="293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3061" y="23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3062" y="175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1338" y="1706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v = 0</a:t>
              </a:r>
              <a:endParaRPr lang="es-MX"/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3198" y="1706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v = 0</a:t>
              </a:r>
              <a:endParaRPr lang="es-MX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1701" y="2341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3016" y="2251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1701" y="2931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1701" y="383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3016" y="3566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3016" y="2704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2339752" y="332656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</a:rPr>
              <a:t>CAÍDA LIBRE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469160" y="1169457"/>
            <a:ext cx="42475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Cualquier objeto que cae libremente experimenta una aceleración </a:t>
            </a:r>
            <a:r>
              <a:rPr lang="es-ES_tradnl" sz="2000" dirty="0" smtClean="0"/>
              <a:t>constante dirigida </a:t>
            </a:r>
            <a:r>
              <a:rPr lang="es-ES_tradnl" sz="2000" i="1" dirty="0"/>
              <a:t>hacia el centro de la Tierra</a:t>
            </a:r>
            <a:r>
              <a:rPr lang="es-ES_tradnl" sz="2000" dirty="0" smtClean="0"/>
              <a:t>.</a:t>
            </a:r>
            <a:endParaRPr lang="es-MX" sz="2000" dirty="0"/>
          </a:p>
        </p:txBody>
      </p:sp>
      <p:graphicFrame>
        <p:nvGraphicFramePr>
          <p:cNvPr id="2058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64737"/>
              </p:ext>
            </p:extLst>
          </p:nvPr>
        </p:nvGraphicFramePr>
        <p:xfrm>
          <a:off x="5325846" y="2956790"/>
          <a:ext cx="23637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cuación" r:id="rId4" imgW="761760" imgH="228600" progId="Equation.3">
                  <p:embed/>
                </p:oleObj>
              </mc:Choice>
              <mc:Fallback>
                <p:oleObj name="Ecuación" r:id="rId4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846" y="2956790"/>
                        <a:ext cx="2363787" cy="698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93144"/>
              </p:ext>
            </p:extLst>
          </p:nvPr>
        </p:nvGraphicFramePr>
        <p:xfrm>
          <a:off x="4254276" y="3925044"/>
          <a:ext cx="4491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cuación" r:id="rId6" imgW="1346040" imgH="241200" progId="Equation.3">
                  <p:embed/>
                </p:oleObj>
              </mc:Choice>
              <mc:Fallback>
                <p:oleObj name="Ecuación" r:id="rId6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276" y="3925044"/>
                        <a:ext cx="4491038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20201"/>
              </p:ext>
            </p:extLst>
          </p:nvPr>
        </p:nvGraphicFramePr>
        <p:xfrm>
          <a:off x="5004048" y="5149180"/>
          <a:ext cx="31273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cuación" r:id="rId8" imgW="939600" imgH="241200" progId="Equation.3">
                  <p:embed/>
                </p:oleObj>
              </mc:Choice>
              <mc:Fallback>
                <p:oleObj name="Ecuación" r:id="rId8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149180"/>
                        <a:ext cx="3127375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5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7740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sz="3600" b="1" dirty="0" smtClean="0"/>
              <a:t>IMPORTANTE</a:t>
            </a:r>
            <a:r>
              <a:rPr lang="es-419" sz="3600" dirty="0" smtClean="0"/>
              <a:t>:</a:t>
            </a:r>
          </a:p>
          <a:p>
            <a:pPr algn="just">
              <a:spcBef>
                <a:spcPct val="50000"/>
              </a:spcBef>
            </a:pPr>
            <a:r>
              <a:rPr lang="es-419" sz="3600" dirty="0" smtClean="0"/>
              <a:t>Dos cuerpos que tienen diferennte masa y que son soltados desde la misma altura toman el mismo tiempo en llegar al suelo. Es decir, los cuerpos caen a la superdicie de la Tierra con la misma aceleración (9,8 m/s</a:t>
            </a:r>
            <a:r>
              <a:rPr lang="es-419" sz="3600" baseline="30000" dirty="0" smtClean="0"/>
              <a:t>2</a:t>
            </a:r>
            <a:r>
              <a:rPr lang="es-419" sz="3600" dirty="0" smtClean="0"/>
              <a:t>) </a:t>
            </a:r>
            <a:r>
              <a:rPr lang="es-419" sz="3600" b="1" dirty="0" smtClean="0"/>
              <a:t>sin importar la masa del objeto.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3541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0040" y="620688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600" dirty="0" smtClean="0"/>
              <a:t>Un objeto es lanzado verticalmente hacia arriba. ¿Cuál es su velocidad y su aceleración al llegar al punto más alto?</a:t>
            </a:r>
            <a:endParaRPr lang="es-ES" sz="3600" dirty="0"/>
          </a:p>
        </p:txBody>
      </p:sp>
      <p:pic>
        <p:nvPicPr>
          <p:cNvPr id="3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7740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600" dirty="0" smtClean="0"/>
              <a:t>Un objeto es lanzado verticalmente hacia arriba y luego cae debido a la gravedad. ¿Podría afirmar que la velocidad final, cuando el objeto llega al suelo, es igual a cero?</a:t>
            </a:r>
            <a:endParaRPr lang="es-ES" sz="3600" dirty="0"/>
          </a:p>
        </p:txBody>
      </p:sp>
      <p:pic>
        <p:nvPicPr>
          <p:cNvPr id="3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</a:t>
            </a:r>
            <a:r>
              <a:rPr lang="es-419" dirty="0" smtClean="0"/>
              <a:t> 1</a:t>
            </a:r>
            <a:endParaRPr lang="es-E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544" y="1628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sz="2400" dirty="0" smtClean="0"/>
              <a:t>Un objeto de masa m es soltado desde un edificio de 500 m de altura: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s-419" sz="2400" dirty="0" smtClean="0"/>
              <a:t>Determine el tiempo que tarda en llegar al suelo.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s-419" sz="2400" dirty="0" smtClean="0"/>
              <a:t>Calcular la Velocidad con la que toca el suelo.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306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</a:t>
            </a:r>
            <a:r>
              <a:rPr lang="es-419" dirty="0" smtClean="0"/>
              <a:t> 2</a:t>
            </a:r>
            <a:endParaRPr lang="es-E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8382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419" sz="2400" dirty="0" smtClean="0"/>
              <a:t>Un objeto de masa m es lanzado verticalmente hacia arriba desde el suelo con una velocidad de 100 m/s. La altura máxima que logra alcanzar el objeto es de 500 m.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s-419" sz="2400" dirty="0" smtClean="0"/>
              <a:t>Determine el tiempo que tarda en llegar a su altura máxima.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s-419" sz="2400" dirty="0" smtClean="0"/>
              <a:t>Determine el tiempo que tarda en realizar todo el recorrido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s-419" sz="2400" dirty="0" smtClean="0"/>
              <a:t>Calcular la Velocidad del objeto cuando alcanza su altura máxima.</a:t>
            </a:r>
          </a:p>
          <a:p>
            <a:pPr marL="457200" indent="-457200" algn="just">
              <a:spcBef>
                <a:spcPct val="50000"/>
              </a:spcBef>
              <a:buFontTx/>
              <a:buAutoNum type="alphaLcParenR"/>
            </a:pPr>
            <a:r>
              <a:rPr lang="es-419" sz="2400" dirty="0"/>
              <a:t>Calcular la Velocidad del objeto cuando </a:t>
            </a:r>
            <a:r>
              <a:rPr lang="es-419" sz="2400" dirty="0" smtClean="0"/>
              <a:t>éste regresa al suelo.</a:t>
            </a:r>
            <a:endParaRPr lang="es-419" sz="2400" dirty="0"/>
          </a:p>
          <a:p>
            <a:pPr marL="457200" indent="-457200" algn="just">
              <a:spcBef>
                <a:spcPct val="50000"/>
              </a:spcBef>
              <a:buAutoNum type="alphaLcParenR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23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MOVIMIENTO, Desplazamiento, trayectoria, velocidad, rapidez </a:t>
            </a:r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Fundamentos de cinemática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13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7830" t="23250" r="12838" b="18672"/>
          <a:stretch>
            <a:fillRect/>
          </a:stretch>
        </p:blipFill>
        <p:spPr bwMode="auto">
          <a:xfrm>
            <a:off x="1115616" y="188640"/>
            <a:ext cx="63367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5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6113" name="Imagen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1800200" cy="3001615"/>
          </a:xfrm>
          <a:prstGeom prst="rect">
            <a:avLst/>
          </a:prstGeom>
          <a:noFill/>
        </p:spPr>
      </p:pic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251520" y="333236"/>
            <a:ext cx="82089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tabLst>
                <a:tab pos="342900" algn="l"/>
                <a:tab pos="571500" algn="l"/>
              </a:tabLst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En caída libre, el tiempo de vuelo es igual a:</a:t>
            </a:r>
          </a:p>
          <a:p>
            <a:pPr algn="just" eaLnBrk="0" hangingPunct="0">
              <a:tabLst>
                <a:tab pos="342900" algn="l"/>
                <a:tab pos="571500" algn="l"/>
              </a:tabLst>
            </a:pPr>
            <a:endParaRPr lang="es-EC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El tiempo de subida</a:t>
            </a:r>
          </a:p>
          <a:p>
            <a:pPr marL="342900" indent="-342900" algn="just" eaLnBrk="0" hangingPunct="0"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El tiempo de bajada</a:t>
            </a:r>
          </a:p>
          <a:p>
            <a:pPr marL="342900" indent="-342900" algn="just" eaLnBrk="0" hangingPunct="0"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El tiempo de subida + el tiempo de bajada</a:t>
            </a:r>
          </a:p>
          <a:p>
            <a:pPr marL="342900" indent="-342900" algn="just" eaLnBrk="0" hangingPunct="0"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El doble del tiempo de subida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71500" algn="l"/>
              </a:tabLst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s-MX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afirmaciones son verdaderas?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Sólo I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y II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Sólo III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I, II y III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Solo II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endParaRPr lang="es-EC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7363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9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6113" name="Imagen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2653655" cy="3464131"/>
          </a:xfrm>
          <a:prstGeom prst="rect">
            <a:avLst/>
          </a:prstGeom>
          <a:noFill/>
        </p:spPr>
      </p:pic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95536" y="516446"/>
            <a:ext cx="57606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cuerpo es lanzado hacia arriba con una rapidez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s-MX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alcanza su altura máxima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Considere las siguientes tres afirmaciones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tiempo que emplea en ir de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 el mismo que emplea de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los puntos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cuerpo tiene la misma aceleración.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342900" algn="l"/>
                <a:tab pos="571500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los puntos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s-MX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cuerpo tiene la misma velocidad.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71500" algn="l"/>
              </a:tabLst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afirmaciones son verdaderas?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Sólo I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y II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Sólo II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y III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42900" algn="l"/>
                <a:tab pos="571500" algn="l"/>
              </a:tabLs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Todas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71500" algn="l"/>
              </a:tabLst>
            </a:pPr>
            <a:endParaRPr lang="es-EC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539750" y="58769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258888" y="2276475"/>
            <a:ext cx="72072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971550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 rot="16200000">
            <a:off x="218281" y="3677445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80 m</a:t>
            </a:r>
            <a:endParaRPr lang="es-MX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339975" y="2205038"/>
            <a:ext cx="142875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482850" y="21256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v</a:t>
            </a:r>
            <a:r>
              <a:rPr lang="es-ES_tradnl" baseline="-25000"/>
              <a:t>0</a:t>
            </a:r>
            <a:r>
              <a:rPr lang="es-ES_tradnl"/>
              <a:t> = 10 m/s</a:t>
            </a:r>
            <a:endParaRPr lang="es-MX"/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5724525" y="5373688"/>
            <a:ext cx="2089150" cy="792162"/>
            <a:chOff x="3651" y="1706"/>
            <a:chExt cx="1316" cy="499"/>
          </a:xfrm>
        </p:grpSpPr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651" y="1706"/>
              <a:ext cx="131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t = 3.14 s</a:t>
              </a:r>
            </a:p>
            <a:p>
              <a:pPr>
                <a:spcBef>
                  <a:spcPct val="50000"/>
                </a:spcBef>
              </a:pPr>
              <a:r>
                <a:rPr lang="es-ES_tradnl"/>
                <a:t>v = 40.8 m/s</a:t>
              </a:r>
              <a:endParaRPr lang="es-MX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4694" y="197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23528" y="509771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/>
              <a:t>Una piedra es lanzada hacia abajo con una rapidez de 10 m/s</a:t>
            </a:r>
            <a:r>
              <a:rPr lang="es-MX" sz="2400" dirty="0"/>
              <a:t> </a:t>
            </a:r>
            <a:r>
              <a:rPr lang="es-ES_tradnl" sz="2400" dirty="0"/>
              <a:t>desde lo alto de un edificio de 80 m.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411413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C"/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4124325" y="2060575"/>
          <a:ext cx="49434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cuación" r:id="rId4" imgW="1663700" imgH="508000" progId="Equation.3">
                  <p:embed/>
                </p:oleObj>
              </mc:Choice>
              <mc:Fallback>
                <p:oleObj name="Ecuación" r:id="rId4" imgW="166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060575"/>
                        <a:ext cx="494347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4313238" y="3654425"/>
          <a:ext cx="32067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cuación" r:id="rId6" imgW="1079500" imgH="457200" progId="Equation.3">
                  <p:embed/>
                </p:oleObj>
              </mc:Choice>
              <mc:Fallback>
                <p:oleObj name="Ecuación" r:id="rId6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3654425"/>
                        <a:ext cx="320675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68313" y="1274232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Tx/>
              <a:buAutoNum type="alphaLcParenR"/>
            </a:pPr>
            <a:r>
              <a:rPr lang="es-ES_tradnl" sz="2000" dirty="0"/>
              <a:t>¿Cuánto tiempo tarda en llegar al suelo?</a:t>
            </a:r>
          </a:p>
          <a:p>
            <a:pPr marL="342900" indent="-342900">
              <a:spcBef>
                <a:spcPts val="0"/>
              </a:spcBef>
              <a:buFontTx/>
              <a:buAutoNum type="alphaLcParenR"/>
            </a:pPr>
            <a:r>
              <a:rPr lang="es-ES_tradnl" sz="2000" dirty="0"/>
              <a:t>¿Cuál es la velocidad con la que llega al suelo?</a:t>
            </a:r>
            <a:endParaRPr lang="es-MX" sz="2000" dirty="0"/>
          </a:p>
        </p:txBody>
      </p:sp>
      <p:grpSp>
        <p:nvGrpSpPr>
          <p:cNvPr id="20" name="19 Grupo"/>
          <p:cNvGrpSpPr/>
          <p:nvPr/>
        </p:nvGrpSpPr>
        <p:grpSpPr>
          <a:xfrm>
            <a:off x="2266950" y="1917626"/>
            <a:ext cx="2593082" cy="3961234"/>
            <a:chOff x="2266950" y="1917626"/>
            <a:chExt cx="2593082" cy="3961234"/>
          </a:xfrm>
        </p:grpSpPr>
        <p:cxnSp>
          <p:nvCxnSpPr>
            <p:cNvPr id="17" name="16 Conector recto de flecha"/>
            <p:cNvCxnSpPr/>
            <p:nvPr/>
          </p:nvCxnSpPr>
          <p:spPr>
            <a:xfrm>
              <a:off x="2267744" y="5877272"/>
              <a:ext cx="25922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 flipH="1" flipV="1">
              <a:off x="287524" y="3897052"/>
              <a:ext cx="39604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837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468313" y="58769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87450" y="2276475"/>
            <a:ext cx="72072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900113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 rot="16200000">
            <a:off x="146844" y="3677444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80 m</a:t>
            </a:r>
            <a:endParaRPr lang="es-MX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2268538" y="2205038"/>
            <a:ext cx="142875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411413" y="21256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v</a:t>
            </a:r>
            <a:r>
              <a:rPr lang="es-ES_tradnl" baseline="-25000"/>
              <a:t>0</a:t>
            </a:r>
            <a:r>
              <a:rPr lang="es-ES_tradnl"/>
              <a:t> = 10 m/s</a:t>
            </a:r>
            <a:endParaRPr lang="es-MX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5651500" y="5229225"/>
            <a:ext cx="2089150" cy="792163"/>
            <a:chOff x="3651" y="1706"/>
            <a:chExt cx="1316" cy="499"/>
          </a:xfrm>
        </p:grpSpPr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3651" y="1706"/>
              <a:ext cx="131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/>
                <a:t>t = 5.18 s</a:t>
              </a:r>
            </a:p>
            <a:p>
              <a:pPr>
                <a:spcBef>
                  <a:spcPct val="50000"/>
                </a:spcBef>
              </a:pPr>
              <a:r>
                <a:rPr lang="es-ES_tradnl" dirty="0"/>
                <a:t>v = 40.8 m/s</a:t>
              </a:r>
              <a:endParaRPr lang="es-MX" dirty="0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4694" y="197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11188" y="843434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/>
              <a:t>Repetir el problema anterior si la piedra es lanzada hacia arriba con una rapidez de 10 m/s</a:t>
            </a:r>
            <a:endParaRPr lang="es-MX" sz="2400" dirty="0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233997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C"/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4425950" y="1484313"/>
          <a:ext cx="43386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cuación" r:id="rId4" imgW="1460500" imgH="508000" progId="Equation.3">
                  <p:embed/>
                </p:oleObj>
              </mc:Choice>
              <mc:Fallback>
                <p:oleObj name="Ecuación" r:id="rId4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484313"/>
                        <a:ext cx="433863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4464050" y="3078163"/>
          <a:ext cx="29051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cuación" r:id="rId6" imgW="977900" imgH="457200" progId="Equation.3">
                  <p:embed/>
                </p:oleObj>
              </mc:Choice>
              <mc:Fallback>
                <p:oleObj name="Ecuación" r:id="rId6" imgW="97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078163"/>
                        <a:ext cx="290512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2266950" y="1917626"/>
            <a:ext cx="2593082" cy="3961234"/>
            <a:chOff x="2266950" y="1917626"/>
            <a:chExt cx="2593082" cy="3961234"/>
          </a:xfrm>
        </p:grpSpPr>
        <p:cxnSp>
          <p:nvCxnSpPr>
            <p:cNvPr id="16" name="15 Conector recto de flecha"/>
            <p:cNvCxnSpPr/>
            <p:nvPr/>
          </p:nvCxnSpPr>
          <p:spPr>
            <a:xfrm>
              <a:off x="2267744" y="5877272"/>
              <a:ext cx="25922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rot="5400000" flipH="1" flipV="1">
              <a:off x="287524" y="3897052"/>
              <a:ext cx="39604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87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5288" y="533549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/>
              <a:t>Un niño parado en un puente lanza una piedra verticalmente hacia abajo con una velocidad inicial de 14.7 m/s, hacia el río que pasa por abajo. Si la piedra choca con el agua 2.00 s después, ¿a qué altura está el puente sobre el agua?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9750" y="58769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58888" y="2276475"/>
            <a:ext cx="72072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71550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6200000">
            <a:off x="218281" y="3677445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smtClean="0"/>
              <a:t>h</a:t>
            </a:r>
            <a:endParaRPr lang="es-MX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339975" y="2205038"/>
            <a:ext cx="142875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82850" y="2125663"/>
            <a:ext cx="1585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v</a:t>
            </a:r>
            <a:r>
              <a:rPr lang="es-ES_tradnl" baseline="-25000" dirty="0"/>
              <a:t>0</a:t>
            </a:r>
            <a:r>
              <a:rPr lang="es-ES_tradnl" dirty="0"/>
              <a:t> = </a:t>
            </a:r>
            <a:r>
              <a:rPr lang="es-ES_tradnl" dirty="0" smtClean="0"/>
              <a:t>14.7 </a:t>
            </a:r>
            <a:r>
              <a:rPr lang="es-ES_tradnl" dirty="0"/>
              <a:t>m/s</a:t>
            </a:r>
            <a:endParaRPr lang="es-MX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411413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C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3671888" y="2674594"/>
          <a:ext cx="5148584" cy="133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cuación" r:id="rId4" imgW="1968480" imgH="507960" progId="Equation.3">
                  <p:embed/>
                </p:oleObj>
              </mc:Choice>
              <mc:Fallback>
                <p:oleObj name="Ecuación" r:id="rId4" imgW="196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674594"/>
                        <a:ext cx="5148584" cy="133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19 Grupo"/>
          <p:cNvGrpSpPr/>
          <p:nvPr/>
        </p:nvGrpSpPr>
        <p:grpSpPr>
          <a:xfrm>
            <a:off x="2266950" y="1917626"/>
            <a:ext cx="2593082" cy="3961234"/>
            <a:chOff x="2266950" y="1917626"/>
            <a:chExt cx="2593082" cy="3961234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2267744" y="5877272"/>
              <a:ext cx="25922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rot="5400000" flipH="1" flipV="1">
              <a:off x="287524" y="3897052"/>
              <a:ext cx="39604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CuadroTexto"/>
          <p:cNvSpPr txBox="1"/>
          <p:nvPr/>
        </p:nvSpPr>
        <p:spPr>
          <a:xfrm>
            <a:off x="3714744" y="41433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latin typeface="Times New Roman" pitchFamily="18" charset="0"/>
                <a:cs typeface="Times New Roman" pitchFamily="18" charset="0"/>
              </a:rPr>
              <a:t>h = 49.0 m</a:t>
            </a:r>
            <a:endParaRPr lang="es-EC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Movimiento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683568" y="155679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Es </a:t>
            </a:r>
            <a:r>
              <a:rPr lang="es-ES" sz="2000" dirty="0"/>
              <a:t>el cambio de posiciones que experimenta un cuerpo a lo largo de una trayectoria con respecto a un sistema de referencia y durante el cual el tiempo transcurre</a:t>
            </a:r>
            <a:r>
              <a:rPr lang="es-ES" sz="2000" dirty="0" smtClean="0"/>
              <a:t>.</a:t>
            </a:r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>
            <a:off x="755576" y="266071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Verdana" panose="020B0604030504040204" pitchFamily="34" charset="0"/>
              </a:rPr>
              <a:t>IMPORTANTE</a:t>
            </a:r>
            <a:r>
              <a:rPr lang="es-ES" dirty="0" smtClean="0">
                <a:latin typeface="Verdana" panose="020B0604030504040204" pitchFamily="34" charset="0"/>
              </a:rPr>
              <a:t>: Los </a:t>
            </a:r>
            <a:r>
              <a:rPr lang="es-ES" dirty="0">
                <a:latin typeface="Verdana" panose="020B0604030504040204" pitchFamily="34" charset="0"/>
              </a:rPr>
              <a:t>movimientos que aprecian dos observadores pueden ser diferentes: no se observa el mismo movimiento desde un sistema de referencia en reposo que desde uno que se mueve.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24" t="3233"/>
          <a:stretch/>
        </p:blipFill>
        <p:spPr>
          <a:xfrm>
            <a:off x="2987824" y="3734450"/>
            <a:ext cx="3312228" cy="25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Desplazamiento Vs. Recorrido</a:t>
            </a:r>
            <a:endParaRPr lang="es-EC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>
          <a:xfrm>
            <a:off x="539552" y="1772818"/>
            <a:ext cx="8424936" cy="8184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C" sz="2000" dirty="0" smtClean="0"/>
              <a:t>Al hablar de mediciones de longitud, dentro de la cinemática se establecen los siguientes conceptos básicos: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2339752" y="4293096"/>
            <a:ext cx="4608512" cy="1872208"/>
            <a:chOff x="2492139" y="4726546"/>
            <a:chExt cx="4024571" cy="1854784"/>
          </a:xfrm>
        </p:grpSpPr>
        <p:sp>
          <p:nvSpPr>
            <p:cNvPr id="12" name="11 Forma libre"/>
            <p:cNvSpPr/>
            <p:nvPr/>
          </p:nvSpPr>
          <p:spPr>
            <a:xfrm>
              <a:off x="2492139" y="4726546"/>
              <a:ext cx="4024571" cy="1854784"/>
            </a:xfrm>
            <a:custGeom>
              <a:avLst/>
              <a:gdLst>
                <a:gd name="connsiteX0" fmla="*/ 70757 w 4024571"/>
                <a:gd name="connsiteY0" fmla="*/ 1390919 h 1854784"/>
                <a:gd name="connsiteX1" fmla="*/ 83636 w 4024571"/>
                <a:gd name="connsiteY1" fmla="*/ 437882 h 1854784"/>
                <a:gd name="connsiteX2" fmla="*/ 907884 w 4024571"/>
                <a:gd name="connsiteY2" fmla="*/ 1854558 h 1854784"/>
                <a:gd name="connsiteX3" fmla="*/ 907884 w 4024571"/>
                <a:gd name="connsiteY3" fmla="*/ 553792 h 1854784"/>
                <a:gd name="connsiteX4" fmla="*/ 2054103 w 4024571"/>
                <a:gd name="connsiteY4" fmla="*/ 1262130 h 1854784"/>
                <a:gd name="connsiteX5" fmla="*/ 1796526 w 4024571"/>
                <a:gd name="connsiteY5" fmla="*/ 141668 h 1854784"/>
                <a:gd name="connsiteX6" fmla="*/ 3676841 w 4024571"/>
                <a:gd name="connsiteY6" fmla="*/ 515155 h 1854784"/>
                <a:gd name="connsiteX7" fmla="*/ 4024571 w 4024571"/>
                <a:gd name="connsiteY7" fmla="*/ 0 h 185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4571" h="1854784">
                  <a:moveTo>
                    <a:pt x="70757" y="1390919"/>
                  </a:moveTo>
                  <a:cubicBezTo>
                    <a:pt x="7436" y="875764"/>
                    <a:pt x="-55885" y="360609"/>
                    <a:pt x="83636" y="437882"/>
                  </a:cubicBezTo>
                  <a:cubicBezTo>
                    <a:pt x="223157" y="515155"/>
                    <a:pt x="770509" y="1835240"/>
                    <a:pt x="907884" y="1854558"/>
                  </a:cubicBezTo>
                  <a:cubicBezTo>
                    <a:pt x="1045259" y="1873876"/>
                    <a:pt x="716848" y="652530"/>
                    <a:pt x="907884" y="553792"/>
                  </a:cubicBezTo>
                  <a:cubicBezTo>
                    <a:pt x="1098921" y="455054"/>
                    <a:pt x="1905996" y="1330817"/>
                    <a:pt x="2054103" y="1262130"/>
                  </a:cubicBezTo>
                  <a:cubicBezTo>
                    <a:pt x="2202210" y="1193443"/>
                    <a:pt x="1526070" y="266164"/>
                    <a:pt x="1796526" y="141668"/>
                  </a:cubicBezTo>
                  <a:cubicBezTo>
                    <a:pt x="2066982" y="17172"/>
                    <a:pt x="3305500" y="538766"/>
                    <a:pt x="3676841" y="515155"/>
                  </a:cubicBezTo>
                  <a:cubicBezTo>
                    <a:pt x="4048182" y="491544"/>
                    <a:pt x="3973056" y="81566"/>
                    <a:pt x="4024571" y="0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4" name="13 Conector recto de flecha"/>
            <p:cNvCxnSpPr>
              <a:stCxn id="12" idx="0"/>
              <a:endCxn id="12" idx="7"/>
            </p:cNvCxnSpPr>
            <p:nvPr/>
          </p:nvCxnSpPr>
          <p:spPr>
            <a:xfrm flipV="1">
              <a:off x="2562896" y="4726546"/>
              <a:ext cx="3953814" cy="13909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683568" y="242088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B050"/>
                </a:solidFill>
              </a:rPr>
              <a:t>Trayectoria: </a:t>
            </a:r>
            <a:r>
              <a:rPr lang="es-ES_tradnl" dirty="0"/>
              <a:t>Es el camino que describe una partícula para ir de una posición a otra </a:t>
            </a:r>
            <a:r>
              <a:rPr lang="es-EC" dirty="0"/>
              <a:t>.</a:t>
            </a:r>
          </a:p>
          <a:p>
            <a:r>
              <a:rPr lang="es-EC" b="1" dirty="0">
                <a:solidFill>
                  <a:srgbClr val="00B050"/>
                </a:solidFill>
              </a:rPr>
              <a:t>Distancia recorrida: </a:t>
            </a:r>
            <a:r>
              <a:rPr lang="es-ES" dirty="0"/>
              <a:t>Es la longitud total de la trayectoria recorrida por un cuerpo (partícula) al moverse de un lugar a otro </a:t>
            </a:r>
            <a:r>
              <a:rPr lang="es-EC" dirty="0"/>
              <a:t>.</a:t>
            </a:r>
          </a:p>
          <a:p>
            <a:r>
              <a:rPr lang="es-EC" b="1" dirty="0">
                <a:solidFill>
                  <a:srgbClr val="FF0000"/>
                </a:solidFill>
              </a:rPr>
              <a:t>Desplazamiento: </a:t>
            </a:r>
            <a:r>
              <a:rPr lang="es-EC" dirty="0"/>
              <a:t>Es la diferencia entre la posición inicial y final respecto a un sistema de referencia (distancia en línea recta).</a:t>
            </a:r>
          </a:p>
        </p:txBody>
      </p:sp>
    </p:spTree>
    <p:extLst>
      <p:ext uri="{BB962C8B-B14F-4D97-AF65-F5344CB8AC3E}">
        <p14:creationId xmlns:p14="http://schemas.microsoft.com/office/powerpoint/2010/main" val="4275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976</TotalTime>
  <Words>3445</Words>
  <Application>Microsoft Office PowerPoint</Application>
  <PresentationFormat>Presentación en pantalla (4:3)</PresentationFormat>
  <Paragraphs>418</Paragraphs>
  <Slides>75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7" baseType="lpstr">
      <vt:lpstr>Civil</vt:lpstr>
      <vt:lpstr>Ecuación</vt:lpstr>
      <vt:lpstr>Cinemática</vt:lpstr>
      <vt:lpstr>Para razonar…</vt:lpstr>
      <vt:lpstr>Física: Áreas de estudio</vt:lpstr>
      <vt:lpstr>Presentación de PowerPoint</vt:lpstr>
      <vt:lpstr>Mecánica Clásica</vt:lpstr>
      <vt:lpstr>Diferencias: Cinemática y Dinámica</vt:lpstr>
      <vt:lpstr>Fundamentos de cinemática</vt:lpstr>
      <vt:lpstr>Movimiento</vt:lpstr>
      <vt:lpstr>Desplazamiento Vs. Recorrido</vt:lpstr>
      <vt:lpstr>Desplazamiento vs. Recorrido</vt:lpstr>
      <vt:lpstr>Ejercicio 1:</vt:lpstr>
      <vt:lpstr>Ejercicio 2:</vt:lpstr>
      <vt:lpstr>Presentación de PowerPoint</vt:lpstr>
      <vt:lpstr>Desplazamiento vs. Recorrido</vt:lpstr>
      <vt:lpstr>Presentación de PowerPoint</vt:lpstr>
      <vt:lpstr>Velocidad vs. Rapidez media</vt:lpstr>
      <vt:lpstr>Velocidad vs. Rapidez media</vt:lpstr>
      <vt:lpstr>Ejercicio 1:</vt:lpstr>
      <vt:lpstr>Ejercicio 2</vt:lpstr>
      <vt:lpstr>Actividad en clases</vt:lpstr>
      <vt:lpstr>Velocidad vs. rapidez media</vt:lpstr>
      <vt:lpstr>Presentación de PowerPoint</vt:lpstr>
      <vt:lpstr>Presentación de PowerPoint</vt:lpstr>
      <vt:lpstr>Velocidad vs. rapidez media</vt:lpstr>
      <vt:lpstr>Velocidad instantánea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Movimiento rectilíneo uniforme</vt:lpstr>
      <vt:lpstr>MRU</vt:lpstr>
      <vt:lpstr>Ejemplo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Aceleración</vt:lpstr>
      <vt:lpstr>Aceleración</vt:lpstr>
      <vt:lpstr>Presentación de PowerPoint</vt:lpstr>
      <vt:lpstr>Presentación de PowerPoint</vt:lpstr>
      <vt:lpstr>Presentación de PowerPoint</vt:lpstr>
      <vt:lpstr>Ejemplo:</vt:lpstr>
      <vt:lpstr>Presentación de PowerPoint</vt:lpstr>
      <vt:lpstr>ERROR COMÚN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1</vt:lpstr>
      <vt:lpstr>Ejemplo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Jose David Jimenez</cp:lastModifiedBy>
  <cp:revision>73</cp:revision>
  <dcterms:created xsi:type="dcterms:W3CDTF">2014-10-24T04:07:49Z</dcterms:created>
  <dcterms:modified xsi:type="dcterms:W3CDTF">2015-05-31T21:54:05Z</dcterms:modified>
</cp:coreProperties>
</file>