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53" autoAdjust="0"/>
  </p:normalViewPr>
  <p:slideViewPr>
    <p:cSldViewPr snapToGrid="0" snapToObjects="1">
      <p:cViewPr varScale="1">
        <p:scale>
          <a:sx n="84" d="100"/>
          <a:sy n="84" d="100"/>
        </p:scale>
        <p:origin x="-18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B32461A-250E-4A29-9E9B-599CA3838FA1}" type="datetime1">
              <a:rPr lang="en-US" smtClean="0"/>
              <a:pPr/>
              <a:t>08/06/14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08/06/14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08/06/14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08/06/14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08/06/14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/>
              <a:pPr/>
              <a:t>08/06/14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08/06/14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/>
              <a:pPr/>
              <a:t>08/06/14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/>
              <a:pPr/>
              <a:t>08/06/14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08/06/14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08/06/14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823242C-D747-4ADD-80D8-99421268E3A8}" type="datetime1">
              <a:rPr lang="en-US" smtClean="0"/>
              <a:pPr/>
              <a:t>08/06/14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Faciles</a:t>
            </a:r>
            <a:r>
              <a:rPr lang="en-US" dirty="0" smtClean="0"/>
              <a:t> </a:t>
            </a:r>
            <a:r>
              <a:rPr lang="en-US" dirty="0" err="1" smtClean="0"/>
              <a:t>Consejos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cuidado</a:t>
            </a:r>
            <a:r>
              <a:rPr lang="en-US" dirty="0" smtClean="0"/>
              <a:t> de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bebe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98908" y="3727981"/>
            <a:ext cx="57564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Autor</a:t>
            </a:r>
            <a:r>
              <a:rPr lang="en-US" sz="3200" dirty="0" smtClean="0"/>
              <a:t>:</a:t>
            </a:r>
          </a:p>
          <a:p>
            <a:r>
              <a:rPr lang="en-US" sz="3200" dirty="0"/>
              <a:t>	</a:t>
            </a:r>
            <a:r>
              <a:rPr lang="en-US" sz="3200" dirty="0" err="1" smtClean="0"/>
              <a:t>Gisell</a:t>
            </a:r>
            <a:r>
              <a:rPr lang="en-US" sz="3200" dirty="0" smtClean="0"/>
              <a:t> </a:t>
            </a:r>
            <a:r>
              <a:rPr lang="en-US" sz="3200" dirty="0"/>
              <a:t>Cristina </a:t>
            </a:r>
            <a:r>
              <a:rPr lang="en-US" sz="3200" dirty="0" err="1"/>
              <a:t>Cedillo</a:t>
            </a:r>
            <a:r>
              <a:rPr lang="en-US" sz="3200" dirty="0"/>
              <a:t> Quito</a:t>
            </a:r>
          </a:p>
        </p:txBody>
      </p:sp>
    </p:spTree>
    <p:extLst>
      <p:ext uri="{BB962C8B-B14F-4D97-AF65-F5344CB8AC3E}">
        <p14:creationId xmlns:p14="http://schemas.microsoft.com/office/powerpoint/2010/main" val="3530048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84901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Hola</a:t>
            </a:r>
            <a:r>
              <a:rPr lang="en-US" dirty="0" smtClean="0"/>
              <a:t>, soy </a:t>
            </a:r>
            <a:r>
              <a:rPr lang="en-US" dirty="0" err="1" smtClean="0"/>
              <a:t>Gisell</a:t>
            </a:r>
            <a:r>
              <a:rPr lang="en-US" dirty="0" smtClean="0"/>
              <a:t>, </a:t>
            </a:r>
            <a:r>
              <a:rPr lang="en-US" dirty="0" err="1" smtClean="0"/>
              <a:t>tengo</a:t>
            </a:r>
            <a:r>
              <a:rPr lang="en-US" dirty="0" smtClean="0"/>
              <a:t> 22 </a:t>
            </a:r>
            <a:r>
              <a:rPr lang="en-US" dirty="0" err="1" smtClean="0"/>
              <a:t>años</a:t>
            </a:r>
            <a:endParaRPr lang="en-US" dirty="0"/>
          </a:p>
        </p:txBody>
      </p:sp>
      <p:pic>
        <p:nvPicPr>
          <p:cNvPr id="4" name="Content Placeholder 3" descr="1794821_703707266335769_1499404306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000" r="-90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3463929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7174" y="1192051"/>
            <a:ext cx="6400800" cy="1772761"/>
          </a:xfrm>
        </p:spPr>
        <p:txBody>
          <a:bodyPr>
            <a:normAutofit/>
          </a:bodyPr>
          <a:lstStyle/>
          <a:p>
            <a:r>
              <a:rPr lang="en-US" dirty="0" smtClean="0"/>
              <a:t>ESTUDIE EN EL COLEGIO GUILLERMO ROHDE AROSEMENA</a:t>
            </a:r>
            <a:endParaRPr lang="en-US" dirty="0"/>
          </a:p>
        </p:txBody>
      </p:sp>
      <p:pic>
        <p:nvPicPr>
          <p:cNvPr id="5" name="Content Placeholder 4" descr="113_3162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146" r="-136146"/>
          <a:stretch>
            <a:fillRect/>
          </a:stretch>
        </p:blipFill>
        <p:spPr>
          <a:xfrm>
            <a:off x="1371600" y="3068638"/>
            <a:ext cx="6400800" cy="2417762"/>
          </a:xfrm>
        </p:spPr>
      </p:pic>
    </p:spTree>
    <p:extLst>
      <p:ext uri="{BB962C8B-B14F-4D97-AF65-F5344CB8AC3E}">
        <p14:creationId xmlns:p14="http://schemas.microsoft.com/office/powerpoint/2010/main" val="3230937862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71600" y="1385621"/>
            <a:ext cx="3124200" cy="4176979"/>
          </a:xfrm>
        </p:spPr>
        <p:txBody>
          <a:bodyPr/>
          <a:lstStyle/>
          <a:p>
            <a:r>
              <a:rPr lang="en-US" dirty="0" smtClean="0"/>
              <a:t>ESTUDIE 2 AÑOS EN LA UNIVERSIDAD POLITECNICA SALESIANA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4648199" y="1385621"/>
            <a:ext cx="3318523" cy="4176979"/>
          </a:xfrm>
        </p:spPr>
        <p:txBody>
          <a:bodyPr/>
          <a:lstStyle/>
          <a:p>
            <a:r>
              <a:rPr lang="en-US" dirty="0" smtClean="0"/>
              <a:t>ACTUALMENTE ESTUDIO EN LA UNIVERSIDAD POLITECNICA DEL LITORAL</a:t>
            </a:r>
          </a:p>
          <a:p>
            <a:endParaRPr lang="en-US" dirty="0"/>
          </a:p>
          <a:p>
            <a:pPr indent="0">
              <a:buNone/>
            </a:pPr>
            <a:endParaRPr lang="en-US" dirty="0"/>
          </a:p>
        </p:txBody>
      </p:sp>
      <p:pic>
        <p:nvPicPr>
          <p:cNvPr id="7" name="Picture 6" descr="descarga (1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272643"/>
            <a:ext cx="2817940" cy="1187433"/>
          </a:xfrm>
          <a:prstGeom prst="rect">
            <a:avLst/>
          </a:prstGeom>
        </p:spPr>
      </p:pic>
      <p:pic>
        <p:nvPicPr>
          <p:cNvPr id="8" name="Picture 7" descr="descarga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554" y="3268754"/>
            <a:ext cx="1745399" cy="173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05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65919" y="2754747"/>
            <a:ext cx="60533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 la </a:t>
            </a:r>
            <a:r>
              <a:rPr lang="en-US" dirty="0" err="1" smtClean="0"/>
              <a:t>carrera</a:t>
            </a:r>
            <a:r>
              <a:rPr lang="en-US" dirty="0" smtClean="0"/>
              <a:t> de </a:t>
            </a:r>
            <a:r>
              <a:rPr lang="en-US" dirty="0" err="1" smtClean="0"/>
              <a:t>Ingenieria</a:t>
            </a:r>
            <a:r>
              <a:rPr lang="en-US" dirty="0" smtClean="0"/>
              <a:t> en </a:t>
            </a:r>
            <a:r>
              <a:rPr lang="en-US" dirty="0" err="1" smtClean="0"/>
              <a:t>Negocios</a:t>
            </a:r>
            <a:r>
              <a:rPr lang="en-US" dirty="0" smtClean="0"/>
              <a:t> </a:t>
            </a:r>
            <a:r>
              <a:rPr lang="en-US" dirty="0" err="1" smtClean="0"/>
              <a:t>Internacionales</a:t>
            </a:r>
            <a:r>
              <a:rPr lang="en-US" dirty="0" smtClean="0"/>
              <a:t> en la </a:t>
            </a:r>
            <a:r>
              <a:rPr lang="en-US" dirty="0" err="1" smtClean="0"/>
              <a:t>Facultad</a:t>
            </a:r>
            <a:r>
              <a:rPr lang="en-US" dirty="0" smtClean="0"/>
              <a:t> de </a:t>
            </a:r>
            <a:r>
              <a:rPr lang="en-US" dirty="0" err="1" smtClean="0"/>
              <a:t>Ciencias</a:t>
            </a:r>
            <a:r>
              <a:rPr lang="en-US" dirty="0" smtClean="0"/>
              <a:t> </a:t>
            </a:r>
            <a:r>
              <a:rPr lang="en-US" dirty="0" err="1" smtClean="0"/>
              <a:t>Sociales</a:t>
            </a:r>
            <a:r>
              <a:rPr lang="en-US" dirty="0" smtClean="0"/>
              <a:t> y </a:t>
            </a:r>
            <a:r>
              <a:rPr lang="en-US" dirty="0" err="1" smtClean="0"/>
              <a:t>Humanistica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Mi</a:t>
            </a:r>
            <a:r>
              <a:rPr lang="en-US" dirty="0" smtClean="0"/>
              <a:t> color </a:t>
            </a:r>
            <a:r>
              <a:rPr lang="en-US" dirty="0" err="1" smtClean="0"/>
              <a:t>favorito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</a:t>
            </a:r>
            <a:r>
              <a:rPr lang="en-US" dirty="0" err="1" smtClean="0"/>
              <a:t>rosado</a:t>
            </a:r>
            <a:r>
              <a:rPr lang="en-US" dirty="0" smtClean="0"/>
              <a:t> mi </a:t>
            </a:r>
            <a:r>
              <a:rPr lang="en-US" dirty="0" err="1" smtClean="0"/>
              <a:t>deporte</a:t>
            </a:r>
            <a:r>
              <a:rPr lang="en-US" dirty="0" smtClean="0"/>
              <a:t> </a:t>
            </a:r>
            <a:r>
              <a:rPr lang="en-US" dirty="0" err="1" smtClean="0"/>
              <a:t>favorito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</a:t>
            </a:r>
            <a:r>
              <a:rPr lang="en-US" dirty="0" err="1" smtClean="0"/>
              <a:t>tenis</a:t>
            </a:r>
            <a:r>
              <a:rPr lang="en-US" dirty="0" smtClean="0"/>
              <a:t>, mi hobby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tejer</a:t>
            </a:r>
            <a:r>
              <a:rPr lang="en-US" dirty="0" smtClean="0"/>
              <a:t>, </a:t>
            </a:r>
            <a:r>
              <a:rPr lang="en-US" dirty="0" err="1" smtClean="0"/>
              <a:t>ecuchar</a:t>
            </a:r>
            <a:r>
              <a:rPr lang="en-US" dirty="0" smtClean="0"/>
              <a:t>, </a:t>
            </a:r>
            <a:r>
              <a:rPr lang="en-US" dirty="0" err="1" smtClean="0"/>
              <a:t>musica</a:t>
            </a:r>
            <a:r>
              <a:rPr lang="en-US" dirty="0" smtClean="0"/>
              <a:t> y </a:t>
            </a:r>
            <a:r>
              <a:rPr lang="en-US" dirty="0" err="1" smtClean="0"/>
              <a:t>actualmente</a:t>
            </a:r>
            <a:r>
              <a:rPr lang="en-US" dirty="0" smtClean="0"/>
              <a:t> </a:t>
            </a:r>
            <a:r>
              <a:rPr lang="en-US" dirty="0" err="1" smtClean="0"/>
              <a:t>practico</a:t>
            </a:r>
            <a:r>
              <a:rPr lang="en-US" dirty="0" smtClean="0"/>
              <a:t> </a:t>
            </a:r>
            <a:r>
              <a:rPr lang="en-US" dirty="0" err="1" smtClean="0"/>
              <a:t>crossfit</a:t>
            </a:r>
            <a:r>
              <a:rPr lang="en-US" dirty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hora</a:t>
            </a:r>
            <a:r>
              <a:rPr lang="en-US" dirty="0" smtClean="0"/>
              <a:t> al </a:t>
            </a:r>
            <a:r>
              <a:rPr lang="en-US" dirty="0" err="1" smtClean="0"/>
              <a:t>dia</a:t>
            </a:r>
            <a:r>
              <a:rPr lang="en-US" dirty="0" smtClean="0"/>
              <a:t>, 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llevo</a:t>
            </a:r>
            <a:r>
              <a:rPr lang="en-US" dirty="0" smtClean="0"/>
              <a:t> 2 </a:t>
            </a:r>
            <a:r>
              <a:rPr lang="en-US" dirty="0" err="1" smtClean="0"/>
              <a:t>meses</a:t>
            </a:r>
            <a:r>
              <a:rPr lang="en-US" dirty="0" smtClean="0"/>
              <a:t> y </a:t>
            </a:r>
            <a:r>
              <a:rPr lang="en-US" dirty="0" err="1" smtClean="0"/>
              <a:t>medio</a:t>
            </a:r>
            <a:r>
              <a:rPr lang="en-US" dirty="0" smtClean="0"/>
              <a:t> en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deporte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8" name="Picture 7" descr="descarga (2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713" y="1275043"/>
            <a:ext cx="3405677" cy="1158529"/>
          </a:xfrm>
          <a:prstGeom prst="rect">
            <a:avLst/>
          </a:prstGeom>
        </p:spPr>
      </p:pic>
      <p:sp>
        <p:nvSpPr>
          <p:cNvPr id="10" name="Vertical Text Placeholder 9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770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GRACIAS POR SU VISTA</a:t>
            </a:r>
            <a:endParaRPr lang="en-US" dirty="0"/>
          </a:p>
        </p:txBody>
      </p:sp>
      <p:pic>
        <p:nvPicPr>
          <p:cNvPr id="8" name="Content Placeholder 7" descr="527248_455186281187870_1105882144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665" r="-416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15181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Couture.thmx</Template>
  <TotalTime>31</TotalTime>
  <Words>102</Words>
  <Application>Microsoft Macintosh PowerPoint</Application>
  <PresentationFormat>On-screen Show 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Couture</vt:lpstr>
      <vt:lpstr>Faciles Consejos para el cuidado de tu bebe</vt:lpstr>
      <vt:lpstr>Hola, soy Gisell, tengo 22 años</vt:lpstr>
      <vt:lpstr>ESTUDIE EN EL COLEGIO GUILLERMO ROHDE AROSEMENA</vt:lpstr>
      <vt:lpstr>PowerPoint Presentation</vt:lpstr>
      <vt:lpstr>PowerPoint Presentation</vt:lpstr>
      <vt:lpstr>GRACIAS POR SU VISTA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Faciles Consejos para el cuidado de tu bebe</dc:title>
  <dc:creator>Gisell Cedillo</dc:creator>
  <cp:lastModifiedBy>Gisell Cedillo</cp:lastModifiedBy>
  <cp:revision>5</cp:revision>
  <dcterms:created xsi:type="dcterms:W3CDTF">2014-06-09T03:49:05Z</dcterms:created>
  <dcterms:modified xsi:type="dcterms:W3CDTF">2014-06-09T04:28:02Z</dcterms:modified>
</cp:coreProperties>
</file>