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57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1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5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6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4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0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1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4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625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0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1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629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76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224BF-FAA5-455A-B438-DB01CB3A1135}" type="datetimeFigureOut">
              <a:rPr lang="es-EC" smtClean="0"/>
              <a:t>17/11/2014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969FCD-43C8-407C-ACB8-1CDB0D2639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950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957593"/>
            <a:ext cx="6815669" cy="836646"/>
          </a:xfrm>
        </p:spPr>
        <p:txBody>
          <a:bodyPr/>
          <a:lstStyle/>
          <a:p>
            <a:r>
              <a:rPr lang="es-EC" sz="4000" dirty="0" smtClean="0"/>
              <a:t>PERCENTIL - ESTADÍSTICA</a:t>
            </a:r>
            <a:endParaRPr lang="es-EC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747749"/>
            <a:ext cx="6815669" cy="1320802"/>
          </a:xfrm>
        </p:spPr>
        <p:txBody>
          <a:bodyPr>
            <a:normAutofit/>
          </a:bodyPr>
          <a:lstStyle/>
          <a:p>
            <a:r>
              <a:rPr lang="es-EC" sz="1100" dirty="0" smtClean="0"/>
              <a:t>INTEGRANTES:</a:t>
            </a:r>
          </a:p>
          <a:p>
            <a:r>
              <a:rPr lang="es-EC" sz="1100" dirty="0" smtClean="0"/>
              <a:t>GEMA MANZABA LOOR</a:t>
            </a:r>
          </a:p>
          <a:p>
            <a:r>
              <a:rPr lang="es-EC" sz="1100" dirty="0" smtClean="0"/>
              <a:t>MARÍA FERNANDA BAILÓN</a:t>
            </a:r>
          </a:p>
          <a:p>
            <a:r>
              <a:rPr lang="es-EC" sz="1100" dirty="0" smtClean="0"/>
              <a:t>GIANELLA DELGADO RUPERTI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0107224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 DE PERCENTIL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dirty="0"/>
              <a:t>El percentil es una medida no central usada en estadística que indica, una vez ordenados los datos de menor a mayor, el valor de la variable por debajo del cual se encuentra un porcentaje dado de observaciones en un grupo de observaciones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r>
              <a:rPr lang="es-EC" dirty="0" smtClean="0"/>
              <a:t> </a:t>
            </a:r>
            <a:r>
              <a:rPr lang="es-EC" dirty="0"/>
              <a:t>Por ejemplo, el percentil 20º es el valor debajo del cual se encuentran el 20 por ciento de las observaciones.</a:t>
            </a:r>
          </a:p>
        </p:txBody>
      </p:sp>
    </p:spTree>
    <p:extLst>
      <p:ext uri="{BB962C8B-B14F-4D97-AF65-F5344CB8AC3E}">
        <p14:creationId xmlns:p14="http://schemas.microsoft.com/office/powerpoint/2010/main" val="26049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push.wav"/>
          </p:stSnd>
        </p:sndAc>
      </p:transition>
    </mc:Choice>
    <mc:Fallback xmlns="">
      <p:transition spd="slow">
        <p:split orient="vert"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91673"/>
            <a:ext cx="9601196" cy="1365161"/>
          </a:xfrm>
        </p:spPr>
        <p:txBody>
          <a:bodyPr/>
          <a:lstStyle/>
          <a:p>
            <a:r>
              <a:rPr lang="es-EC" dirty="0"/>
              <a:t>Se representan con la letra P. </a:t>
            </a:r>
            <a:endParaRPr lang="es-EC" dirty="0" smtClean="0"/>
          </a:p>
          <a:p>
            <a:r>
              <a:rPr lang="es-EC" dirty="0" smtClean="0"/>
              <a:t>Para </a:t>
            </a:r>
            <a:r>
              <a:rPr lang="es-EC" dirty="0"/>
              <a:t>el percentil i-</a:t>
            </a:r>
            <a:r>
              <a:rPr lang="es-EC" dirty="0" err="1"/>
              <a:t>ésimo</a:t>
            </a:r>
            <a:r>
              <a:rPr lang="es-EC" dirty="0"/>
              <a:t>, donde la i toma valores del 1 al 99. El i % de la muestra son valores menores que él y el 100-i % restante son mayores</a:t>
            </a:r>
            <a:r>
              <a:rPr lang="es-EC" dirty="0" smtClean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86" y="2724352"/>
            <a:ext cx="3936776" cy="289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869396"/>
      </p:ext>
    </p:extLst>
  </p:cSld>
  <p:clrMapOvr>
    <a:masterClrMapping/>
  </p:clrMapOvr>
  <p:transition spd="med">
    <p:pul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Cálculo con datos no </a:t>
            </a:r>
            <a:r>
              <a:rPr lang="es-EC" dirty="0" smtClean="0"/>
              <a:t>agrupados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C" dirty="0" smtClean="0"/>
              <a:t>Un </a:t>
            </a:r>
            <a:r>
              <a:rPr lang="es-EC" dirty="0"/>
              <a:t>método para establecer un percentil sería el </a:t>
            </a:r>
            <a:r>
              <a:rPr lang="es-EC" dirty="0" smtClean="0"/>
              <a:t>siguiente:</a:t>
            </a:r>
          </a:p>
          <a:p>
            <a:pPr marL="0" indent="0">
              <a:buNone/>
            </a:pPr>
            <a:r>
              <a:rPr lang="es-EC" dirty="0" smtClean="0"/>
              <a:t>X = (n ∗ i) / 100</a:t>
            </a:r>
          </a:p>
          <a:p>
            <a:pPr marL="0" indent="0">
              <a:buNone/>
            </a:pPr>
            <a:r>
              <a:rPr lang="es-EC" dirty="0"/>
              <a:t>D</a:t>
            </a:r>
            <a:r>
              <a:rPr lang="es-EC" dirty="0" smtClean="0"/>
              <a:t>onde </a:t>
            </a:r>
            <a:r>
              <a:rPr lang="es-EC" dirty="0"/>
              <a:t>n es el número de elementos de la </a:t>
            </a:r>
            <a:r>
              <a:rPr lang="es-EC" dirty="0" smtClean="0"/>
              <a:t>muestra, </a:t>
            </a:r>
            <a:r>
              <a:rPr lang="es-EC" dirty="0"/>
              <a:t>e </a:t>
            </a:r>
            <a:r>
              <a:rPr lang="es-EC" dirty="0" smtClean="0"/>
              <a:t>“i” </a:t>
            </a:r>
            <a:r>
              <a:rPr lang="es-EC" dirty="0"/>
              <a:t>el </a:t>
            </a:r>
            <a:r>
              <a:rPr lang="es-EC" dirty="0" smtClean="0"/>
              <a:t>percentil.</a:t>
            </a:r>
          </a:p>
          <a:p>
            <a:pPr marL="0" indent="0">
              <a:buNone/>
            </a:pPr>
            <a:r>
              <a:rPr lang="es-EC" dirty="0" smtClean="0"/>
              <a:t>El </a:t>
            </a:r>
            <a:r>
              <a:rPr lang="es-EC" dirty="0"/>
              <a:t>resultado de realizar esta operación es un número real con parte entera E y parte decimal D.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Teniendo </a:t>
            </a:r>
            <a:r>
              <a:rPr lang="es-EC" dirty="0"/>
              <a:t>en cuenta estos dos valores, aplicamos la siguiente función</a:t>
            </a:r>
            <a:r>
              <a:rPr lang="es-EC" dirty="0" smtClean="0"/>
              <a:t>:</a:t>
            </a: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Esta última operación brinda el valor del percentil pedido.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916" t="55238" r="58843" b="36488"/>
          <a:stretch/>
        </p:blipFill>
        <p:spPr>
          <a:xfrm>
            <a:off x="1532586" y="4649271"/>
            <a:ext cx="3876541" cy="7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5975"/>
      </p:ext>
    </p:extLst>
  </p:cSld>
  <p:clrMapOvr>
    <a:masterClrMapping/>
  </p:clrMapOvr>
  <p:transition spd="slow">
    <p:push dir="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41" t="28830" r="69619" b="44410"/>
          <a:stretch/>
        </p:blipFill>
        <p:spPr>
          <a:xfrm>
            <a:off x="2524260" y="2508580"/>
            <a:ext cx="6529588" cy="35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4731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797" t="11048" r="16430" b="27860"/>
          <a:stretch/>
        </p:blipFill>
        <p:spPr>
          <a:xfrm>
            <a:off x="2923504" y="708338"/>
            <a:ext cx="6259131" cy="55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492" y="2643506"/>
            <a:ext cx="9601196" cy="1303867"/>
          </a:xfrm>
        </p:spPr>
        <p:txBody>
          <a:bodyPr>
            <a:noAutofit/>
          </a:bodyPr>
          <a:lstStyle/>
          <a:p>
            <a:r>
              <a:rPr lang="es-EC" sz="8800" dirty="0" smtClean="0"/>
              <a:t>GRACIAS</a:t>
            </a:r>
            <a:endParaRPr lang="es-EC" sz="8800" dirty="0"/>
          </a:p>
        </p:txBody>
      </p:sp>
    </p:spTree>
    <p:extLst>
      <p:ext uri="{BB962C8B-B14F-4D97-AF65-F5344CB8AC3E}">
        <p14:creationId xmlns:p14="http://schemas.microsoft.com/office/powerpoint/2010/main" val="256881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212</Words>
  <Application>Microsoft Office PowerPoint</Application>
  <PresentationFormat>Personalizado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Orgánico</vt:lpstr>
      <vt:lpstr>PERCENTIL - ESTADÍSTICA</vt:lpstr>
      <vt:lpstr>CONCEPTO DE PERCENTIL</vt:lpstr>
      <vt:lpstr>Presentación de PowerPoint</vt:lpstr>
      <vt:lpstr>Cálculo con datos no agrupados</vt:lpstr>
      <vt:lpstr>Ejemplo 1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PERCENTIL</dc:title>
  <dc:creator>ESTUDIANTE</dc:creator>
  <cp:lastModifiedBy>SONY</cp:lastModifiedBy>
  <cp:revision>9</cp:revision>
  <dcterms:created xsi:type="dcterms:W3CDTF">2014-11-10T16:21:10Z</dcterms:created>
  <dcterms:modified xsi:type="dcterms:W3CDTF">2014-11-17T13:27:58Z</dcterms:modified>
</cp:coreProperties>
</file>