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0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21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00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42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97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14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4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8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7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7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7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5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7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3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58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3600" b="1">
                <a:solidFill>
                  <a:srgbClr val="FF0000"/>
                </a:solidFill>
              </a:rPr>
              <a:t>AUTOR: Guillermo Washington Andrade Vallejo </a:t>
            </a:r>
          </a:p>
          <a:p>
            <a:pPr marL="0" indent="0">
              <a:buNone/>
            </a:pPr>
            <a:r>
              <a:rPr lang="es-ES" sz="3600" b="1">
                <a:solidFill>
                  <a:srgbClr val="FF0000"/>
                </a:solidFill>
              </a:rPr>
              <a:t>EDAD: 22 Años.</a:t>
            </a:r>
          </a:p>
          <a:p>
            <a:pPr marL="0" indent="0">
              <a:buNone/>
            </a:pPr>
            <a:r>
              <a:rPr lang="es-ES" sz="3600" b="1">
                <a:solidFill>
                  <a:srgbClr val="FF0000"/>
                </a:solidFill>
              </a:rPr>
              <a:t>NACIONALIDAD: Ecuador, guayaquil.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24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8343" y="1221842"/>
            <a:ext cx="9446158" cy="4772198"/>
          </a:xfrm>
        </p:spPr>
        <p:txBody>
          <a:bodyPr>
            <a:normAutofit/>
          </a:bodyPr>
          <a:lstStyle/>
          <a:p>
            <a:r>
              <a:rPr lang="es-ES" sz="2400">
                <a:solidFill>
                  <a:schemeClr val="bg1"/>
                </a:solidFill>
              </a:rPr>
              <a:t>Yo nací en el norte de la ciudad de guayaquil el 15 de julio del 1994, al dia de hoy tengo 22 años cumplidos.</a:t>
            </a:r>
          </a:p>
          <a:p>
            <a:r>
              <a:rPr lang="es-ES" sz="2400">
                <a:solidFill>
                  <a:schemeClr val="bg1"/>
                </a:solidFill>
              </a:rPr>
              <a:t> Me crie hasta los 6 años en la ciudad de guayaquil junto con mi padre mi madre y mi hermana. </a:t>
            </a:r>
          </a:p>
          <a:p>
            <a:r>
              <a:rPr lang="es-ES" sz="2400">
                <a:solidFill>
                  <a:schemeClr val="bg1"/>
                </a:solidFill>
              </a:rPr>
              <a:t>En el año 2001 yo y mi familia imigramos a España, Madrid donde empezamos una nueva vida</a:t>
            </a:r>
            <a:r>
              <a:rPr lang="es-ES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285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838200" y="1117630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Continue los estudios en una escuela publica de Madrid llamado colegio público Leopoldo Alas. Y lo termine a los 12 años en el 2006.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8200" y="594410"/>
            <a:ext cx="8394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1"/>
              <a:t>ESTUDIOS</a:t>
            </a:r>
          </a:p>
        </p:txBody>
      </p:sp>
      <p:pic>
        <p:nvPicPr>
          <p:cNvPr id="9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5930"/>
            <a:ext cx="5716816" cy="2766634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838200" y="5230090"/>
            <a:ext cx="6140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1"/>
              <a:t>C.P. Leopoldo Alas Madrid, España</a:t>
            </a:r>
          </a:p>
        </p:txBody>
      </p:sp>
    </p:spTree>
    <p:extLst>
      <p:ext uri="{BB962C8B-B14F-4D97-AF65-F5344CB8AC3E}">
        <p14:creationId xmlns:p14="http://schemas.microsoft.com/office/powerpoint/2010/main" val="210415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5833" y="193019"/>
            <a:ext cx="9905998" cy="1478570"/>
          </a:xfrm>
        </p:spPr>
        <p:txBody>
          <a:bodyPr/>
          <a:lstStyle/>
          <a:p>
            <a:r>
              <a:rPr lang="es-ES"/>
              <a:t>ESTUDIOS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025832" y="1291827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Empece la educación secundaria a los 12 años en el colegio público Miguel Delibes de Madrid en la cual segui la rama de ciencias y me gradue a los 19 años en el año de 2013.</a:t>
            </a:r>
          </a:p>
        </p:txBody>
      </p:sp>
      <p:pic>
        <p:nvPicPr>
          <p:cNvPr id="3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31" y="2770397"/>
            <a:ext cx="5970269" cy="298010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25831" y="5759970"/>
            <a:ext cx="3911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1"/>
              <a:t>C.P Miguel Delibes Madrid, España</a:t>
            </a:r>
          </a:p>
        </p:txBody>
      </p:sp>
    </p:spTree>
    <p:extLst>
      <p:ext uri="{BB962C8B-B14F-4D97-AF65-F5344CB8AC3E}">
        <p14:creationId xmlns:p14="http://schemas.microsoft.com/office/powerpoint/2010/main" val="224592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322" y="0"/>
            <a:ext cx="9905998" cy="1478570"/>
          </a:xfrm>
        </p:spPr>
        <p:txBody>
          <a:bodyPr/>
          <a:lstStyle/>
          <a:p>
            <a:r>
              <a:rPr lang="es-ES"/>
              <a:t>ESTUDIOS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9321" y="1044156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Actualmente ingrese a la universidad de la Espol, Escuela Superior Politecnica del Litoral en Guayaquil, Ecuador donde estoy siguiendo la carrera de ingienería en ciencias computacionales.</a:t>
            </a: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20" y="2522726"/>
            <a:ext cx="8096250" cy="28575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09319" y="5417359"/>
            <a:ext cx="5232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1"/>
              <a:t>Escuela Superior Politecnica del Litoral ESPOL guayaqui, Ecuador </a:t>
            </a:r>
          </a:p>
        </p:txBody>
      </p:sp>
    </p:spTree>
    <p:extLst>
      <p:ext uri="{BB962C8B-B14F-4D97-AF65-F5344CB8AC3E}">
        <p14:creationId xmlns:p14="http://schemas.microsoft.com/office/powerpoint/2010/main" val="399205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GUSTOS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684160"/>
            <a:ext cx="9905999" cy="4107041"/>
          </a:xfrm>
        </p:spPr>
        <p:txBody>
          <a:bodyPr/>
          <a:lstStyle/>
          <a:p>
            <a:r>
              <a:rPr lang="es-ES"/>
              <a:t>MUSICA: Pop, electronica, rap.</a:t>
            </a:r>
          </a:p>
          <a:p>
            <a:r>
              <a:rPr lang="es-ES"/>
              <a:t>COMIDA: Encebollado, guatita. </a:t>
            </a:r>
          </a:p>
          <a:p>
            <a:r>
              <a:rPr lang="es-ES"/>
              <a:t>MATERIAS: Matemáticas y Física.</a:t>
            </a:r>
          </a:p>
          <a:p>
            <a:r>
              <a:rPr lang="es-ES"/>
              <a:t>DEPORTES: Baloncesto y natación.</a:t>
            </a:r>
          </a:p>
          <a:p>
            <a:r>
              <a:rPr lang="es-ES"/>
              <a:t>PASATIEMPOS: Tocar la guitarra y jugar videojuegos.</a:t>
            </a:r>
          </a:p>
          <a:p>
            <a:r>
              <a:rPr lang="es-ES"/>
              <a:t>MASCOTAS: Perros.</a:t>
            </a:r>
          </a:p>
        </p:txBody>
      </p:sp>
    </p:spTree>
    <p:extLst>
      <p:ext uri="{BB962C8B-B14F-4D97-AF65-F5344CB8AC3E}">
        <p14:creationId xmlns:p14="http://schemas.microsoft.com/office/powerpoint/2010/main" val="507558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Circuito</vt:lpstr>
      <vt:lpstr>Presentación de PowerPoint</vt:lpstr>
      <vt:lpstr>Presentación de PowerPoint</vt:lpstr>
      <vt:lpstr>Presentación de PowerPoint</vt:lpstr>
      <vt:lpstr>ESTUDIOS</vt:lpstr>
      <vt:lpstr>ESTUDIOS</vt:lpstr>
      <vt:lpstr>GUSTOS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infancia</dc:title>
  <cp:revision>4</cp:revision>
  <dcterms:modified xsi:type="dcterms:W3CDTF">2016-10-23T20:14:53Z</dcterms:modified>
</cp:coreProperties>
</file>