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23B68F-A7F1-4B73-A4FC-088333530B46}" type="datetimeFigureOut">
              <a:rPr lang="es-EC" smtClean="0"/>
              <a:t>06/11/2012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BE805A-8072-42B9-87E1-E4843D29C0C6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456384"/>
          </a:xfrm>
        </p:spPr>
        <p:txBody>
          <a:bodyPr>
            <a:normAutofit/>
          </a:bodyPr>
          <a:lstStyle/>
          <a:p>
            <a:r>
              <a:rPr lang="es-EC" sz="7200" dirty="0" smtClean="0">
                <a:latin typeface="Algerian" pitchFamily="82" charset="0"/>
              </a:rPr>
              <a:t>Top 20 de la </a:t>
            </a:r>
            <a:r>
              <a:rPr lang="es-EC" sz="7200" dirty="0" err="1" smtClean="0">
                <a:latin typeface="Algerian" pitchFamily="82" charset="0"/>
              </a:rPr>
              <a:t>musica</a:t>
            </a:r>
            <a:r>
              <a:rPr lang="es-EC" sz="7200" dirty="0" smtClean="0">
                <a:latin typeface="Algerian" pitchFamily="82" charset="0"/>
              </a:rPr>
              <a:t> POP</a:t>
            </a:r>
            <a:endParaRPr lang="es-EC" sz="72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936104"/>
          </a:xfrm>
        </p:spPr>
        <p:txBody>
          <a:bodyPr>
            <a:normAutofit/>
          </a:bodyPr>
          <a:lstStyle/>
          <a:p>
            <a:r>
              <a:rPr lang="es-EC" sz="4400" dirty="0" smtClean="0">
                <a:latin typeface="Arial Rounded MT Bold" pitchFamily="34" charset="0"/>
              </a:rPr>
              <a:t>DAYANA QUIROGA</a:t>
            </a:r>
            <a:endParaRPr lang="es-EC" sz="4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en-US" dirty="0"/>
              <a:t>9. Part of Me – Katy Perry</a:t>
            </a:r>
            <a:endParaRPr lang="es-EC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2768" cy="542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en-US" dirty="0"/>
              <a:t>10. Call Me Maybe – Carly Rae </a:t>
            </a:r>
            <a:r>
              <a:rPr lang="en-US" dirty="0" err="1"/>
              <a:t>Jepsen</a:t>
            </a:r>
            <a:endParaRPr lang="es-EC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073274"/>
          </a:xfrm>
        </p:spPr>
        <p:txBody>
          <a:bodyPr>
            <a:normAutofit fontScale="90000"/>
          </a:bodyPr>
          <a:lstStyle/>
          <a:p>
            <a:r>
              <a:rPr lang="en-US" dirty="0"/>
              <a:t>11. Wild Ones – Flo </a:t>
            </a:r>
            <a:r>
              <a:rPr lang="en-US" dirty="0" err="1"/>
              <a:t>Rida</a:t>
            </a:r>
            <a:r>
              <a:rPr lang="en-US" dirty="0"/>
              <a:t> feat. </a:t>
            </a:r>
            <a:r>
              <a:rPr lang="en-US" dirty="0" err="1"/>
              <a:t>Sia</a:t>
            </a:r>
            <a:endParaRPr lang="es-EC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9178"/>
            <a:ext cx="7200800" cy="55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n-US" dirty="0"/>
              <a:t>12. Where Have You Been – Rihanna</a:t>
            </a:r>
            <a:endParaRPr lang="es-EC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528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es-EC" dirty="0"/>
              <a:t>13. Domino – </a:t>
            </a:r>
            <a:r>
              <a:rPr lang="es-EC" dirty="0" err="1"/>
              <a:t>Jessie</a:t>
            </a:r>
            <a:r>
              <a:rPr lang="es-EC" dirty="0"/>
              <a:t> J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84776" cy="529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es-EC" dirty="0"/>
              <a:t>14. </a:t>
            </a:r>
            <a:r>
              <a:rPr lang="es-EC" dirty="0" err="1"/>
              <a:t>Scream</a:t>
            </a:r>
            <a:r>
              <a:rPr lang="es-EC" dirty="0"/>
              <a:t> – </a:t>
            </a:r>
            <a:r>
              <a:rPr lang="es-EC" dirty="0" err="1"/>
              <a:t>Usher</a:t>
            </a:r>
            <a:endParaRPr lang="es-EC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56784" cy="498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n-US" dirty="0"/>
              <a:t>15. Set Fire to the Rain – Adele</a:t>
            </a:r>
            <a:endParaRPr lang="es-EC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84776" cy="529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n-US" dirty="0"/>
              <a:t>16. We Found Love – Rihanna feat. Calvin Harris</a:t>
            </a:r>
            <a:endParaRPr lang="es-EC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40760" cy="52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es-EC" dirty="0"/>
              <a:t>17. Paradise – </a:t>
            </a:r>
            <a:r>
              <a:rPr lang="es-EC" dirty="0" err="1" smtClean="0"/>
              <a:t>Coldplay</a:t>
            </a:r>
            <a:endParaRPr lang="es-EC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5692"/>
            <a:ext cx="7344816" cy="48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es-EC" dirty="0"/>
              <a:t>18. </a:t>
            </a:r>
            <a:r>
              <a:rPr lang="es-EC" dirty="0" err="1"/>
              <a:t>Brokenhearted</a:t>
            </a:r>
            <a:r>
              <a:rPr lang="es-EC" dirty="0"/>
              <a:t> – </a:t>
            </a:r>
            <a:r>
              <a:rPr lang="es-EC" dirty="0" err="1"/>
              <a:t>Karmin</a:t>
            </a:r>
            <a:endParaRPr lang="es-EC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56784" cy="5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Young – fun. feat. Janelle </a:t>
            </a:r>
            <a:r>
              <a:rPr lang="en-US" dirty="0" err="1"/>
              <a:t>Monae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204864"/>
            <a:ext cx="66247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1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en-US" dirty="0"/>
              <a:t>19. Give Your Heart a Break – Demi </a:t>
            </a:r>
            <a:r>
              <a:rPr lang="en-US" dirty="0" err="1"/>
              <a:t>Lovato</a:t>
            </a:r>
            <a:endParaRPr lang="es-EC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49835"/>
            <a:ext cx="712879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en-US" dirty="0"/>
              <a:t>20. Shadow Days – John Mayer</a:t>
            </a:r>
            <a:endParaRPr lang="es-EC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7522"/>
            <a:ext cx="70567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3" y="817583"/>
            <a:ext cx="7520716" cy="523185"/>
          </a:xfrm>
        </p:spPr>
        <p:txBody>
          <a:bodyPr>
            <a:normAutofit fontScale="90000"/>
          </a:bodyPr>
          <a:lstStyle/>
          <a:p>
            <a:r>
              <a:rPr lang="en-US" dirty="0"/>
              <a:t>2. Somebody That I Used to Know – </a:t>
            </a:r>
            <a:r>
              <a:rPr lang="en-US" dirty="0" err="1"/>
              <a:t>Gotye</a:t>
            </a:r>
            <a:r>
              <a:rPr lang="en-US" dirty="0"/>
              <a:t> feat. </a:t>
            </a:r>
            <a:r>
              <a:rPr lang="en-US" dirty="0" err="1"/>
              <a:t>Kimbra</a:t>
            </a:r>
            <a:endParaRPr lang="es-EC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45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145282"/>
          </a:xfrm>
        </p:spPr>
        <p:txBody>
          <a:bodyPr>
            <a:normAutofit fontScale="90000"/>
          </a:bodyPr>
          <a:lstStyle/>
          <a:p>
            <a:r>
              <a:rPr lang="en-US" dirty="0"/>
              <a:t>3. Glad You Came – The Wanted</a:t>
            </a:r>
            <a:endParaRPr lang="es-EC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6488"/>
            <a:ext cx="6912768" cy="48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es-EC" dirty="0"/>
              <a:t>4. Drive </a:t>
            </a:r>
            <a:r>
              <a:rPr lang="es-EC" dirty="0" err="1"/>
              <a:t>By</a:t>
            </a:r>
            <a:r>
              <a:rPr lang="es-EC" dirty="0"/>
              <a:t> – Train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4481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Rumour</a:t>
            </a:r>
            <a:r>
              <a:rPr lang="en-US" dirty="0"/>
              <a:t> Has It – Adele</a:t>
            </a:r>
            <a:endParaRPr lang="es-EC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168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1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es-EC" dirty="0"/>
              <a:t>6. </a:t>
            </a:r>
            <a:r>
              <a:rPr lang="es-EC" dirty="0" err="1"/>
              <a:t>Payphone</a:t>
            </a:r>
            <a:r>
              <a:rPr lang="es-EC" dirty="0"/>
              <a:t> – </a:t>
            </a:r>
            <a:r>
              <a:rPr lang="es-EC" dirty="0" err="1"/>
              <a:t>Maroon</a:t>
            </a:r>
            <a:r>
              <a:rPr lang="es-EC" dirty="0"/>
              <a:t> 5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5248"/>
            <a:ext cx="7344815" cy="50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001266"/>
          </a:xfrm>
        </p:spPr>
        <p:txBody>
          <a:bodyPr>
            <a:normAutofit fontScale="90000"/>
          </a:bodyPr>
          <a:lstStyle/>
          <a:p>
            <a:r>
              <a:rPr lang="en-US" dirty="0"/>
              <a:t>7. What Makes You Beautiful – One Direction</a:t>
            </a:r>
            <a:endParaRPr lang="es-EC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39" cy="529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6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r>
              <a:rPr lang="en-US" dirty="0"/>
              <a:t>8. Stronger (What Doesn’t Kill You) – Kelly Clarkson</a:t>
            </a:r>
            <a:endParaRPr lang="es-EC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172</Words>
  <Application>Microsoft Office PowerPoint</Application>
  <PresentationFormat>Presentación en pantalla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Top 20 de la musica POP</vt:lpstr>
      <vt:lpstr>We Are Young – fun. feat. Janelle Monae</vt:lpstr>
      <vt:lpstr>2. Somebody That I Used to Know – Gotye feat. Kimbra</vt:lpstr>
      <vt:lpstr>3. Glad You Came – The Wanted</vt:lpstr>
      <vt:lpstr>4. Drive By – Train</vt:lpstr>
      <vt:lpstr>5. Rumour Has It – Adele</vt:lpstr>
      <vt:lpstr>6. Payphone – Maroon 5</vt:lpstr>
      <vt:lpstr>7. What Makes You Beautiful – One Direction</vt:lpstr>
      <vt:lpstr>8. Stronger (What Doesn’t Kill You) – Kelly Clarkson</vt:lpstr>
      <vt:lpstr>9. Part of Me – Katy Perry</vt:lpstr>
      <vt:lpstr>10. Call Me Maybe – Carly Rae Jepsen</vt:lpstr>
      <vt:lpstr>11. Wild Ones – Flo Rida feat. Sia</vt:lpstr>
      <vt:lpstr>12. Where Have You Been – Rihanna</vt:lpstr>
      <vt:lpstr>13. Domino – Jessie J</vt:lpstr>
      <vt:lpstr>14. Scream – Usher</vt:lpstr>
      <vt:lpstr>15. Set Fire to the Rain – Adele</vt:lpstr>
      <vt:lpstr>16. We Found Love – Rihanna feat. Calvin Harris</vt:lpstr>
      <vt:lpstr>17. Paradise – Coldplay</vt:lpstr>
      <vt:lpstr>18. Brokenhearted – Karmin</vt:lpstr>
      <vt:lpstr>19. Give Your Heart a Break – Demi Lovato</vt:lpstr>
      <vt:lpstr>20. Shadow Days – John Mayer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20 de la musica POP</dc:title>
  <dc:creator>Dayi Quiroga</dc:creator>
  <cp:lastModifiedBy>Dayi Quiroga</cp:lastModifiedBy>
  <cp:revision>5</cp:revision>
  <dcterms:created xsi:type="dcterms:W3CDTF">2012-11-06T15:34:29Z</dcterms:created>
  <dcterms:modified xsi:type="dcterms:W3CDTF">2012-11-06T16:23:54Z</dcterms:modified>
</cp:coreProperties>
</file>