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media/audio1" ContentType="audio/x-wav"/>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60" r:id="rId3"/>
    <p:sldId id="258" r:id="rId4"/>
    <p:sldId id="257" r:id="rId5"/>
    <p:sldId id="259" r:id="rId6"/>
    <p:sldId id="264" r:id="rId7"/>
    <p:sldId id="261" r:id="rId8"/>
    <p:sldId id="262" r:id="rId9"/>
    <p:sldId id="263" r:id="rId10"/>
    <p:sldId id="265" r:id="rId11"/>
  </p:sldIdLst>
  <p:sldSz cx="9144000" cy="6858000" type="screen4x3"/>
  <p:notesSz cx="6858000" cy="9144000"/>
  <p:defaultTextStyle>
    <a:defPPr>
      <a:defRPr lang="es-EC"/>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62"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audio" Target="../media/audio1"/></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1"/>
      </p:bgRef>
    </p:bg>
    <p:spTree>
      <p:nvGrpSpPr>
        <p:cNvPr id="1" name=""/>
        <p:cNvGrpSpPr/>
        <p:nvPr/>
      </p:nvGrpSpPr>
      <p:grpSpPr>
        <a:xfrm>
          <a:off x="0" y="0"/>
          <a:ext cx="0" cy="0"/>
          <a:chOff x="0" y="0"/>
          <a:chExt cx="0" cy="0"/>
        </a:xfrm>
      </p:grpSpPr>
      <p:sp>
        <p:nvSpPr>
          <p:cNvPr id="8" name="7 Rectángulo"/>
          <p:cNvSpPr/>
          <p:nvPr/>
        </p:nvSpPr>
        <p:spPr>
          <a:xfrm flipH="1">
            <a:off x="2667000" y="0"/>
            <a:ext cx="6477000" cy="6858000"/>
          </a:xfrm>
          <a:prstGeom prst="rect">
            <a:avLst/>
          </a:prstGeom>
          <a:blipFill>
            <a:blip r:embed="rId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Conector recto"/>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Título"/>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s-ES" smtClean="0"/>
              <a:t>Haga clic para modificar el estilo de título del patrón</a:t>
            </a:r>
            <a:endParaRPr kumimoji="0" lang="en-US"/>
          </a:p>
        </p:txBody>
      </p:sp>
      <p:sp>
        <p:nvSpPr>
          <p:cNvPr id="25" name="24 Subtítulo"/>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31" name="30 Marcador de fecha"/>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197AFE3D-0D7B-4D2F-B2F7-F62CE7EFD852}" type="datetimeFigureOut">
              <a:rPr lang="es-EC" smtClean="0"/>
              <a:pPr/>
              <a:t>23/08/2010</a:t>
            </a:fld>
            <a:endParaRPr lang="es-EC"/>
          </a:p>
        </p:txBody>
      </p:sp>
      <p:sp>
        <p:nvSpPr>
          <p:cNvPr id="18" name="17 Marcador de pie de página"/>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s-EC"/>
          </a:p>
        </p:txBody>
      </p:sp>
      <p:sp>
        <p:nvSpPr>
          <p:cNvPr id="29" name="28 Marcador de número de diapositiva"/>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B0E89DC3-72B6-495B-AC2D-12A54A555129}" type="slidenum">
              <a:rPr lang="es-EC" smtClean="0"/>
              <a:pPr/>
              <a:t>‹Nº›</a:t>
            </a:fld>
            <a:endParaRPr lang="es-EC"/>
          </a:p>
        </p:txBody>
      </p:sp>
    </p:spTree>
  </p:cSld>
  <p:clrMapOvr>
    <a:overrideClrMapping bg1="lt1" tx1="dk1" bg2="lt2" tx2="dk2" accent1="accent1" accent2="accent2" accent3="accent3" accent4="accent4" accent5="accent5" accent6="accent6" hlink="hlink" folHlink="folHlink"/>
  </p:clrMapOvr>
  <p:transition spd="slow" advClick="0" advTm="5000">
    <p:wheel/>
    <p:sndAc>
      <p:stSnd>
        <p:snd r:embed="rId1" name="breeze.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197AFE3D-0D7B-4D2F-B2F7-F62CE7EFD852}" type="datetimeFigureOut">
              <a:rPr lang="es-EC" smtClean="0"/>
              <a:pPr/>
              <a:t>23/08/2010</a:t>
            </a:fld>
            <a:endParaRPr lang="es-EC"/>
          </a:p>
        </p:txBody>
      </p:sp>
      <p:sp>
        <p:nvSpPr>
          <p:cNvPr id="5" name="4 Marcador de pie de página"/>
          <p:cNvSpPr>
            <a:spLocks noGrp="1"/>
          </p:cNvSpPr>
          <p:nvPr>
            <p:ph type="ftr" sz="quarter" idx="11"/>
          </p:nvPr>
        </p:nvSpPr>
        <p:spPr/>
        <p:txBody>
          <a:bodyPr/>
          <a:lstStyle>
            <a:extLst/>
          </a:lstStyle>
          <a:p>
            <a:endParaRPr lang="es-EC"/>
          </a:p>
        </p:txBody>
      </p:sp>
      <p:sp>
        <p:nvSpPr>
          <p:cNvPr id="6" name="5 Marcador de número de diapositiva"/>
          <p:cNvSpPr>
            <a:spLocks noGrp="1"/>
          </p:cNvSpPr>
          <p:nvPr>
            <p:ph type="sldNum" sz="quarter" idx="12"/>
          </p:nvPr>
        </p:nvSpPr>
        <p:spPr/>
        <p:txBody>
          <a:bodyPr/>
          <a:lstStyle>
            <a:extLst/>
          </a:lstStyle>
          <a:p>
            <a:fld id="{B0E89DC3-72B6-495B-AC2D-12A54A555129}" type="slidenum">
              <a:rPr lang="es-EC" smtClean="0"/>
              <a:pPr/>
              <a:t>‹Nº›</a:t>
            </a:fld>
            <a:endParaRPr lang="es-EC"/>
          </a:p>
        </p:txBody>
      </p:sp>
    </p:spTree>
  </p:cSld>
  <p:clrMapOvr>
    <a:masterClrMapping/>
  </p:clrMapOvr>
  <p:transition spd="slow" advClick="0" advTm="5000">
    <p:wheel/>
    <p:sndAc>
      <p:stSnd>
        <p:snd r:embed="rId1" name="breeze.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53200" y="274955"/>
            <a:ext cx="1524000" cy="5851525"/>
          </a:xfrm>
        </p:spPr>
        <p:txBody>
          <a:bodyPr vert="eaVert" ancho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2"/>
            <a:ext cx="60198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4242816" y="6557946"/>
            <a:ext cx="2002464" cy="226902"/>
          </a:xfrm>
        </p:spPr>
        <p:txBody>
          <a:bodyPr/>
          <a:lstStyle>
            <a:extLst/>
          </a:lstStyle>
          <a:p>
            <a:fld id="{197AFE3D-0D7B-4D2F-B2F7-F62CE7EFD852}" type="datetimeFigureOut">
              <a:rPr lang="es-EC" smtClean="0"/>
              <a:pPr/>
              <a:t>23/08/2010</a:t>
            </a:fld>
            <a:endParaRPr lang="es-EC"/>
          </a:p>
        </p:txBody>
      </p:sp>
      <p:sp>
        <p:nvSpPr>
          <p:cNvPr id="5" name="4 Marcador de pie de página"/>
          <p:cNvSpPr>
            <a:spLocks noGrp="1"/>
          </p:cNvSpPr>
          <p:nvPr>
            <p:ph type="ftr" sz="quarter" idx="11"/>
          </p:nvPr>
        </p:nvSpPr>
        <p:spPr>
          <a:xfrm>
            <a:off x="457200" y="6556248"/>
            <a:ext cx="3657600" cy="228600"/>
          </a:xfrm>
        </p:spPr>
        <p:txBody>
          <a:bodyPr/>
          <a:lstStyle>
            <a:extLst/>
          </a:lstStyle>
          <a:p>
            <a:endParaRPr lang="es-EC"/>
          </a:p>
        </p:txBody>
      </p:sp>
      <p:sp>
        <p:nvSpPr>
          <p:cNvPr id="6" name="5 Marcador de número de diapositiva"/>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B0E89DC3-72B6-495B-AC2D-12A54A555129}" type="slidenum">
              <a:rPr lang="es-EC" smtClean="0"/>
              <a:pPr/>
              <a:t>‹Nº›</a:t>
            </a:fld>
            <a:endParaRPr lang="es-EC"/>
          </a:p>
        </p:txBody>
      </p:sp>
    </p:spTree>
  </p:cSld>
  <p:clrMapOvr>
    <a:masterClrMapping/>
  </p:clrMapOvr>
  <p:transition spd="slow" advClick="0" advTm="5000">
    <p:wheel/>
    <p:sndAc>
      <p:stSnd>
        <p:snd r:embed="rId1" name="breeze.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197AFE3D-0D7B-4D2F-B2F7-F62CE7EFD852}" type="datetimeFigureOut">
              <a:rPr lang="es-EC" smtClean="0"/>
              <a:pPr/>
              <a:t>23/08/2010</a:t>
            </a:fld>
            <a:endParaRPr lang="es-EC"/>
          </a:p>
        </p:txBody>
      </p:sp>
      <p:sp>
        <p:nvSpPr>
          <p:cNvPr id="5" name="4 Marcador de pie de página"/>
          <p:cNvSpPr>
            <a:spLocks noGrp="1"/>
          </p:cNvSpPr>
          <p:nvPr>
            <p:ph type="ftr" sz="quarter" idx="11"/>
          </p:nvPr>
        </p:nvSpPr>
        <p:spPr/>
        <p:txBody>
          <a:bodyPr/>
          <a:lstStyle>
            <a:extLst/>
          </a:lstStyle>
          <a:p>
            <a:endParaRPr lang="es-EC"/>
          </a:p>
        </p:txBody>
      </p:sp>
      <p:sp>
        <p:nvSpPr>
          <p:cNvPr id="6" name="5 Marcador de número de diapositiva"/>
          <p:cNvSpPr>
            <a:spLocks noGrp="1"/>
          </p:cNvSpPr>
          <p:nvPr>
            <p:ph type="sldNum" sz="quarter" idx="12"/>
          </p:nvPr>
        </p:nvSpPr>
        <p:spPr/>
        <p:txBody>
          <a:bodyPr/>
          <a:lstStyle>
            <a:extLst/>
          </a:lstStyle>
          <a:p>
            <a:fld id="{B0E89DC3-72B6-495B-AC2D-12A54A555129}" type="slidenum">
              <a:rPr lang="es-EC" smtClean="0"/>
              <a:pPr/>
              <a:t>‹Nº›</a:t>
            </a:fld>
            <a:endParaRPr lang="es-EC"/>
          </a:p>
        </p:txBody>
      </p:sp>
    </p:spTree>
  </p:cSld>
  <p:clrMapOvr>
    <a:masterClrMapping/>
  </p:clrMapOvr>
  <p:transition spd="slow" advClick="0" advTm="5000">
    <p:wheel/>
    <p:sndAc>
      <p:stSnd>
        <p:snd r:embed="rId1" name="breeze.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1">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197AFE3D-0D7B-4D2F-B2F7-F62CE7EFD852}" type="datetimeFigureOut">
              <a:rPr lang="es-EC" smtClean="0"/>
              <a:pPr/>
              <a:t>23/08/2010</a:t>
            </a:fld>
            <a:endParaRPr lang="es-EC"/>
          </a:p>
        </p:txBody>
      </p:sp>
      <p:sp>
        <p:nvSpPr>
          <p:cNvPr id="5" name="4 Marcador de pie de página"/>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s-EC"/>
          </a:p>
        </p:txBody>
      </p:sp>
      <p:sp>
        <p:nvSpPr>
          <p:cNvPr id="6" name="5 Marcador de número de diapositiva"/>
          <p:cNvSpPr>
            <a:spLocks noGrp="1"/>
          </p:cNvSpPr>
          <p:nvPr>
            <p:ph type="sldNum" sz="quarter" idx="12"/>
          </p:nvPr>
        </p:nvSpPr>
        <p:spPr>
          <a:xfrm>
            <a:off x="6733952" y="6555112"/>
            <a:ext cx="588336" cy="228600"/>
          </a:xfrm>
        </p:spPr>
        <p:txBody>
          <a:bodyPr/>
          <a:lstStyle>
            <a:extLst/>
          </a:lstStyle>
          <a:p>
            <a:fld id="{B0E89DC3-72B6-495B-AC2D-12A54A555129}" type="slidenum">
              <a:rPr lang="es-EC" smtClean="0"/>
              <a:pPr/>
              <a:t>‹Nº›</a:t>
            </a:fld>
            <a:endParaRPr lang="es-EC"/>
          </a:p>
        </p:txBody>
      </p:sp>
    </p:spTree>
  </p:cSld>
  <p:clrMapOvr>
    <a:overrideClrMapping bg1="lt1" tx1="dk1" bg2="lt2" tx2="dk2" accent1="accent1" accent2="accent2" accent3="accent3" accent4="accent4" accent5="accent5" accent6="accent6" hlink="hlink" folHlink="folHlink"/>
  </p:clrMapOvr>
  <p:transition spd="slow" advClick="0" advTm="5000">
    <p:wheel/>
    <p:sndAc>
      <p:stSnd>
        <p:snd r:embed="rId1" name="breeze.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197AFE3D-0D7B-4D2F-B2F7-F62CE7EFD852}" type="datetimeFigureOut">
              <a:rPr lang="es-EC" smtClean="0"/>
              <a:pPr/>
              <a:t>23/08/2010</a:t>
            </a:fld>
            <a:endParaRPr lang="es-EC"/>
          </a:p>
        </p:txBody>
      </p:sp>
      <p:sp>
        <p:nvSpPr>
          <p:cNvPr id="6" name="5 Marcador de pie de página"/>
          <p:cNvSpPr>
            <a:spLocks noGrp="1"/>
          </p:cNvSpPr>
          <p:nvPr>
            <p:ph type="ftr" sz="quarter" idx="11"/>
          </p:nvPr>
        </p:nvSpPr>
        <p:spPr/>
        <p:txBody>
          <a:bodyPr/>
          <a:lstStyle>
            <a:extLst/>
          </a:lstStyle>
          <a:p>
            <a:endParaRPr lang="es-EC"/>
          </a:p>
        </p:txBody>
      </p:sp>
      <p:sp>
        <p:nvSpPr>
          <p:cNvPr id="7" name="6 Marcador de número de diapositiva"/>
          <p:cNvSpPr>
            <a:spLocks noGrp="1"/>
          </p:cNvSpPr>
          <p:nvPr>
            <p:ph type="sldNum" sz="quarter" idx="12"/>
          </p:nvPr>
        </p:nvSpPr>
        <p:spPr/>
        <p:txBody>
          <a:bodyPr/>
          <a:lstStyle>
            <a:extLst/>
          </a:lstStyle>
          <a:p>
            <a:fld id="{B0E89DC3-72B6-495B-AC2D-12A54A555129}" type="slidenum">
              <a:rPr lang="es-EC" smtClean="0"/>
              <a:pPr/>
              <a:t>‹Nº›</a:t>
            </a:fld>
            <a:endParaRPr lang="es-EC"/>
          </a:p>
        </p:txBody>
      </p:sp>
    </p:spTree>
  </p:cSld>
  <p:clrMapOvr>
    <a:masterClrMapping/>
  </p:clrMapOvr>
  <p:transition spd="slow" advClick="0" advTm="5000">
    <p:wheel/>
    <p:sndAc>
      <p:stSnd>
        <p:snd r:embed="rId1" name="breeze.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nchor="b"/>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197AFE3D-0D7B-4D2F-B2F7-F62CE7EFD852}" type="datetimeFigureOut">
              <a:rPr lang="es-EC" smtClean="0"/>
              <a:pPr/>
              <a:t>23/08/2010</a:t>
            </a:fld>
            <a:endParaRPr lang="es-EC"/>
          </a:p>
        </p:txBody>
      </p:sp>
      <p:sp>
        <p:nvSpPr>
          <p:cNvPr id="8" name="7 Marcador de pie de página"/>
          <p:cNvSpPr>
            <a:spLocks noGrp="1"/>
          </p:cNvSpPr>
          <p:nvPr>
            <p:ph type="ftr" sz="quarter" idx="11"/>
          </p:nvPr>
        </p:nvSpPr>
        <p:spPr/>
        <p:txBody>
          <a:bodyPr/>
          <a:lstStyle>
            <a:extLst/>
          </a:lstStyle>
          <a:p>
            <a:endParaRPr lang="es-EC"/>
          </a:p>
        </p:txBody>
      </p:sp>
      <p:sp>
        <p:nvSpPr>
          <p:cNvPr id="9" name="8 Marcador de número de diapositiva"/>
          <p:cNvSpPr>
            <a:spLocks noGrp="1"/>
          </p:cNvSpPr>
          <p:nvPr>
            <p:ph type="sldNum" sz="quarter" idx="12"/>
          </p:nvPr>
        </p:nvSpPr>
        <p:spPr/>
        <p:txBody>
          <a:bodyPr/>
          <a:lstStyle>
            <a:extLst/>
          </a:lstStyle>
          <a:p>
            <a:fld id="{B0E89DC3-72B6-495B-AC2D-12A54A555129}" type="slidenum">
              <a:rPr lang="es-EC" smtClean="0"/>
              <a:pPr/>
              <a:t>‹Nº›</a:t>
            </a:fld>
            <a:endParaRPr lang="es-EC"/>
          </a:p>
        </p:txBody>
      </p:sp>
    </p:spTree>
  </p:cSld>
  <p:clrMapOvr>
    <a:masterClrMapping/>
  </p:clrMapOvr>
  <p:transition spd="slow" advClick="0" advTm="5000">
    <p:wheel/>
    <p:sndAc>
      <p:stSnd>
        <p:snd r:embed="rId1" name="breeze.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197AFE3D-0D7B-4D2F-B2F7-F62CE7EFD852}" type="datetimeFigureOut">
              <a:rPr lang="es-EC" smtClean="0"/>
              <a:pPr/>
              <a:t>23/08/2010</a:t>
            </a:fld>
            <a:endParaRPr lang="es-EC"/>
          </a:p>
        </p:txBody>
      </p:sp>
      <p:sp>
        <p:nvSpPr>
          <p:cNvPr id="4" name="3 Marcador de pie de página"/>
          <p:cNvSpPr>
            <a:spLocks noGrp="1"/>
          </p:cNvSpPr>
          <p:nvPr>
            <p:ph type="ftr" sz="quarter" idx="11"/>
          </p:nvPr>
        </p:nvSpPr>
        <p:spPr/>
        <p:txBody>
          <a:bodyPr/>
          <a:lstStyle>
            <a:extLst/>
          </a:lstStyle>
          <a:p>
            <a:endParaRPr lang="es-EC"/>
          </a:p>
        </p:txBody>
      </p:sp>
      <p:sp>
        <p:nvSpPr>
          <p:cNvPr id="5" name="4 Marcador de número de diapositiva"/>
          <p:cNvSpPr>
            <a:spLocks noGrp="1"/>
          </p:cNvSpPr>
          <p:nvPr>
            <p:ph type="sldNum" sz="quarter" idx="12"/>
          </p:nvPr>
        </p:nvSpPr>
        <p:spPr/>
        <p:txBody>
          <a:bodyPr/>
          <a:lstStyle>
            <a:extLst/>
          </a:lstStyle>
          <a:p>
            <a:fld id="{B0E89DC3-72B6-495B-AC2D-12A54A555129}" type="slidenum">
              <a:rPr lang="es-EC" smtClean="0"/>
              <a:pPr/>
              <a:t>‹Nº›</a:t>
            </a:fld>
            <a:endParaRPr lang="es-EC"/>
          </a:p>
        </p:txBody>
      </p:sp>
    </p:spTree>
  </p:cSld>
  <p:clrMapOvr>
    <a:masterClrMapping/>
  </p:clrMapOvr>
  <p:transition spd="slow" advClick="0" advTm="5000">
    <p:wheel/>
    <p:sndAc>
      <p:stSnd>
        <p:snd r:embed="rId1" name="breeze.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solidFill>
                  <a:schemeClr val="tx2"/>
                </a:solidFill>
              </a:defRPr>
            </a:lvl1pPr>
            <a:extLst/>
          </a:lstStyle>
          <a:p>
            <a:fld id="{197AFE3D-0D7B-4D2F-B2F7-F62CE7EFD852}" type="datetimeFigureOut">
              <a:rPr lang="es-EC" smtClean="0"/>
              <a:pPr/>
              <a:t>23/08/2010</a:t>
            </a:fld>
            <a:endParaRPr lang="es-EC"/>
          </a:p>
        </p:txBody>
      </p:sp>
      <p:sp>
        <p:nvSpPr>
          <p:cNvPr id="3" name="2 Marcador de pie de página"/>
          <p:cNvSpPr>
            <a:spLocks noGrp="1"/>
          </p:cNvSpPr>
          <p:nvPr>
            <p:ph type="ftr" sz="quarter" idx="11"/>
          </p:nvPr>
        </p:nvSpPr>
        <p:spPr/>
        <p:txBody>
          <a:bodyPr/>
          <a:lstStyle>
            <a:lvl1pPr>
              <a:defRPr>
                <a:solidFill>
                  <a:schemeClr val="tx2"/>
                </a:solidFill>
              </a:defRPr>
            </a:lvl1pPr>
            <a:extLst/>
          </a:lstStyle>
          <a:p>
            <a:endParaRPr lang="es-EC"/>
          </a:p>
        </p:txBody>
      </p:sp>
      <p:sp>
        <p:nvSpPr>
          <p:cNvPr id="4" name="3 Marcador de número de diapositiva"/>
          <p:cNvSpPr>
            <a:spLocks noGrp="1"/>
          </p:cNvSpPr>
          <p:nvPr>
            <p:ph type="sldNum" sz="quarter" idx="12"/>
          </p:nvPr>
        </p:nvSpPr>
        <p:spPr/>
        <p:txBody>
          <a:bodyPr/>
          <a:lstStyle>
            <a:extLst/>
          </a:lstStyle>
          <a:p>
            <a:fld id="{B0E89DC3-72B6-495B-AC2D-12A54A555129}" type="slidenum">
              <a:rPr lang="es-EC" smtClean="0"/>
              <a:pPr/>
              <a:t>‹Nº›</a:t>
            </a:fld>
            <a:endParaRPr lang="es-EC"/>
          </a:p>
        </p:txBody>
      </p:sp>
    </p:spTree>
  </p:cSld>
  <p:clrMapOvr>
    <a:masterClrMapping/>
  </p:clrMapOvr>
  <p:transition spd="slow" advClick="0" advTm="5000">
    <p:wheel/>
    <p:sndAc>
      <p:stSnd>
        <p:snd r:embed="rId1" name="breeze.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197AFE3D-0D7B-4D2F-B2F7-F62CE7EFD852}" type="datetimeFigureOut">
              <a:rPr lang="es-EC" smtClean="0"/>
              <a:pPr/>
              <a:t>23/08/2010</a:t>
            </a:fld>
            <a:endParaRPr lang="es-EC"/>
          </a:p>
        </p:txBody>
      </p:sp>
      <p:sp>
        <p:nvSpPr>
          <p:cNvPr id="6" name="5 Marcador de pie de página"/>
          <p:cNvSpPr>
            <a:spLocks noGrp="1"/>
          </p:cNvSpPr>
          <p:nvPr>
            <p:ph type="ftr" sz="quarter" idx="11"/>
          </p:nvPr>
        </p:nvSpPr>
        <p:spPr/>
        <p:txBody>
          <a:bodyPr/>
          <a:lstStyle>
            <a:extLst/>
          </a:lstStyle>
          <a:p>
            <a:endParaRPr lang="es-EC"/>
          </a:p>
        </p:txBody>
      </p:sp>
      <p:sp>
        <p:nvSpPr>
          <p:cNvPr id="7" name="6 Marcador de número de diapositiva"/>
          <p:cNvSpPr>
            <a:spLocks noGrp="1"/>
          </p:cNvSpPr>
          <p:nvPr>
            <p:ph type="sldNum" sz="quarter" idx="12"/>
          </p:nvPr>
        </p:nvSpPr>
        <p:spPr/>
        <p:txBody>
          <a:bodyPr/>
          <a:lstStyle>
            <a:extLst/>
          </a:lstStyle>
          <a:p>
            <a:fld id="{B0E89DC3-72B6-495B-AC2D-12A54A555129}" type="slidenum">
              <a:rPr lang="es-EC" smtClean="0"/>
              <a:pPr/>
              <a:t>‹Nº›</a:t>
            </a:fld>
            <a:endParaRPr lang="es-EC"/>
          </a:p>
        </p:txBody>
      </p:sp>
    </p:spTree>
  </p:cSld>
  <p:clrMapOvr>
    <a:masterClrMapping/>
  </p:clrMapOvr>
  <p:transition spd="slow" advClick="0" advTm="5000">
    <p:wheel/>
    <p:sndAc>
      <p:stSnd>
        <p:snd r:embed="rId1" name="breeze.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2"/>
      </p:bgRef>
    </p:bg>
    <p:spTree>
      <p:nvGrpSpPr>
        <p:cNvPr id="1" name=""/>
        <p:cNvGrpSpPr/>
        <p:nvPr/>
      </p:nvGrpSpPr>
      <p:grpSpPr>
        <a:xfrm>
          <a:off x="0" y="0"/>
          <a:ext cx="0" cy="0"/>
          <a:chOff x="0" y="0"/>
          <a:chExt cx="0" cy="0"/>
        </a:xfrm>
      </p:grpSpPr>
      <p:sp>
        <p:nvSpPr>
          <p:cNvPr id="8" name="7 Rectángulo"/>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Rectángulo"/>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Título"/>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s-ES" smtClean="0"/>
              <a:t>Haga clic para modificar el estilo de título del patrón</a:t>
            </a:r>
            <a:endParaRPr kumimoji="0" lang="en-US" dirty="0"/>
          </a:p>
        </p:txBody>
      </p:sp>
      <p:sp>
        <p:nvSpPr>
          <p:cNvPr id="4" name="3 Marcador de texto"/>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s-ES" smtClean="0"/>
              <a:t>Haga clic para modificar el estilo de texto del patrón</a:t>
            </a:r>
          </a:p>
        </p:txBody>
      </p:sp>
      <p:sp>
        <p:nvSpPr>
          <p:cNvPr id="5" name="4 Marcador de fecha"/>
          <p:cNvSpPr>
            <a:spLocks noGrp="1"/>
          </p:cNvSpPr>
          <p:nvPr>
            <p:ph type="dt" sz="half" idx="10"/>
          </p:nvPr>
        </p:nvSpPr>
        <p:spPr/>
        <p:txBody>
          <a:bodyPr/>
          <a:lstStyle>
            <a:extLst/>
          </a:lstStyle>
          <a:p>
            <a:fld id="{197AFE3D-0D7B-4D2F-B2F7-F62CE7EFD852}" type="datetimeFigureOut">
              <a:rPr lang="es-EC" smtClean="0"/>
              <a:pPr/>
              <a:t>23/08/2010</a:t>
            </a:fld>
            <a:endParaRPr lang="es-EC"/>
          </a:p>
        </p:txBody>
      </p:sp>
      <p:sp>
        <p:nvSpPr>
          <p:cNvPr id="6" name="5 Marcador de pie de página"/>
          <p:cNvSpPr>
            <a:spLocks noGrp="1"/>
          </p:cNvSpPr>
          <p:nvPr>
            <p:ph type="ftr" sz="quarter" idx="11"/>
          </p:nvPr>
        </p:nvSpPr>
        <p:spPr/>
        <p:txBody>
          <a:bodyPr/>
          <a:lstStyle>
            <a:extLst/>
          </a:lstStyle>
          <a:p>
            <a:endParaRPr lang="es-EC"/>
          </a:p>
        </p:txBody>
      </p:sp>
      <p:sp>
        <p:nvSpPr>
          <p:cNvPr id="7" name="6 Marcador de número de diapositiva"/>
          <p:cNvSpPr>
            <a:spLocks noGrp="1"/>
          </p:cNvSpPr>
          <p:nvPr>
            <p:ph type="sldNum" sz="quarter" idx="12"/>
          </p:nvPr>
        </p:nvSpPr>
        <p:spPr/>
        <p:txBody>
          <a:bodyPr/>
          <a:lstStyle>
            <a:extLst/>
          </a:lstStyle>
          <a:p>
            <a:fld id="{B0E89DC3-72B6-495B-AC2D-12A54A555129}" type="slidenum">
              <a:rPr lang="es-EC" smtClean="0"/>
              <a:pPr/>
              <a:t>‹Nº›</a:t>
            </a:fld>
            <a:endParaRPr lang="es-EC"/>
          </a:p>
        </p:txBody>
      </p:sp>
      <p:sp>
        <p:nvSpPr>
          <p:cNvPr id="10" name="9 Marcador de posición de imagen"/>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s-ES" smtClean="0"/>
              <a:t>Haga clic en el icono para agregar una imagen</a:t>
            </a:r>
            <a:endParaRPr kumimoji="0" lang="en-US" dirty="0"/>
          </a:p>
        </p:txBody>
      </p:sp>
    </p:spTree>
  </p:cSld>
  <p:clrMapOvr>
    <a:overrideClrMapping bg1="dk1" tx1="lt1" bg2="dk2" tx2="lt2" accent1="accent1" accent2="accent2" accent3="accent3" accent4="accent4" accent5="accent5" accent6="accent6" hlink="hlink" folHlink="folHlink"/>
  </p:clrMapOvr>
  <p:transition spd="slow" advClick="0" advTm="5000">
    <p:wheel/>
    <p:sndAc>
      <p:stSnd>
        <p:snd r:embed="rId1" name="breeze.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Rectángulo"/>
          <p:cNvSpPr/>
          <p:nvPr/>
        </p:nvSpPr>
        <p:spPr>
          <a:xfrm flipH="1">
            <a:off x="8153400" y="0"/>
            <a:ext cx="990600" cy="6858000"/>
          </a:xfrm>
          <a:prstGeom prst="rect">
            <a:avLst/>
          </a:prstGeom>
          <a:blipFill>
            <a:blip r:embed="rId14"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2 Marcador de título"/>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s-ES" smtClean="0"/>
              <a:t>Haga clic para modificar el estilo de título del patrón</a:t>
            </a:r>
            <a:endParaRPr kumimoji="0" lang="en-US"/>
          </a:p>
        </p:txBody>
      </p:sp>
      <p:sp>
        <p:nvSpPr>
          <p:cNvPr id="31" name="30 Marcador de texto"/>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7" name="26 Marcador de fecha"/>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197AFE3D-0D7B-4D2F-B2F7-F62CE7EFD852}" type="datetimeFigureOut">
              <a:rPr lang="es-EC" smtClean="0"/>
              <a:pPr/>
              <a:t>23/08/2010</a:t>
            </a:fld>
            <a:endParaRPr lang="es-EC"/>
          </a:p>
        </p:txBody>
      </p:sp>
      <p:sp>
        <p:nvSpPr>
          <p:cNvPr id="4" name="3 Marcador de pie de página"/>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s-EC"/>
          </a:p>
        </p:txBody>
      </p:sp>
      <p:sp>
        <p:nvSpPr>
          <p:cNvPr id="16" name="15 Marcador de número de diapositiva"/>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B0E89DC3-72B6-495B-AC2D-12A54A555129}" type="slidenum">
              <a:rPr lang="es-EC" smtClean="0"/>
              <a:pPr/>
              <a:t>‹Nº›</a:t>
            </a:fld>
            <a:endParaRPr lang="es-EC"/>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ransition spd="slow" advClick="0" advTm="5000">
    <p:wheel/>
    <p:sndAc>
      <p:stSnd>
        <p:snd r:embed="rId13" name="breeze.wav"/>
      </p:stSnd>
    </p:sndAc>
  </p:transition>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audio" Target="../media/audio1"/><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audio" Target="../media/audio1"/><Relationship Id="rId2" Type="http://schemas.openxmlformats.org/officeDocument/2006/relationships/slideLayout" Target="../slideLayouts/slideLayout2.xml"/><Relationship Id="rId1" Type="http://schemas.openxmlformats.org/officeDocument/2006/relationships/video" Target="file:///\\Apolo\Labs\Beta\beta33\gissel\Chicos%20guapos%20__%20hot%20guys.mpeg" TargetMode="External"/><Relationship Id="rId4" Type="http://schemas.openxmlformats.org/officeDocument/2006/relationships/image" Target="../media/image28.png"/></Relationships>
</file>

<file path=ppt/slides/_rels/slide2.xml.rels><?xml version="1.0" encoding="UTF-8" standalone="yes"?>
<Relationships xmlns="http://schemas.openxmlformats.org/package/2006/relationships"><Relationship Id="rId2" Type="http://schemas.openxmlformats.org/officeDocument/2006/relationships/audio" Target="../media/audio1"/><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audio" Target="../media/audio1"/><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audio" Target="../media/audio1"/><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audio" Target="../media/audio1"/><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audio" Target="../media/audio1"/><Relationship Id="rId1" Type="http://schemas.openxmlformats.org/officeDocument/2006/relationships/slideLayout" Target="../slideLayouts/slideLayout2.xml"/><Relationship Id="rId6" Type="http://schemas.openxmlformats.org/officeDocument/2006/relationships/image" Target="../media/image14.jpeg"/><Relationship Id="rId5" Type="http://schemas.openxmlformats.org/officeDocument/2006/relationships/image" Target="../media/image13.jpeg"/><Relationship Id="rId4" Type="http://schemas.openxmlformats.org/officeDocument/2006/relationships/image" Target="../media/image12.jpeg"/></Relationships>
</file>

<file path=ppt/slides/_rels/slide7.xml.rels><?xml version="1.0" encoding="UTF-8" standalone="yes"?>
<Relationships xmlns="http://schemas.openxmlformats.org/package/2006/relationships"><Relationship Id="rId3" Type="http://schemas.openxmlformats.org/officeDocument/2006/relationships/image" Target="../media/image15.jpeg"/><Relationship Id="rId7" Type="http://schemas.openxmlformats.org/officeDocument/2006/relationships/image" Target="../media/image19.jpeg"/><Relationship Id="rId2" Type="http://schemas.openxmlformats.org/officeDocument/2006/relationships/audio" Target="../media/audio1"/><Relationship Id="rId1" Type="http://schemas.openxmlformats.org/officeDocument/2006/relationships/slideLayout" Target="../slideLayouts/slideLayout2.xml"/><Relationship Id="rId6" Type="http://schemas.openxmlformats.org/officeDocument/2006/relationships/image" Target="../media/image18.jpeg"/><Relationship Id="rId5" Type="http://schemas.openxmlformats.org/officeDocument/2006/relationships/image" Target="../media/image17.jpeg"/><Relationship Id="rId4" Type="http://schemas.openxmlformats.org/officeDocument/2006/relationships/image" Target="../media/image16.jpeg"/></Relationships>
</file>

<file path=ppt/slides/_rels/slide8.xml.rels><?xml version="1.0" encoding="UTF-8" standalone="yes"?>
<Relationships xmlns="http://schemas.openxmlformats.org/package/2006/relationships"><Relationship Id="rId3" Type="http://schemas.openxmlformats.org/officeDocument/2006/relationships/image" Target="../media/image20.jpeg"/><Relationship Id="rId7" Type="http://schemas.openxmlformats.org/officeDocument/2006/relationships/image" Target="../media/image24.jpeg"/><Relationship Id="rId2" Type="http://schemas.openxmlformats.org/officeDocument/2006/relationships/audio" Target="../media/audio1"/><Relationship Id="rId1" Type="http://schemas.openxmlformats.org/officeDocument/2006/relationships/slideLayout" Target="../slideLayouts/slideLayout2.xml"/><Relationship Id="rId6" Type="http://schemas.openxmlformats.org/officeDocument/2006/relationships/image" Target="../media/image23.jpeg"/><Relationship Id="rId5" Type="http://schemas.openxmlformats.org/officeDocument/2006/relationships/image" Target="../media/image22.jpeg"/><Relationship Id="rId4" Type="http://schemas.openxmlformats.org/officeDocument/2006/relationships/image" Target="../media/image21.jpeg"/></Relationships>
</file>

<file path=ppt/slides/_rels/slide9.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audio" Target="../media/audio1"/><Relationship Id="rId1" Type="http://schemas.openxmlformats.org/officeDocument/2006/relationships/slideLayout" Target="../slideLayouts/slideLayout2.xml"/><Relationship Id="rId5" Type="http://schemas.openxmlformats.org/officeDocument/2006/relationships/image" Target="../media/image27.jpeg"/><Relationship Id="rId4" Type="http://schemas.openxmlformats.org/officeDocument/2006/relationships/image" Target="../media/image2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9 Rectángulo"/>
          <p:cNvSpPr/>
          <p:nvPr/>
        </p:nvSpPr>
        <p:spPr>
          <a:xfrm>
            <a:off x="3214678" y="357166"/>
            <a:ext cx="5509777" cy="1754326"/>
          </a:xfrm>
          <a:prstGeom prst="rect">
            <a:avLst/>
          </a:prstGeom>
          <a:noFill/>
        </p:spPr>
        <p:txBody>
          <a:bodyPr wrap="none" lIns="91440" tIns="45720" rIns="91440" bIns="45720">
            <a:spAutoFit/>
            <a:scene3d>
              <a:camera prst="orthographicFront"/>
              <a:lightRig rig="soft" dir="t">
                <a:rot lat="0" lon="0" rev="10800000"/>
              </a:lightRig>
            </a:scene3d>
            <a:sp3d>
              <a:bevelT w="27940" h="12700"/>
              <a:contourClr>
                <a:srgbClr val="DDDDDD"/>
              </a:contourClr>
            </a:sp3d>
          </a:bodyPr>
          <a:lstStyle/>
          <a:p>
            <a:pPr algn="ctr"/>
            <a:r>
              <a:rPr lang="es-ES" sz="5400" b="1" spc="150" dirty="0" smtClean="0">
                <a:ln w="11430"/>
                <a:solidFill>
                  <a:srgbClr val="F8F8F8"/>
                </a:solidFill>
                <a:effectLst>
                  <a:outerShdw blurRad="25400" algn="tl" rotWithShape="0">
                    <a:srgbClr val="000000">
                      <a:alpha val="43000"/>
                    </a:srgbClr>
                  </a:outerShdw>
                </a:effectLst>
              </a:rPr>
              <a:t>GISSEL NORISTZ</a:t>
            </a:r>
          </a:p>
          <a:p>
            <a:pPr algn="ctr"/>
            <a:r>
              <a:rPr lang="es-ES" sz="5400" b="1" cap="none" spc="150" dirty="0" smtClean="0">
                <a:ln w="11430"/>
                <a:solidFill>
                  <a:srgbClr val="F8F8F8"/>
                </a:solidFill>
                <a:effectLst>
                  <a:outerShdw blurRad="25400" algn="tl" rotWithShape="0">
                    <a:srgbClr val="000000">
                      <a:alpha val="43000"/>
                    </a:srgbClr>
                  </a:outerShdw>
                </a:effectLst>
              </a:rPr>
              <a:t>ARMIJOS</a:t>
            </a:r>
            <a:endParaRPr lang="es-ES" sz="5400" b="1" cap="none" spc="150" dirty="0">
              <a:ln w="11430"/>
              <a:solidFill>
                <a:srgbClr val="F8F8F8"/>
              </a:solidFill>
              <a:effectLst>
                <a:outerShdw blurRad="25400" algn="tl" rotWithShape="0">
                  <a:srgbClr val="000000">
                    <a:alpha val="43000"/>
                  </a:srgbClr>
                </a:outerShdw>
              </a:effectLst>
            </a:endParaRPr>
          </a:p>
        </p:txBody>
      </p:sp>
      <p:sp>
        <p:nvSpPr>
          <p:cNvPr id="11" name="10 CuadroTexto"/>
          <p:cNvSpPr txBox="1"/>
          <p:nvPr/>
        </p:nvSpPr>
        <p:spPr>
          <a:xfrm>
            <a:off x="3714744" y="3429000"/>
            <a:ext cx="4857784" cy="1323439"/>
          </a:xfrm>
          <a:prstGeom prst="rect">
            <a:avLst/>
          </a:prstGeom>
          <a:solidFill>
            <a:schemeClr val="accent1">
              <a:lumMod val="20000"/>
              <a:lumOff val="80000"/>
            </a:schemeClr>
          </a:solid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s-EC" sz="4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BUSCO UN AMOR DEL BUENO:</a:t>
            </a:r>
            <a:endParaRPr lang="es-EC" sz="4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pic>
        <p:nvPicPr>
          <p:cNvPr id="12" name="11 Imagen" descr="images[1].jpg"/>
          <p:cNvPicPr>
            <a:picLocks noChangeAspect="1"/>
          </p:cNvPicPr>
          <p:nvPr/>
        </p:nvPicPr>
        <p:blipFill>
          <a:blip r:embed="rId3" cstate="print"/>
          <a:stretch>
            <a:fillRect/>
          </a:stretch>
        </p:blipFill>
        <p:spPr>
          <a:xfrm rot="20405226">
            <a:off x="504023" y="453568"/>
            <a:ext cx="2190750" cy="2085975"/>
          </a:xfrm>
          <a:prstGeom prst="rect">
            <a:avLst/>
          </a:prstGeom>
        </p:spPr>
      </p:pic>
      <p:pic>
        <p:nvPicPr>
          <p:cNvPr id="16386" name="Picture 2" descr="http://t3.gstatic.com/images?q=tbn:ANd9GcQvviM9WS_zb94VWPY3AQN31Bz1yZuSrSbgCNVvfmw9_h4dDT0&amp;t=1&amp;usg=__WZNDrrNJLouJJXjHlXNzRE0FyTQ="/>
          <p:cNvPicPr>
            <a:picLocks noChangeAspect="1" noChangeArrowheads="1"/>
          </p:cNvPicPr>
          <p:nvPr/>
        </p:nvPicPr>
        <p:blipFill>
          <a:blip r:embed="rId4" cstate="print"/>
          <a:srcRect/>
          <a:stretch>
            <a:fillRect/>
          </a:stretch>
        </p:blipFill>
        <p:spPr bwMode="auto">
          <a:xfrm rot="855265">
            <a:off x="1651620" y="2032957"/>
            <a:ext cx="1752600" cy="2609851"/>
          </a:xfrm>
          <a:prstGeom prst="rect">
            <a:avLst/>
          </a:prstGeom>
          <a:noFill/>
        </p:spPr>
      </p:pic>
      <p:pic>
        <p:nvPicPr>
          <p:cNvPr id="16388" name="Picture 4" descr="http://t2.gstatic.com/images?q=tbn:ANd9GcRvFYiE5MRQMNrsf-WVHocqBS4YYZ0oJOIx0pEQNLDOqPswbHg&amp;t=1&amp;usg=__sI0xtSVguW82Z4I6DaOzkA2BSXg="/>
          <p:cNvPicPr>
            <a:picLocks noChangeAspect="1" noChangeArrowheads="1"/>
          </p:cNvPicPr>
          <p:nvPr/>
        </p:nvPicPr>
        <p:blipFill>
          <a:blip r:embed="rId5" cstate="print"/>
          <a:srcRect/>
          <a:stretch>
            <a:fillRect/>
          </a:stretch>
        </p:blipFill>
        <p:spPr bwMode="auto">
          <a:xfrm rot="20053069">
            <a:off x="672854" y="3500486"/>
            <a:ext cx="1628775" cy="2809876"/>
          </a:xfrm>
          <a:prstGeom prst="rect">
            <a:avLst/>
          </a:prstGeom>
          <a:noFill/>
        </p:spPr>
      </p:pic>
    </p:spTree>
  </p:cSld>
  <p:clrMapOvr>
    <a:masterClrMapping/>
  </p:clrMapOvr>
  <p:transition spd="slow" advClick="0" advTm="5000">
    <p:wheel/>
    <p:sndAc>
      <p:stSnd>
        <p:snd r:embed="rId2" name="breez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10"/>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8" presetClass="entr" presetSubtype="16"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diamond(in)">
                                      <p:cBhvr>
                                        <p:cTn id="11" dur="2000"/>
                                        <p:tgtEl>
                                          <p:spTgt spid="11"/>
                                        </p:tgtEl>
                                      </p:cBhvr>
                                    </p:animEffect>
                                  </p:childTnLst>
                                </p:cTn>
                              </p:par>
                            </p:childTnLst>
                          </p:cTn>
                        </p:par>
                      </p:childTnLst>
                    </p:cTn>
                  </p:par>
                  <p:par>
                    <p:cTn id="12" fill="hold">
                      <p:stCondLst>
                        <p:cond delay="indefinite"/>
                      </p:stCondLst>
                      <p:childTnLst>
                        <p:par>
                          <p:cTn id="13" fill="hold">
                            <p:stCondLst>
                              <p:cond delay="0"/>
                            </p:stCondLst>
                            <p:childTnLst>
                              <p:par>
                                <p:cTn id="14" presetID="5" presetClass="entr" presetSubtype="10" fill="hold" nodeType="click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checkerboard(across)">
                                      <p:cBhvr>
                                        <p:cTn id="16" dur="500"/>
                                        <p:tgtEl>
                                          <p:spTgt spid="12"/>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16386"/>
                                        </p:tgtEl>
                                        <p:attrNameLst>
                                          <p:attrName>style.visibility</p:attrName>
                                        </p:attrNameLst>
                                      </p:cBhvr>
                                      <p:to>
                                        <p:strVal val="visible"/>
                                      </p:to>
                                    </p:set>
                                    <p:anim calcmode="lin" valueType="num">
                                      <p:cBhvr additive="base">
                                        <p:cTn id="21" dur="500" fill="hold"/>
                                        <p:tgtEl>
                                          <p:spTgt spid="16386"/>
                                        </p:tgtEl>
                                        <p:attrNameLst>
                                          <p:attrName>ppt_x</p:attrName>
                                        </p:attrNameLst>
                                      </p:cBhvr>
                                      <p:tavLst>
                                        <p:tav tm="0">
                                          <p:val>
                                            <p:strVal val="#ppt_x"/>
                                          </p:val>
                                        </p:tav>
                                        <p:tav tm="100000">
                                          <p:val>
                                            <p:strVal val="#ppt_x"/>
                                          </p:val>
                                        </p:tav>
                                      </p:tavLst>
                                    </p:anim>
                                    <p:anim calcmode="lin" valueType="num">
                                      <p:cBhvr additive="base">
                                        <p:cTn id="22" dur="500" fill="hold"/>
                                        <p:tgtEl>
                                          <p:spTgt spid="16386"/>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16388"/>
                                        </p:tgtEl>
                                        <p:attrNameLst>
                                          <p:attrName>style.visibility</p:attrName>
                                        </p:attrNameLst>
                                      </p:cBhvr>
                                      <p:to>
                                        <p:strVal val="visible"/>
                                      </p:to>
                                    </p:set>
                                    <p:animEffect transition="in" filter="box(in)">
                                      <p:cBhvr>
                                        <p:cTn id="27" dur="500"/>
                                        <p:tgtEl>
                                          <p:spTgt spid="163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hicos guapos __ hot guys.mpeg">
            <a:hlinkClick r:id="" action="ppaction://media"/>
          </p:cNvPr>
          <p:cNvPicPr>
            <a:picLocks noGrp="1" noRot="1" noChangeAspect="1"/>
          </p:cNvPicPr>
          <p:nvPr>
            <p:ph idx="1"/>
            <a:videoFile r:link="rId1"/>
          </p:nvPr>
        </p:nvPicPr>
        <p:blipFill>
          <a:blip r:embed="rId4" cstate="print"/>
          <a:stretch>
            <a:fillRect/>
          </a:stretch>
        </p:blipFill>
        <p:spPr>
          <a:xfrm>
            <a:off x="571472" y="1428736"/>
            <a:ext cx="7215238" cy="4857784"/>
          </a:xfrm>
          <a:prstGeom prst="rect">
            <a:avLst/>
          </a:prstGeom>
        </p:spPr>
      </p:pic>
      <p:sp>
        <p:nvSpPr>
          <p:cNvPr id="5" name="4 Rectángulo"/>
          <p:cNvSpPr/>
          <p:nvPr/>
        </p:nvSpPr>
        <p:spPr>
          <a:xfrm>
            <a:off x="2000232" y="285728"/>
            <a:ext cx="4695516"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s-ES"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Chicos guapos</a:t>
            </a:r>
            <a:endParaRPr lang="es-ES"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cSld>
  <p:clrMapOvr>
    <a:masterClrMapping/>
  </p:clrMapOvr>
  <p:transition spd="slow" advClick="0" advTm="5000">
    <p:wheel/>
    <p:sndAc>
      <p:stSnd>
        <p:snd r:embed="rId3" name="breeze.wav"/>
      </p:stSnd>
    </p:sndAc>
  </p:transition>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4"/>
                                        </p:tgtEl>
                                      </p:cBhvr>
                                    </p:cmd>
                                  </p:childTnLst>
                                </p:cTn>
                              </p:par>
                            </p:childTnLst>
                          </p:cTn>
                        </p:par>
                      </p:childTnLst>
                    </p:cTn>
                  </p:par>
                </p:childTnLst>
              </p:cTn>
              <p:nextCondLst>
                <p:cond evt="onClick" delay="0">
                  <p:tgtEl>
                    <p:spTgt spid="4"/>
                  </p:tgtEl>
                </p:cond>
              </p:nextCondLst>
            </p:seq>
            <p:video>
              <p:cMediaNode>
                <p:cTn id="7" fill="hold" display="0">
                  <p:stCondLst>
                    <p:cond delay="indefinite"/>
                  </p:stCondLst>
                  <p:endCondLst>
                    <p:cond evt="onNext" delay="0">
                      <p:tgtEl>
                        <p:sldTgt/>
                      </p:tgtEl>
                    </p:cond>
                    <p:cond evt="onPrev" delay="0">
                      <p:tgtEl>
                        <p:sldTgt/>
                      </p:tgtEl>
                    </p:cond>
                  </p:endCondLst>
                </p:cTn>
                <p:tgtEl>
                  <p:spTgt spid="4"/>
                </p:tgtEl>
              </p:cMediaNode>
            </p:vide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42910" y="142852"/>
            <a:ext cx="7239000" cy="714372"/>
          </a:xfrm>
        </p:spPr>
        <p:txBody>
          <a:bodyPr/>
          <a:lstStyle/>
          <a:p>
            <a:pPr algn="ctr"/>
            <a:r>
              <a:rPr lang="es-EC" dirty="0" smtClean="0">
                <a:solidFill>
                  <a:schemeClr val="tx2"/>
                </a:solidFill>
              </a:rPr>
              <a:t>Que es un varón:</a:t>
            </a:r>
            <a:endParaRPr lang="es-EC" dirty="0">
              <a:solidFill>
                <a:schemeClr val="tx2"/>
              </a:solidFill>
            </a:endParaRPr>
          </a:p>
        </p:txBody>
      </p:sp>
      <p:sp>
        <p:nvSpPr>
          <p:cNvPr id="3" name="2 Marcador de contenido"/>
          <p:cNvSpPr>
            <a:spLocks noGrp="1"/>
          </p:cNvSpPr>
          <p:nvPr>
            <p:ph idx="1"/>
          </p:nvPr>
        </p:nvSpPr>
        <p:spPr>
          <a:xfrm rot="367049">
            <a:off x="467632" y="1414178"/>
            <a:ext cx="7239000" cy="5042116"/>
          </a:xfrm>
        </p:spPr>
        <p:style>
          <a:lnRef idx="1">
            <a:schemeClr val="accent5"/>
          </a:lnRef>
          <a:fillRef idx="2">
            <a:schemeClr val="accent5"/>
          </a:fillRef>
          <a:effectRef idx="1">
            <a:schemeClr val="accent5"/>
          </a:effectRef>
          <a:fontRef idx="minor">
            <a:schemeClr val="dk1"/>
          </a:fontRef>
        </p:style>
        <p:txBody>
          <a:bodyPr>
            <a:normAutofit fontScale="85000" lnSpcReduction="10000"/>
          </a:bodyPr>
          <a:lstStyle/>
          <a:p>
            <a:pPr algn="just"/>
            <a:r>
              <a:rPr lang="es-EC" dirty="0" smtClean="0">
                <a:solidFill>
                  <a:schemeClr val="tx2">
                    <a:lumMod val="75000"/>
                  </a:schemeClr>
                </a:solidFill>
              </a:rPr>
              <a:t>Varón es la manera como se identifica a las personas que pertenecen al sexo masculino sin importar su edad o apariencia. La palabra “varón” designa biológicamente al “macho” humano, pero esta última expresión puede ser peyorativa y reservada a las especies animales y vegetales, mientras el varón es restringido al hombre como especie. La palabra «hombres» tiene un mayor abanico de conceptos y por lo mismo la palabra «varón» se usa cuando se quiere hacer una distinción sexual con la «mujer». Muchas veces la palabra «hombre» se usa para varones que han alcanzado su edad adulta, mientras la palabra «varón» no tiene en cuenta la edad. La palabra «varón» en castellano deriva del latín </a:t>
            </a:r>
            <a:r>
              <a:rPr lang="es-EC" i="1" dirty="0" smtClean="0">
                <a:solidFill>
                  <a:schemeClr val="tx2">
                    <a:lumMod val="75000"/>
                  </a:schemeClr>
                </a:solidFill>
              </a:rPr>
              <a:t>vir</a:t>
            </a:r>
            <a:r>
              <a:rPr lang="es-EC" dirty="0" smtClean="0">
                <a:solidFill>
                  <a:schemeClr val="tx2">
                    <a:lumMod val="75000"/>
                  </a:schemeClr>
                </a:solidFill>
              </a:rPr>
              <a:t> que traduce literalmente «viga»: el varón era para los romanos «la viga que sostiene la casa».</a:t>
            </a:r>
          </a:p>
          <a:p>
            <a:endParaRPr lang="es-EC" dirty="0"/>
          </a:p>
        </p:txBody>
      </p:sp>
    </p:spTree>
  </p:cSld>
  <p:clrMapOvr>
    <a:masterClrMapping/>
  </p:clrMapOvr>
  <p:transition spd="slow" advClick="0" advTm="5000">
    <p:wheel/>
    <p:sndAc>
      <p:stSnd>
        <p:snd r:embed="rId2" name="breez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mph" presetSubtype="0" fill="hold" grpId="0" nodeType="clickEffect">
                                  <p:stCondLst>
                                    <p:cond delay="0"/>
                                  </p:stCondLst>
                                  <p:childTnLst>
                                    <p:animRot by="21600000">
                                      <p:cBhvr>
                                        <p:cTn id="11" dur="2000" fill="hold"/>
                                        <p:tgtEl>
                                          <p:spTgt spid="3">
                                            <p:bg/>
                                          </p:spTgt>
                                        </p:tgtEl>
                                        <p:attrNameLst>
                                          <p:attrName>r</p:attrName>
                                        </p:attrNameLst>
                                      </p:cBhvr>
                                    </p:animRot>
                                  </p:childTnLst>
                                </p:cTn>
                              </p:par>
                            </p:childTnLst>
                          </p:cTn>
                        </p:par>
                      </p:childTnLst>
                    </p:cTn>
                  </p:par>
                  <p:par>
                    <p:cTn id="12" fill="hold">
                      <p:stCondLst>
                        <p:cond delay="indefinite"/>
                      </p:stCondLst>
                      <p:childTnLst>
                        <p:par>
                          <p:cTn id="13" fill="hold">
                            <p:stCondLst>
                              <p:cond delay="0"/>
                            </p:stCondLst>
                            <p:childTnLst>
                              <p:par>
                                <p:cTn id="14" presetID="8" presetClass="emph" presetSubtype="0" fill="hold" grpId="0" nodeType="clickEffect">
                                  <p:stCondLst>
                                    <p:cond delay="0"/>
                                  </p:stCondLst>
                                  <p:childTnLst>
                                    <p:animRot by="21600000">
                                      <p:cBhvr>
                                        <p:cTn id="15" dur="2000" fill="hold"/>
                                        <p:tgtEl>
                                          <p:spTgt spid="3">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00034" y="357166"/>
            <a:ext cx="7239000" cy="785834"/>
          </a:xfrm>
        </p:spPr>
        <p:txBody>
          <a:bodyPr/>
          <a:lstStyle/>
          <a:p>
            <a:pPr algn="ctr"/>
            <a:r>
              <a:rPr lang="es-EC" dirty="0" smtClean="0">
                <a:solidFill>
                  <a:schemeClr val="tx2"/>
                </a:solidFill>
              </a:rPr>
              <a:t>CARACTERISTICAS:</a:t>
            </a:r>
            <a:endParaRPr lang="es-EC" dirty="0">
              <a:solidFill>
                <a:schemeClr val="tx2"/>
              </a:solidFill>
            </a:endParaRPr>
          </a:p>
        </p:txBody>
      </p:sp>
      <p:sp>
        <p:nvSpPr>
          <p:cNvPr id="3" name="2 Marcador de contenido"/>
          <p:cNvSpPr>
            <a:spLocks noGrp="1"/>
          </p:cNvSpPr>
          <p:nvPr>
            <p:ph idx="1"/>
          </p:nvPr>
        </p:nvSpPr>
        <p:spPr>
          <a:xfrm>
            <a:off x="357158" y="2285992"/>
            <a:ext cx="7239000" cy="3883992"/>
          </a:xfrm>
        </p:spPr>
        <p:txBody>
          <a:bodyPr>
            <a:normAutofit fontScale="92500" lnSpcReduction="20000"/>
          </a:bodyPr>
          <a:lstStyle/>
          <a:p>
            <a:r>
              <a:rPr lang="es-EC" dirty="0" smtClean="0"/>
              <a:t>Tono de voz grave y fuerte. </a:t>
            </a:r>
          </a:p>
          <a:p>
            <a:r>
              <a:rPr lang="es-EC" dirty="0" smtClean="0"/>
              <a:t>Estatura superior a la femenil. </a:t>
            </a:r>
          </a:p>
          <a:p>
            <a:r>
              <a:rPr lang="es-EC" dirty="0" smtClean="0"/>
              <a:t>Tórax amplio y pelvis estrecha; forma triangular del torso. </a:t>
            </a:r>
          </a:p>
          <a:p>
            <a:r>
              <a:rPr lang="es-EC" dirty="0" smtClean="0"/>
              <a:t>Mayor volumen corporal. </a:t>
            </a:r>
          </a:p>
          <a:p>
            <a:r>
              <a:rPr lang="es-EC" dirty="0" smtClean="0"/>
              <a:t>Carencia de grasa subcutánea. </a:t>
            </a:r>
          </a:p>
          <a:p>
            <a:r>
              <a:rPr lang="es-EC" dirty="0" smtClean="0"/>
              <a:t>sin tendencia a la calvicie .  </a:t>
            </a:r>
          </a:p>
          <a:p>
            <a:r>
              <a:rPr lang="es-EC" dirty="0" smtClean="0"/>
              <a:t>piel gruesa y más oscura.</a:t>
            </a:r>
          </a:p>
          <a:p>
            <a:r>
              <a:rPr lang="es-EC" dirty="0" smtClean="0"/>
              <a:t>Con musculo y ojos claros.</a:t>
            </a:r>
          </a:p>
          <a:p>
            <a:r>
              <a:rPr lang="es-EC" dirty="0" smtClean="0"/>
              <a:t>Que sea de signo Aries. </a:t>
            </a:r>
          </a:p>
          <a:p>
            <a:pPr>
              <a:buNone/>
            </a:pPr>
            <a:endParaRPr lang="es-EC" dirty="0" smtClean="0"/>
          </a:p>
          <a:p>
            <a:endParaRPr lang="es-EC" dirty="0" smtClean="0"/>
          </a:p>
          <a:p>
            <a:endParaRPr lang="es-EC" dirty="0"/>
          </a:p>
        </p:txBody>
      </p:sp>
      <p:sp>
        <p:nvSpPr>
          <p:cNvPr id="6" name="5 Rectángulo"/>
          <p:cNvSpPr/>
          <p:nvPr/>
        </p:nvSpPr>
        <p:spPr>
          <a:xfrm>
            <a:off x="500034" y="1285860"/>
            <a:ext cx="4992072" cy="646331"/>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s-ES" sz="36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Características físicas:</a:t>
            </a:r>
            <a:endParaRPr lang="es-ES" sz="36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2050" name="AutoShape 2" descr="data:image/jpeg;base64,/9j/4AAQSkZJRgABAQAAAQABAAD/2wBDAAkGBwgHBgkIBwgKCgkLDRYPDQwMDRsUFRAWIB0iIiAdHx8kKDQsJCYxJx8fLT0tMTU3Ojo6Iys/RD84QzQ5Ojf/2wBDAQoKCg0MDRoPDxo3JR8lNzc3Nzc3Nzc3Nzc3Nzc3Nzc3Nzc3Nzc3Nzc3Nzc3Nzc3Nzc3Nzc3Nzc3Nzc3Nzc3Nzf/wAARCACnAN8DASIAAhEBAxEB/8QAGwAAAgMBAQEAAAAAAAAAAAAAAwQCBQYAAQf/xAA+EAACAQMCAwYDBQYGAgMBAAABAgMABBEFIRIxQQYTIlFhcYGRoRQjMkKxFTNScsHRB2KCkuHwJFMlNLJD/8QAGgEAAwEBAQEAAAAAAAAAAAAAAgMEAQAFBv/EACgRAAICAgICAQQDAAMAAAAAAAABAhEDIRIxBEETFCIyUQUVYVKRof/aAAwDAQACEQMRAD8AptHN9bKojDkBiCPTPnWotrmWMLmFGPnw4+oqq7O333KiVFbc7E46mtSk1rIo4lKN6jIo4qx7dA4b5RuI2TzwRRxdI2D3+B5OMCpGFHj4oSj+wzQe4kHOJWz0jbB+RpqTQDocVQw4iqFfNaE3cd5sSDQRaI3iXvIiPMYqL2LyDjExbHmOKt3Rio8ui0EqyxseFvDggcPxpu079Vyzli3I9BSkUEscZRoFbPXiINNQvwKFZZIx58xXRTu2bKqpDP2ors2PjU3u1KYEan40qJ4i2O8X/UCKOqjh4lVWB6qaJNgUgSXQU5COoJ8qZWeFsByPiKArsGIMZ4fepcCNuCvF5GtRjSDIkHG2CQp6GvJraKYgGOMgdSoz86gUA/OP9LVHxKcKSB60WjKDrYIhLLJImf4XO1LyxOHwJo28u8Tepd5KNi+RXpm4fxYrtG7B91dIdoYmH+ViP1rx7meBeJrO42P/APMK36UQ3H8LYHrXRzurMFYMTz9Kw4CusWmVEqyxEnB7yIim4Zba4y0Lo+DglCCB71HjZ9nRSfjR5FSC3jUKqcRyxA60M5uKCjDkwcjKuQcHblivIJIJlIUkleasOVOLAjoDjJqvv7V48yQnhYdQP6daSssk7fQz44yVLsm9vDNs0UZ+hoY06JNkWRAeiMSKXtJLqRSTJCzKcNxAqR8tqd766Tnbk46o+f1qhOMlaESjKLpgjYINuPP8wFDNmynHh+BxTAvs/vIpV/mjz+leJPbl9nUZ/wA5XPwNc0jNgO4xs8bY88gihvZWj/jQn3G3wqybupF8KMw9CDQykfRuH0xikyihikz5noVl3ccbhgcMcqX351q4YVMY8P8AtNZSx4jGrLscnf41p9Nvrd1WKfgjkHXOA3x6VPhyJ6ZZlwtK0GYcIyrYI5Ypy0uZcDjckevKjdzEccSsfeoNCUz3WQD5iqkvZI2hlZlY4bG+1RnQ8P3Ekak9SKrWt7ov4SGHUZwaOqSj954fhmjsyg8UF0XBa5V1H5AuAaK8Mx5BfYCvI1QLxcLN5AnejRTbBl41B5ZFbQNsXWB8hmiPxNetFAoy8Y4vMAg0yszHIO4ztmpErsWww8q6jrEj3f5JJc/z5/WvcnhHE6uvUleVHItyf3YJ82FQNsruGjcL7Ma6jbPVjDIHXgIP8LGu8S7qkmPMDiqB0+bi40uOAeQGxrz7PcIMiUv7GtO0cZlLYaQKfJxw0GaFZwchseYO1MhroDGMj1OaiQCfvLdc+YXH6Vh1goyII+7TB3zuamjs/NVx6b1MJH0Zh8c/rU+BQfCynzJSuSdm2icESySoB8d6PqVuZI+FDjHKpWMYBaTY+WKZuMLHucMdvnSMn3DMb4uylstSdXMUxw6nBBq68FzblhjOOtZK87s3xk7wqI2IJK541xnIx6HarJZ4eGGId6RLxP3jDAJHNcdOlIhJ7TKcmNaaE9bmk0wNdWpJkAwyKQcj/g1j7ftpqOn3VvHcSiSzaQ948yEyKp5nI54zW04g7tHJhlBO+Oamvm/bHTktrxlV2XvGyoGeEDhyMjkfFgUUJtOhebGlGz67CyXESSRSIysAVZDkEeYI6V5KhOzHI8iOdfMf8PO1H2O5/YWqMnA75tZQwwCwz3Z35b7epxyOa+kkjj4eIg5xjiqtSTRHTIyxRZGE3rwA8laUenESKOQWA4XJ96gVZebD47UthpnzjS3H2ZPWjy78qrNMkb7PHVjxZXnXkntrqhzTdWuLUiNm44uXCx5exrV2N+lzGXhYMq44gfxL7j+vKsH1pm0uJYJllt5WjkXky86qxZpR7Jc3jxltdm+71CSrDJ9qiqqSQo3HSqnS+0BuiILsRrcflGMB/byPp8qt1kXPiTB64q+MlJWjzpQcXTAzWZkXMU7x+QwCKUe31BDhHilX/aatQ8TNtLjH5WBowHEvhww9DW0geTRUw96keZFlUjbGM/UZqaFXyeMqfKrLhI3IqJVH/eAH33rqOsr5Z40G2fj1oZvAseMkMeQ8qfNlbscqij2yKVl0iAy9594PPOCP712zU0V1qb0XM0jygq+wYE+H4VY2c88bsLluIdAK8/Z+GwAuMdCRUxYkcpW+FcrNdMaW7QnZSK6S+iBwxwP5c0JLd1P7zPuu9CuJIoCRKMZ2yetFbBUUMd9ZS7K4B+Vc7WiKFaYBidqropLSVsoeRwSKZMOB+8Ur0/4oeQSirLa0KRoF24RvnzpKS/eaZw6KhjUFPFniGf1qbyxrxpJ4Rtg1BxE04nUAOqnBU88ipuVopjFL0J2ujG4upLud17rgCLEgxy2yflXXEXdJLbSoWjYF4pAeR/oQfoat1uFtrUJscY3NUNxqqd6wxxY5KOprpcYoOHKTENMkle1P2ghZFcqSRsfWs922kLqqhWdFQ8WF/EOmAfX9KsNTvu6WQoc5B4QvXzxWN1TUpJwLe4DdyCTx43G2Oe/L260qPYWZ0qMZdys1y7MxLE7mvsn+G+ov2h0km6m47q1ZY5C2csMeE++Ac+oNfFpRliRjn0rbf4Q30tv2nMCZK3MDoVDYBI8Q9+RqmL2ebZ9sSNo1AJVsdK9YDAynyqAMpHiiP61ISsNwrKPQUbNR8o0lCbZAOeKtO5bhGeXWhdn7Yyxxqikk46Vr206ys4F+0IZGxniJwo9MV46TZ7fNKjJiHevGiKHIBp6/urSCTKLhfIGvIpIbpQ0LZP8AD1FErQVoRuYxwcWDnHMVf9m9Tl1Eva3DuZ4lBEp5MOW/r09arJoTjhwd+W3OtHY6Wul6fwOuJ5SHmPUH8qD25n1NVeLbdLol8pRrfYy8VyG8JQj1OK5XwQHjkDDqqnFC0bXbfWFuu63NrN3DuOTkAHI+Z+XqKtB3WNzn0FXVZ5ltaYsZHXBSYD0b/mvftE/5o45AKZMULA4wMeYoLQqThCB8a6jrRD7UpHjhdfhXq3MA371k9waIttKM+LI9RQ3tyB4owwHlgV2zbQaOUH8Dq4PrRBwZwyfKkjDACMxOD5mvFPA5EUrD0Lf3FbbMpeh5olO4bAoLW0LnaONj5lcfWoo1weTIwH8S8P6VNpjxkvA4/kcN9DW9nU0Kfs6C3YzRAw55kEY+v96MY26cLDzIxRRcREEDjB6h0I/4qL3Hx9aVkyRiNhCUgF7D3kGNg48W3LNIWF0GUrJ4XU4K0zdTnBA/McUHULQcLNFs+MjHPlUN7tF8I0qYHUtRCoeJhnkN6zd9qCIcqPG2wpTVXuw4MoZV6etS0e3t75pDeXiwd2BjIBJ59D7D50XexqVaErhb+64roWzmCPfKKSFFUup8H2deEgLuMgdOuPWtzZ289tazfarh4yrholjkCA+bMRyXhA2PtReyvY607Qvd6tqgb9mNKy20QPB3wH4mOOQz9c+W5xJvISUbZ8t07s1quu6hLBpds9wyjMjscKvTLMf+n1rV9jOyWqaD2us5rx7UKiycRR+P8pGMbb719Zt47TSbY2mk2cVvbgkkRrjLeZ6k+prMy2PF2gtrjvQil8njbHEQNgK3n9ySJoYftcmadJpMc4HPqCK5rspsbfP8j5oCoGyqMAwoEiXOcIpHqRzqiToSkmVnZqCCw06O5ujhmQbfClO0OvwGALHgseQB6VR3F0ZLCLvJmCcA5VTag8ZnXufwhcV5t8tI9RR4bfYeOVbmQRup8R2INNtai0YGOZuIetU0blW4lOCORo08zTEszEGt4vo3mjYdndTtoL+NtTzhRmNwOIBuhYeQp7t1qYS0t7PTJVmv9QPd2yo4bgQnBYkdfX+1YKOd1XB396asdUms7pLiHhEifhJUHG2Dz9KoxZPj0IzY/kdo2Ftbx9lNNsYIlLBp0gVeTTyMcufYLlj6BRWkURyx8aZAbkVOQaymjXg7Tdo4bm9Mam3tu6s7OMkBnP4yCepxknoorfW+jXUSHEyLk5KkeEew6VUpqiGaa7Kswj/2EfKoFMEbox86up9NZY+IoJmAyQm3yqsxaZOCQ2eRG9EmmAmL8bow3PtvRGuHUjI36AjNGKRk/dyZPvUZTKitxFAo3Bz+ta9Grfo8WYkZ4U5Z2JFeSyxlCHhYZGNt8/HalV1CFEAmJLjZmWPw/DyrpdQtYwD96cnA4PzUHyw/Y1YcjfQxEYO7VUlAC8uInb50GV8OQrqw8+dEitpbncr3a4zw9cetReFVfCjPtSZ5W9RH48cU7kDDYPnXvAxXiwMVJoHJ8CnFEEEroE4QB1351PwbY/nFCUCfaHEpH3SnYebUy3dRKzSHLHpTkVq5XhBwPIE7VC4so+ErLjHka1waVg/JFyoxOv6hbJlSnTYGsVczpxMybDnt0r6jeaBpVw2ZrSN25cW4P61WTf4e6beyq0clzbqDuFbiyPjuPnWRaQ2c3Wj5hc319fv9nE8jRgjjLOSF/wCa3Wh9oNVuZdP0jSeBEiiVGJBwqrjiJ8gf6/LTw9j9A02MpFYRyMfzSjvGPvn+1WGl6JDbEm2t44gxzwxqFB+VG5ekTpPtjTowj3JNZbW2kjkaUNhovFGf4W5gj41qb+UxfdyMgYcwDmsn2pmQ2HGCBxHHOlTf3KhuJN3ZrbGaC9sLe7woWaNW9jjcfPIo/cxkbgj0zWS7I3tyukiNYFkjicqDvnfB/qauRq4DcJiKnyEgz8sVYprjsgljabo+U3dwOCG3TJCoOLfrSTNg0paSF41kJ5jmaK0dwYmnEbNAjiNpOgYjOP8AvpUcY10XznfYZZN6mr5NICQ58qOj0ygFIc480RDnpSYemI25VxqY3E7xsrRsVZSCCpwQfPNfV+wva86pw6dqbf8AlgYSbH7zpg+TfrXyNXzVv2ckYarA0R3HESQcYHCa2PdA5IKSPvCMfEjfiHL1HnVRFb41Sa2mRGhkTvI2I3XoQPTP612laoupWoTjC3iKCCduI+f/ABTKOkyGYEho2OfNQeY+BH0pqtENVoznaS0mt54pLZOCGYL4dvCeIcYHwzj1qluF4o/CxbqGBNbnVIvtumXEbbSKOIY5hhz/ALj3FZIhWQkgBm8WPXr9aRkUmy7xpqugduhktwwKnbfK86HDameQyxKvHE+UOOvLGKesYmSMrw4XyroSLeZy2wY5JzQcRzn2kPWkpnDGV2V12KdBRsoDsAPaqqSf75QijB2zThcquG+BpvOlQmUGBu750cBFOM4O1NJcIqcTMKrbqfAOBVJe6hOrcCBjnYACg+VpjVhU0ax9YihGzA0i1xNqEp4ZWVfPyqs07SbucLNdlo1bkvWru3tVtoCQNs75NbylLsFxx4/x7BLAkDcXEXcD8RNPWrMBkEDO+aq7lxIVRWwSaYWURKCDtQXs2UbWx6RAuXO/XNUuq6ybOF2V+HHkaneagBGcsQMVidcu4biUI0jcHUCubt6CjjpXIhPrt7fXBSLJJO5B6VWateyzSiLJKp610t8sMRhtBw55t1NVhbfJ3zzraMc/Rs+zOv6XpenSx307JKZS3AsbMSMDyGOh615f/wCIFjx93ZafPOv8U+EHyHF+tYRzxOTR7KN5bleGNm6YAPkatWK0edLJTYhpx+5THlX1LRdFMfZtbK4RcXKF5QTupbGDj0AHyr532Sihmvrc3RxbxkPJkHkPy7edfVG7RaZw8RSUnn4FwD9aHB42Sf3RQebNGLps+U39lLY3s1tN+ONip9aEu1antg0GpTG8tY3RwPFxYyflWUzg0GTHKEuMkHGSkrQZTRo3pUHJoqNjnQOIakNCTG/WrfstfWX22eM3CC4A4UjIxnO5x8vpSuj6Z9r+/m8MKnwqfznyHp+tWGs6HbamoJURToB3UsYwUxyzjmKbjxPtgzmau2uHRkeNuFhyNavRNVFzPJHOAplwGPnkAZr5FpGvzWN0uma+wSbIEd1+ST3PT3+da1bj7tnjYjYYK9DmqVFSVCZVI3mn3quYOLGXJjbPVht+hHyrK6tGbS9khTZY24VHkOn0qs1DtNaaTYK97KV4rjiTAJJ8PLFLHtTZ9pL2W7shKo4UEgdQPFjcjfcZz8qm8rHw2h3i/nRqLST7ssTSM8nFOR50tb3R4SpNerIOLiaopS1RdGFOyxt8d4EJ2I507OGVPHjPnVTayr3yksAKcubgyEoNxRRegJw+5CNyScgHJ/LXmm2TyzrLMvhU5x5mmo1jXxOBmii8jQcK4FCluxjdKkWUshYcTNgDYDyqqubnwFAcb86RvtSKkqCcdd6zOo9oFhLICS2KY25aQEcSirkaKKcSXbKr7IKHeaikeS748qw9jr9xE9wNiZeWelV91fTyu3eSH51ywP2dLNBK0aHU9aMoZITVBNNklmO3vVRc3xUlUJLedKd7I34pGPxqiONEeTybZZT3XjwnixUO+Z+ew6gUmhp+wnigmDzQrMuPwnpTYY4tk0ssw1raTXJxCpI8zyHvWu0qAQdzFkHh2Jx1wap/27aqgEdu4+QxRLPXS93EqW67k/ibPQ162F+Phj+Vsimsk30Z/R777PbIsUIzjfiPM1ZPqtySOERofRM/WoaRp1v3KZDHw5/F/arhbK2wPuU+NHiw5VBJOjJZYOVtWUT3t0/4nyOoGN69jtJbiCWeNAUiIDgEZGeW3PHrV59jtf8A0R5/lo0FvFFIGiiQHlkDG1Dk8CWT8mHDy1HpGYitbid+GCF2b0G3z5VZLoEzQZa5VJgQVATiX2PX5VokRpFChcH22Y/DrUemenpU/wDXxh2UryOeymGsXGnypBrEMcUZ2juI/wAHxHSruCdZI1kR+JSMhlNBmhimjZZkVkK4KkZzWeCXWgTWyd/3mmvKUKsP3XEdjnyoHBwe+guRoNRsoL60kjuog/ECEJH4T5iqdNJ123jCW2uOI9l4XTOFB2x61ZxalBM3FHMjKHZIsH8TDY486Z+1xd6bdJEaVdnUNkj4VnGLZotoug29i5uZ5HurthhpZ98b9AeVLa5qJ07WbeQMO7eHDBegDH+9Fve0NpaXBtFjnup0XLpbpxcPoTnnWT7R6hJd3SySWrWrKmBHK2SRuc/WkZlHi0g4y47RtP2wgXiVgR515+3BndwfSvnMV+wXHEQPKii+LnHEQai+FFX1n+H0K21fvrpI42PExxWjluxAgDN4sb18u0jVRZTmVwrbbZ6GmLztFPcseNgqnlg70Lwu9DY+TGrZsNQ19IxgPk+lCtNaV0JeUA+RrDG8iJyzg+5qLahChPjA9qP4VQt+UrNbqeshlZUOWPWszdXGclmJNKS6rCE8LZNVst6ZDkAk+dMjBJCcvkch6W87nkdzSkl7LMdyQKUJZzlt6koajollNsMDnnU1NCUE0VFNaAFU4o8ZoCqaKgORXBIZXyp7SUc38OEY7np/lNCsb2a0DBAjcXPiXNXeja1K+oQRtCm5O4Yj8pqiMMTW5f8AguTmukC0gZii9VxVwoQLgjJ9eVUuk5EUXVcfGrZD4V8wd69/GvtPPl2F28hU1Izy+QoRzkjyo0ZwfjRUCMw5BD7hgcg8sY61cahZSanbDUrSBWKri5SIYw434seRGD86qEcddzTNjqUljKXQFkYcMihiuV57EbgjmDU2aEtSh2h2KfHTK10PNjilrpUmTu5lVkzyYA58qYv7q0jkyZHRTyMikfXcZ+NVsmqWSZIuEJ8wc0ucY1vRVGdidzosCMktkBBdLMJUYgsM9dvL0qNzo2n3E7Syo5uHbLuj8PETzz0ryfWrYZCzDfng5J+NV8+tOdreLxdGbYD4VBP410NTNDGbawgEcapEiDHPp1yfruawGr3739/NOpPCzYTb8o5U/M11dj/yJiwJ/CNh8qEtiijAxU81z6O5WU5DnfhrmEh86uxaJ6V6LNfShWKRl0UY74ci1SImbGTV/BbQo4MsYdeRGcVc2un6dNGJI7cEdeJicVRi8KWTpoVPMoGG7hzuTn413cNjcE19CGm2B5W0f1/vQ30uxySLcAejGm/1s/2hf1UTBpbkHPCaMsB8jW1XSLIc4W/3VP8AZVl/6Rj0YmtX8bk/aO+qh+jFiA+VTEJHStkNIsSN4SB5hzUf2TYZ/A3++t/rch31UDJrEfKiLEa1B0yyU4ERPuxqS6fZjb7Pn/Ua1fxuT/DPq8Zlwh8qIq7itI+m2jD90V9mNLTaPgEwuNv4zQT8DLFWMh5MJFSFqw0If/LW3u3/AOGpWaGSBuFwB8c/pTOhyoNWtgXAPE3L+RqikqdMoWxvSdooj/lq1BzueVVOl/uYznkKsftESfikQH3r6SDSj2ea4uxlOeTRUNV/2+2Xrn2BqJ1VB+FHPuQK15IL2coSfouA22ag7+VUkmqyfkAT60vJf3L852HscUp54oP4mXMmGBDDOdt6q7/TUlPFCqK3l0NIvM7c2b5mgszc+L60meaE1TQUcUk+yMtq8TYdCvuKF3eDR+IkbkketRIqNwjdofbogqVLgr0bVIkDYkZ966kjkyHB6V6VrjLGoyXHnzqLXEI/Nj3rbivZrTZJELEKu5OwA61f2NssFuFP4ubH1qs0lpZOJ7Swubpl2LxoSq/SrJLfXZ9otL7pc8I70hf/ANH4U/Hnww23sTPHOYyVGNv0/wC/9xXhXAyy/EmjWvZrXLvAudRs7VcDIU8R8+SDHXzq0tewltwB77U7q4yN+BRGPrxGifnx9IFeLJ9lEXj5caD4gVF7i3B8U8Yz65rXQ9iOzzyo6xTMQN0NwxUnzIyD9QPSnh2R0mFQYtMs3brxpkj/AHZ/Wgfnv1E36Zez55JqVkpwZ+I+S868W8704t7O5nP+WM7f9/tX02DTra3TgGmrEvUxRLg/Kpd1HIeGKROLnw8WD8qTLz8r6Dj42M+bJa6vOQsVgseTgd5Iqkn/AFEelPQ9l9bmXMl7ZwrtkIxcj4AY+ta2/wBIhlYPJEobO7AVCG0eDAjbbyYn+1Il5WaXbHrx8a6Rnl7FXDz5n11hFw/ktjxZ6/nIxzptOwunqMz3d5PnzkCj6AfrV73k0e7L8QcmvPtIJPGQD1DHB/pSHkk+2/8AsJY0uisHZLQ0TuxYI+RjPfMW+pqvt+xFhBqEVxavcxFGPgYhx+Ejmd+vnWlMoKj15Zwc/OiWZxKvQEn8PsaU9sZ0j4jp5YwpxMTt51YHbG3xrq6rYN0IaR6M1IBugrq6qoRTQMtEzDLjPD9RQGbhOCNxXV1dlXBWhcHyewEtwqDLZ+VK/azI33UZYfCurq82eadlKgh60sdVu/8A69mGB2/eKP1NWEHZPtFcNhbZIx1LSp/QmurqyM5P2dxRZW3+H+qyH/yb+3iXrw5f+gq0s/8ADuw5XOoXUuOYRQorq6j3fZtIPd9hNCQIiRXHiODJ354uXly+lX1ho2m2giht9NtNlyHlhV2PTJJGc11dWVs70WRnEDd20OygEGPAGPbpUoYo7uRxDw5x4gw69P611dWtnHXNjHbxNK67AZJFVa3FrcuY4riQPkjGDtiurqBvoKG42w8K3NszB5hNGSBhlwRRRejiwwZWH5gc5rq6i6Zi32NxzyHYMD13617NMpX75AfMEZHyrq6isCtgH7kr90jJ/IxUfLlUOBzkiZTkZVHj3OBnmMV1dWMJaHItHeSJGuFdJjuQJcKBnpgHpXp0JMeIPxbcrhgPXp7V1dXzGbPkWR1JlUIpo4dnbVd1SRdxsLlhn5CjRaNbx3CPwuy5PETO2Rt5Yrq6l/Pl/wCTD4o//9k="/>
          <p:cNvSpPr>
            <a:spLocks noChangeAspect="1" noChangeArrowheads="1"/>
          </p:cNvSpPr>
          <p:nvPr/>
        </p:nvSpPr>
        <p:spPr bwMode="auto">
          <a:xfrm>
            <a:off x="155575" y="-579438"/>
            <a:ext cx="1628775" cy="1219201"/>
          </a:xfrm>
          <a:prstGeom prst="rect">
            <a:avLst/>
          </a:prstGeom>
          <a:noFill/>
        </p:spPr>
        <p:txBody>
          <a:bodyPr vert="horz" wrap="square" lIns="91440" tIns="45720" rIns="91440" bIns="45720" numCol="1" anchor="t" anchorCtr="0" compatLnSpc="1">
            <a:prstTxWarp prst="textNoShape">
              <a:avLst/>
            </a:prstTxWarp>
          </a:bodyPr>
          <a:lstStyle/>
          <a:p>
            <a:endParaRPr lang="es-EC"/>
          </a:p>
        </p:txBody>
      </p:sp>
      <p:sp>
        <p:nvSpPr>
          <p:cNvPr id="2052" name="AutoShape 4" descr="data:image/jpeg;base64,/9j/4AAQSkZJRgABAQAAAQABAAD/2wBDAAkGBwgHBgkIBwgKCgkLDRYPDQwMDRsUFRAWIB0iIiAdHx8kKDQsJCYxJx8fLT0tMTU3Ojo6Iys/RD84QzQ5Ojf/2wBDAQoKCg0MDRoPDxo3JR8lNzc3Nzc3Nzc3Nzc3Nzc3Nzc3Nzc3Nzc3Nzc3Nzc3Nzc3Nzc3Nzc3Nzc3Nzc3Nzc3Nzf/wAARCACnAN8DASIAAhEBAxEB/8QAGwAAAgMBAQEAAAAAAAAAAAAAAwQCBQYAAQf/xAA+EAACAQMCAwYDBQYGAgMBAAABAgMABBEFIRIxQQYTIlFhcYGRoRQjMkKxFTNScsHRB2KCkuHwJFMlNLJD/8QAGgEAAwEBAQEAAAAAAAAAAAAAAgMEAQAFBv/EACgRAAICAgICAQQDAAMAAAAAAAABAhEDIRIxBEETFCIyUQUVYVKRof/aAAwDAQACEQMRAD8AptHN9bKojDkBiCPTPnWotrmWMLmFGPnw4+oqq7O333KiVFbc7E46mtSk1rIo4lKN6jIo4qx7dA4b5RuI2TzwRRxdI2D3+B5OMCpGFHj4oSj+wzQe4kHOJWz0jbB+RpqTQDocVQw4iqFfNaE3cd5sSDQRaI3iXvIiPMYqL2LyDjExbHmOKt3Rio8ui0EqyxseFvDggcPxpu079Vyzli3I9BSkUEscZRoFbPXiINNQvwKFZZIx58xXRTu2bKqpDP2ors2PjU3u1KYEan40qJ4i2O8X/UCKOqjh4lVWB6qaJNgUgSXQU5COoJ8qZWeFsByPiKArsGIMZ4fepcCNuCvF5GtRjSDIkHG2CQp6GvJraKYgGOMgdSoz86gUA/OP9LVHxKcKSB60WjKDrYIhLLJImf4XO1LyxOHwJo28u8Tepd5KNi+RXpm4fxYrtG7B91dIdoYmH+ViP1rx7meBeJrO42P/APMK36UQ3H8LYHrXRzurMFYMTz9Kw4CusWmVEqyxEnB7yIim4Zba4y0Lo+DglCCB71HjZ9nRSfjR5FSC3jUKqcRyxA60M5uKCjDkwcjKuQcHblivIJIJlIUkleasOVOLAjoDjJqvv7V48yQnhYdQP6daSssk7fQz44yVLsm9vDNs0UZ+hoY06JNkWRAeiMSKXtJLqRSTJCzKcNxAqR8tqd766Tnbk46o+f1qhOMlaESjKLpgjYINuPP8wFDNmynHh+BxTAvs/vIpV/mjz+leJPbl9nUZ/wA5XPwNc0jNgO4xs8bY88gihvZWj/jQn3G3wqybupF8KMw9CDQykfRuH0xikyihikz5noVl3ccbhgcMcqX351q4YVMY8P8AtNZSx4jGrLscnf41p9Nvrd1WKfgjkHXOA3x6VPhyJ6ZZlwtK0GYcIyrYI5Ypy0uZcDjckevKjdzEccSsfeoNCUz3WQD5iqkvZI2hlZlY4bG+1RnQ8P3Ekak9SKrWt7ov4SGHUZwaOqSj954fhmjsyg8UF0XBa5V1H5AuAaK8Mx5BfYCvI1QLxcLN5AnejRTbBl41B5ZFbQNsXWB8hmiPxNetFAoy8Y4vMAg0yszHIO4ztmpErsWww8q6jrEj3f5JJc/z5/WvcnhHE6uvUleVHItyf3YJ82FQNsruGjcL7Ma6jbPVjDIHXgIP8LGu8S7qkmPMDiqB0+bi40uOAeQGxrz7PcIMiUv7GtO0cZlLYaQKfJxw0GaFZwchseYO1MhroDGMj1OaiQCfvLdc+YXH6Vh1goyII+7TB3zuamjs/NVx6b1MJH0Zh8c/rU+BQfCynzJSuSdm2icESySoB8d6PqVuZI+FDjHKpWMYBaTY+WKZuMLHucMdvnSMn3DMb4uylstSdXMUxw6nBBq68FzblhjOOtZK87s3xk7wqI2IJK541xnIx6HarJZ4eGGId6RLxP3jDAJHNcdOlIhJ7TKcmNaaE9bmk0wNdWpJkAwyKQcj/g1j7ftpqOn3VvHcSiSzaQ948yEyKp5nI54zW04g7tHJhlBO+Oamvm/bHTktrxlV2XvGyoGeEDhyMjkfFgUUJtOhebGlGz67CyXESSRSIysAVZDkEeYI6V5KhOzHI8iOdfMf8PO1H2O5/YWqMnA75tZQwwCwz3Z35b7epxyOa+kkjj4eIg5xjiqtSTRHTIyxRZGE3rwA8laUenESKOQWA4XJ96gVZebD47UthpnzjS3H2ZPWjy78qrNMkb7PHVjxZXnXkntrqhzTdWuLUiNm44uXCx5exrV2N+lzGXhYMq44gfxL7j+vKsH1pm0uJYJllt5WjkXky86qxZpR7Jc3jxltdm+71CSrDJ9qiqqSQo3HSqnS+0BuiILsRrcflGMB/byPp8qt1kXPiTB64q+MlJWjzpQcXTAzWZkXMU7x+QwCKUe31BDhHilX/aatQ8TNtLjH5WBowHEvhww9DW0geTRUw96keZFlUjbGM/UZqaFXyeMqfKrLhI3IqJVH/eAH33rqOsr5Z40G2fj1oZvAseMkMeQ8qfNlbscqij2yKVl0iAy9594PPOCP712zU0V1qb0XM0jygq+wYE+H4VY2c88bsLluIdAK8/Z+GwAuMdCRUxYkcpW+FcrNdMaW7QnZSK6S+iBwxwP5c0JLd1P7zPuu9CuJIoCRKMZ2yetFbBUUMd9ZS7K4B+Vc7WiKFaYBidqropLSVsoeRwSKZMOB+8Ur0/4oeQSirLa0KRoF24RvnzpKS/eaZw6KhjUFPFniGf1qbyxrxpJ4Rtg1BxE04nUAOqnBU88ipuVopjFL0J2ujG4upLud17rgCLEgxy2yflXXEXdJLbSoWjYF4pAeR/oQfoat1uFtrUJscY3NUNxqqd6wxxY5KOprpcYoOHKTENMkle1P2ghZFcqSRsfWs922kLqqhWdFQ8WF/EOmAfX9KsNTvu6WQoc5B4QvXzxWN1TUpJwLe4DdyCTx43G2Oe/L260qPYWZ0qMZdys1y7MxLE7mvsn+G+ov2h0km6m47q1ZY5C2csMeE++Ac+oNfFpRliRjn0rbf4Q30tv2nMCZK3MDoVDYBI8Q9+RqmL2ebZ9sSNo1AJVsdK9YDAynyqAMpHiiP61ISsNwrKPQUbNR8o0lCbZAOeKtO5bhGeXWhdn7Yyxxqikk46Vr206ys4F+0IZGxniJwo9MV46TZ7fNKjJiHevGiKHIBp6/urSCTKLhfIGvIpIbpQ0LZP8AD1FErQVoRuYxwcWDnHMVf9m9Tl1Eva3DuZ4lBEp5MOW/r09arJoTjhwd+W3OtHY6Wul6fwOuJ5SHmPUH8qD25n1NVeLbdLol8pRrfYy8VyG8JQj1OK5XwQHjkDDqqnFC0bXbfWFuu63NrN3DuOTkAHI+Z+XqKtB3WNzn0FXVZ5ltaYsZHXBSYD0b/mvftE/5o45AKZMULA4wMeYoLQqThCB8a6jrRD7UpHjhdfhXq3MA371k9waIttKM+LI9RQ3tyB4owwHlgV2zbQaOUH8Dq4PrRBwZwyfKkjDACMxOD5mvFPA5EUrD0Lf3FbbMpeh5olO4bAoLW0LnaONj5lcfWoo1weTIwH8S8P6VNpjxkvA4/kcN9DW9nU0Kfs6C3YzRAw55kEY+v96MY26cLDzIxRRcREEDjB6h0I/4qL3Hx9aVkyRiNhCUgF7D3kGNg48W3LNIWF0GUrJ4XU4K0zdTnBA/McUHULQcLNFs+MjHPlUN7tF8I0qYHUtRCoeJhnkN6zd9qCIcqPG2wpTVXuw4MoZV6etS0e3t75pDeXiwd2BjIBJ59D7D50XexqVaErhb+64roWzmCPfKKSFFUup8H2deEgLuMgdOuPWtzZ289tazfarh4yrholjkCA+bMRyXhA2PtReyvY607Qvd6tqgb9mNKy20QPB3wH4mOOQz9c+W5xJvISUbZ8t07s1quu6hLBpds9wyjMjscKvTLMf+n1rV9jOyWqaD2us5rx7UKiycRR+P8pGMbb719Zt47TSbY2mk2cVvbgkkRrjLeZ6k+prMy2PF2gtrjvQil8njbHEQNgK3n9ySJoYftcmadJpMc4HPqCK5rspsbfP8j5oCoGyqMAwoEiXOcIpHqRzqiToSkmVnZqCCw06O5ujhmQbfClO0OvwGALHgseQB6VR3F0ZLCLvJmCcA5VTag8ZnXufwhcV5t8tI9RR4bfYeOVbmQRup8R2INNtai0YGOZuIetU0blW4lOCORo08zTEszEGt4vo3mjYdndTtoL+NtTzhRmNwOIBuhYeQp7t1qYS0t7PTJVmv9QPd2yo4bgQnBYkdfX+1YKOd1XB396asdUms7pLiHhEifhJUHG2Dz9KoxZPj0IzY/kdo2Ftbx9lNNsYIlLBp0gVeTTyMcufYLlj6BRWkURyx8aZAbkVOQaymjXg7Tdo4bm9Mam3tu6s7OMkBnP4yCepxknoorfW+jXUSHEyLk5KkeEew6VUpqiGaa7Kswj/2EfKoFMEbox86up9NZY+IoJmAyQm3yqsxaZOCQ2eRG9EmmAmL8bow3PtvRGuHUjI36AjNGKRk/dyZPvUZTKitxFAo3Bz+ta9Grfo8WYkZ4U5Z2JFeSyxlCHhYZGNt8/HalV1CFEAmJLjZmWPw/DyrpdQtYwD96cnA4PzUHyw/Y1YcjfQxEYO7VUlAC8uInb50GV8OQrqw8+dEitpbncr3a4zw9cetReFVfCjPtSZ5W9RH48cU7kDDYPnXvAxXiwMVJoHJ8CnFEEEroE4QB1351PwbY/nFCUCfaHEpH3SnYebUy3dRKzSHLHpTkVq5XhBwPIE7VC4so+ErLjHka1waVg/JFyoxOv6hbJlSnTYGsVczpxMybDnt0r6jeaBpVw2ZrSN25cW4P61WTf4e6beyq0clzbqDuFbiyPjuPnWRaQ2c3Wj5hc319fv9nE8jRgjjLOSF/wCa3Wh9oNVuZdP0jSeBEiiVGJBwqrjiJ8gf6/LTw9j9A02MpFYRyMfzSjvGPvn+1WGl6JDbEm2t44gxzwxqFB+VG5ekTpPtjTowj3JNZbW2kjkaUNhovFGf4W5gj41qb+UxfdyMgYcwDmsn2pmQ2HGCBxHHOlTf3KhuJN3ZrbGaC9sLe7woWaNW9jjcfPIo/cxkbgj0zWS7I3tyukiNYFkjicqDvnfB/qauRq4DcJiKnyEgz8sVYprjsgljabo+U3dwOCG3TJCoOLfrSTNg0paSF41kJ5jmaK0dwYmnEbNAjiNpOgYjOP8AvpUcY10XznfYZZN6mr5NICQ58qOj0ygFIc480RDnpSYemI25VxqY3E7xsrRsVZSCCpwQfPNfV+wva86pw6dqbf8AlgYSbH7zpg+TfrXyNXzVv2ckYarA0R3HESQcYHCa2PdA5IKSPvCMfEjfiHL1HnVRFb41Sa2mRGhkTvI2I3XoQPTP612laoupWoTjC3iKCCduI+f/ABTKOkyGYEho2OfNQeY+BH0pqtENVoznaS0mt54pLZOCGYL4dvCeIcYHwzj1qluF4o/CxbqGBNbnVIvtumXEbbSKOIY5hhz/ALj3FZIhWQkgBm8WPXr9aRkUmy7xpqugduhktwwKnbfK86HDameQyxKvHE+UOOvLGKesYmSMrw4XyroSLeZy2wY5JzQcRzn2kPWkpnDGV2V12KdBRsoDsAPaqqSf75QijB2zThcquG+BpvOlQmUGBu750cBFOM4O1NJcIqcTMKrbqfAOBVJe6hOrcCBjnYACg+VpjVhU0ax9YihGzA0i1xNqEp4ZWVfPyqs07SbucLNdlo1bkvWru3tVtoCQNs75NbylLsFxx4/x7BLAkDcXEXcD8RNPWrMBkEDO+aq7lxIVRWwSaYWURKCDtQXs2UbWx6RAuXO/XNUuq6ybOF2V+HHkaneagBGcsQMVidcu4biUI0jcHUCubt6CjjpXIhPrt7fXBSLJJO5B6VWateyzSiLJKp610t8sMRhtBw55t1NVhbfJ3zzraMc/Rs+zOv6XpenSx307JKZS3AsbMSMDyGOh615f/wCIFjx93ZafPOv8U+EHyHF+tYRzxOTR7KN5bleGNm6YAPkatWK0edLJTYhpx+5THlX1LRdFMfZtbK4RcXKF5QTupbGDj0AHyr532Sihmvrc3RxbxkPJkHkPy7edfVG7RaZw8RSUnn4FwD9aHB42Sf3RQebNGLps+U39lLY3s1tN+ONip9aEu1antg0GpTG8tY3RwPFxYyflWUzg0GTHKEuMkHGSkrQZTRo3pUHJoqNjnQOIakNCTG/WrfstfWX22eM3CC4A4UjIxnO5x8vpSuj6Z9r+/m8MKnwqfznyHp+tWGs6HbamoJURToB3UsYwUxyzjmKbjxPtgzmau2uHRkeNuFhyNavRNVFzPJHOAplwGPnkAZr5FpGvzWN0uma+wSbIEd1+ST3PT3+da1bj7tnjYjYYK9DmqVFSVCZVI3mn3quYOLGXJjbPVht+hHyrK6tGbS9khTZY24VHkOn0qs1DtNaaTYK97KV4rjiTAJJ8PLFLHtTZ9pL2W7shKo4UEgdQPFjcjfcZz8qm8rHw2h3i/nRqLST7ssTSM8nFOR50tb3R4SpNerIOLiaopS1RdGFOyxt8d4EJ2I507OGVPHjPnVTayr3yksAKcubgyEoNxRRegJw+5CNyScgHJ/LXmm2TyzrLMvhU5x5mmo1jXxOBmii8jQcK4FCluxjdKkWUshYcTNgDYDyqqubnwFAcb86RvtSKkqCcdd6zOo9oFhLICS2KY25aQEcSirkaKKcSXbKr7IKHeaikeS748qw9jr9xE9wNiZeWelV91fTyu3eSH51ywP2dLNBK0aHU9aMoZITVBNNklmO3vVRc3xUlUJLedKd7I34pGPxqiONEeTybZZT3XjwnixUO+Z+ew6gUmhp+wnigmDzQrMuPwnpTYY4tk0ssw1raTXJxCpI8zyHvWu0qAQdzFkHh2Jx1wap/27aqgEdu4+QxRLPXS93EqW67k/ibPQ162F+Phj+Vsimsk30Z/R777PbIsUIzjfiPM1ZPqtySOERofRM/WoaRp1v3KZDHw5/F/arhbK2wPuU+NHiw5VBJOjJZYOVtWUT3t0/4nyOoGN69jtJbiCWeNAUiIDgEZGeW3PHrV59jtf8A0R5/lo0FvFFIGiiQHlkDG1Dk8CWT8mHDy1HpGYitbid+GCF2b0G3z5VZLoEzQZa5VJgQVATiX2PX5VokRpFChcH22Y/DrUemenpU/wDXxh2UryOeymGsXGnypBrEMcUZ2juI/wAHxHSruCdZI1kR+JSMhlNBmhimjZZkVkK4KkZzWeCXWgTWyd/3mmvKUKsP3XEdjnyoHBwe+guRoNRsoL60kjuog/ECEJH4T5iqdNJ123jCW2uOI9l4XTOFB2x61ZxalBM3FHMjKHZIsH8TDY486Z+1xd6bdJEaVdnUNkj4VnGLZotoug29i5uZ5HurthhpZ98b9AeVLa5qJ07WbeQMO7eHDBegDH+9Fve0NpaXBtFjnup0XLpbpxcPoTnnWT7R6hJd3SySWrWrKmBHK2SRuc/WkZlHi0g4y47RtP2wgXiVgR515+3BndwfSvnMV+wXHEQPKii+LnHEQai+FFX1n+H0K21fvrpI42PExxWjluxAgDN4sb18u0jVRZTmVwrbbZ6GmLztFPcseNgqnlg70Lwu9DY+TGrZsNQ19IxgPk+lCtNaV0JeUA+RrDG8iJyzg+5qLahChPjA9qP4VQt+UrNbqeshlZUOWPWszdXGclmJNKS6rCE8LZNVst6ZDkAk+dMjBJCcvkch6W87nkdzSkl7LMdyQKUJZzlt6koajollNsMDnnU1NCUE0VFNaAFU4o8ZoCqaKgORXBIZXyp7SUc38OEY7np/lNCsb2a0DBAjcXPiXNXeja1K+oQRtCm5O4Yj8pqiMMTW5f8AguTmukC0gZii9VxVwoQLgjJ9eVUuk5EUXVcfGrZD4V8wd69/GvtPPl2F28hU1Izy+QoRzkjyo0ZwfjRUCMw5BD7hgcg8sY61cahZSanbDUrSBWKri5SIYw434seRGD86qEcddzTNjqUljKXQFkYcMihiuV57EbgjmDU2aEtSh2h2KfHTK10PNjilrpUmTu5lVkzyYA58qYv7q0jkyZHRTyMikfXcZ+NVsmqWSZIuEJ8wc0ucY1vRVGdidzosCMktkBBdLMJUYgsM9dvL0qNzo2n3E7Syo5uHbLuj8PETzz0ryfWrYZCzDfng5J+NV8+tOdreLxdGbYD4VBP410NTNDGbawgEcapEiDHPp1yfruawGr3739/NOpPCzYTb8o5U/M11dj/yJiwJ/CNh8qEtiijAxU81z6O5WU5DnfhrmEh86uxaJ6V6LNfShWKRl0UY74ci1SImbGTV/BbQo4MsYdeRGcVc2un6dNGJI7cEdeJicVRi8KWTpoVPMoGG7hzuTn413cNjcE19CGm2B5W0f1/vQ30uxySLcAejGm/1s/2hf1UTBpbkHPCaMsB8jW1XSLIc4W/3VP8AZVl/6Rj0YmtX8bk/aO+qh+jFiA+VTEJHStkNIsSN4SB5hzUf2TYZ/A3++t/rch31UDJrEfKiLEa1B0yyU4ERPuxqS6fZjb7Pn/Ua1fxuT/DPq8Zlwh8qIq7itI+m2jD90V9mNLTaPgEwuNv4zQT8DLFWMh5MJFSFqw0If/LW3u3/AOGpWaGSBuFwB8c/pTOhyoNWtgXAPE3L+RqikqdMoWxvSdooj/lq1BzueVVOl/uYznkKsftESfikQH3r6SDSj2ea4uxlOeTRUNV/2+2Xrn2BqJ1VB+FHPuQK15IL2coSfouA22ag7+VUkmqyfkAT60vJf3L852HscUp54oP4mXMmGBDDOdt6q7/TUlPFCqK3l0NIvM7c2b5mgszc+L60meaE1TQUcUk+yMtq8TYdCvuKF3eDR+IkbkketRIqNwjdofbogqVLgr0bVIkDYkZ966kjkyHB6V6VrjLGoyXHnzqLXEI/Nj3rbivZrTZJELEKu5OwA61f2NssFuFP4ubH1qs0lpZOJ7Swubpl2LxoSq/SrJLfXZ9otL7pc8I70hf/ANH4U/Hnww23sTPHOYyVGNv0/wC/9xXhXAyy/EmjWvZrXLvAudRs7VcDIU8R8+SDHXzq0tewltwB77U7q4yN+BRGPrxGifnx9IFeLJ9lEXj5caD4gVF7i3B8U8Yz65rXQ9iOzzyo6xTMQN0NwxUnzIyD9QPSnh2R0mFQYtMs3brxpkj/AHZ/Wgfnv1E36Zez55JqVkpwZ+I+S868W8704t7O5nP+WM7f9/tX02DTra3TgGmrEvUxRLg/Kpd1HIeGKROLnw8WD8qTLz8r6Dj42M+bJa6vOQsVgseTgd5Iqkn/AFEelPQ9l9bmXMl7ZwrtkIxcj4AY+ta2/wBIhlYPJEobO7AVCG0eDAjbbyYn+1Il5WaXbHrx8a6Rnl7FXDz5n11hFw/ktjxZ6/nIxzptOwunqMz3d5PnzkCj6AfrV73k0e7L8QcmvPtIJPGQD1DHB/pSHkk+2/8AsJY0uisHZLQ0TuxYI+RjPfMW+pqvt+xFhBqEVxavcxFGPgYhx+Ejmd+vnWlMoKj15Zwc/OiWZxKvQEn8PsaU9sZ0j4jp5YwpxMTt51YHbG3xrq6rYN0IaR6M1IBugrq6qoRTQMtEzDLjPD9RQGbhOCNxXV1dlXBWhcHyewEtwqDLZ+VK/azI33UZYfCurq82eadlKgh60sdVu/8A69mGB2/eKP1NWEHZPtFcNhbZIx1LSp/QmurqyM5P2dxRZW3+H+qyH/yb+3iXrw5f+gq0s/8ADuw5XOoXUuOYRQorq6j3fZtIPd9hNCQIiRXHiODJ354uXly+lX1ho2m2giht9NtNlyHlhV2PTJJGc11dWVs70WRnEDd20OygEGPAGPbpUoYo7uRxDw5x4gw69P611dWtnHXNjHbxNK67AZJFVa3FrcuY4riQPkjGDtiurqBvoKG42w8K3NszB5hNGSBhlwRRRejiwwZWH5gc5rq6i6Zi32NxzyHYMD13617NMpX75AfMEZHyrq6isCtgH7kr90jJ/IxUfLlUOBzkiZTkZVHj3OBnmMV1dWMJaHItHeSJGuFdJjuQJcKBnpgHpXp0JMeIPxbcrhgPXp7V1dXzGbPkWR1JlUIpo4dnbVd1SRdxsLlhn5CjRaNbx3CPwuy5PETO2Rt5Yrq6l/Pl/wCTD4o//9k="/>
          <p:cNvSpPr>
            <a:spLocks noChangeAspect="1" noChangeArrowheads="1"/>
          </p:cNvSpPr>
          <p:nvPr/>
        </p:nvSpPr>
        <p:spPr bwMode="auto">
          <a:xfrm>
            <a:off x="155575" y="-579438"/>
            <a:ext cx="1628775" cy="1219201"/>
          </a:xfrm>
          <a:prstGeom prst="rect">
            <a:avLst/>
          </a:prstGeom>
          <a:noFill/>
        </p:spPr>
        <p:txBody>
          <a:bodyPr vert="horz" wrap="square" lIns="91440" tIns="45720" rIns="91440" bIns="45720" numCol="1" anchor="t" anchorCtr="0" compatLnSpc="1">
            <a:prstTxWarp prst="textNoShape">
              <a:avLst/>
            </a:prstTxWarp>
          </a:bodyPr>
          <a:lstStyle/>
          <a:p>
            <a:endParaRPr lang="es-EC"/>
          </a:p>
        </p:txBody>
      </p:sp>
      <p:pic>
        <p:nvPicPr>
          <p:cNvPr id="2054" name="Picture 6" descr="http://t0.gstatic.com/images?q=tbn:yphMt-QvOC1bLM:http://i244.photobucket.com/albums/gg6/datalife/chicos29/fc_64_chicos_zjLJM.jpg&amp;t=1"/>
          <p:cNvPicPr>
            <a:picLocks noChangeAspect="1" noChangeArrowheads="1"/>
          </p:cNvPicPr>
          <p:nvPr/>
        </p:nvPicPr>
        <p:blipFill>
          <a:blip r:embed="rId3" cstate="print"/>
          <a:srcRect/>
          <a:stretch>
            <a:fillRect/>
          </a:stretch>
        </p:blipFill>
        <p:spPr bwMode="auto">
          <a:xfrm rot="19952252">
            <a:off x="6349204" y="760413"/>
            <a:ext cx="2466975" cy="1671192"/>
          </a:xfrm>
          <a:prstGeom prst="rect">
            <a:avLst/>
          </a:prstGeom>
          <a:noFill/>
        </p:spPr>
      </p:pic>
      <p:sp>
        <p:nvSpPr>
          <p:cNvPr id="2056" name="AutoShape 8" descr="data:image/jpeg;base64,/9j/4AAQSkZJRgABAQAAAQABAAD/2wBDAAkGBwgHBgkIBwgKCgkLDRYPDQwMDRsUFRAWIB0iIiAdHx8kKDQsJCYxJx8fLT0tMTU3Ojo6Iys/RD84QzQ5Ojf/2wBDAQoKCg0MDRoPDxo3JR8lNzc3Nzc3Nzc3Nzc3Nzc3Nzc3Nzc3Nzc3Nzc3Nzc3Nzc3Nzc3Nzc3Nzc3Nzc3Nzc3Nzf/wAARCACsAKIDASIAAhEBAxEB/8QAHAAAAgIDAQEAAAAAAAAAAAAAAAEGBwMEBQgC/8QAPxAAAgEDAgQEBAMFBQgDAAAAAQIDAAQRBSEGEjFBBxNRYSJxgZEUMqEVQrHB8BYjJFJyMzRDYrLC0eF0o/H/xAAUAQEAAAAAAAAAAAAAAAAAAAAA/8QAFBEBAAAAAAAAAAAAAAAAAAAAAP/aAAwDAQACEQMRAD8Au6maVM0Cp0UZoCiilQGBR0o9u9Jjtt2oKr8VOPL3Rr46XpdylqVQNJNGA8uSAwXB2UYI3O/piqsl4r1q4MQm1Kd/LB5Cz5Kg9d+tY+PJ5bjjHWZLhst+KcddsKcAfYCuEjcrBulBJrbivWrO9W5h1O5WYOCCZSQdsbg7HY9xV5+G3Fy8VaMGuWjXUYDyzxqOXO/wsB6EfTOa82wgM2QcnOelTjwemuv7eWq2jERukn4gdOaPBO/15aD0VR1NAoJoClkAEk96g3GniLaaFKbPT1S7vAcOMkpH7HHf2qO3+qXHE1ppyTWgttX5fMubVpOQyKVyDHnqRjm5OoB3zQW3zL60BlIyDkV5p1LU5YiHtZFTfPNE7HopyCM43JHSlpPG2saZ58kd5KweNlVJCThj0cemMfrQemCRQRVPcHeJGonVLW01iZZ4JwEMhXDIS2A2QOm4+1XCOlAUUYooHSoooCnjtSOaw3dxHbwNLL+UfqegH3oMGp6rY6VD5t/cJCp2HMdyfYd6rriDxYEU62+iWgkZzhZZzsxzjAA71Wmu8Rza7qZ1K5BJmy4VicRAbBR2Gx+4rjSXrMyosaLEWzlRufmex2/WgtrSuO9XuXd7q6ijCNyMGTlC/Fjr3OcjA3qZcP8AFi3c4stQXy7gnCN+7Jv2/rvVBOY0055BMUZ8bR55lK46jpynPX1I610dI1uSblWAiKZCGjHPkAg9vYjIx/Gg7PjYlpLxlCsEEiTrEqXDMPhkyMqR9CQT7e1Q2DQjct8EnKueuKsbinTxxXpi8RWjj8XZQcl7Gz4IVckONtzu3eoBA1/azoY7gmMthlbfaglXCugWMDGTyPNkK4DuM4+VSLwtt103jbWbT8PCJJVD8xB5kjwGAXtuWXI9qhl7ZarBqQjbU5Et2w4aI8pA9hVt+H1ra/h5b2EqeVFiDFfi2GSSfqPtQTNyFUk429aqbxI8SliZ9I4fnHmhwJbxG+FB3VfU+9afid4itMsuj6DKfKYmOe5QnJ23VT/E/aqwsrVCVadtlGXc4wo3/rFB0baGFYJ7m6YCFWDNISSXO55RnvWW84n1K6unmjuTACFClJCJObl5VIOdjjIPtXH1K5N1IUj5lhg/2ce2/qT6k1hgim81GVOYqwZQfY9/rigcxlKLmNlfnJ+PPMdtz96yWd3+F1BLtWjKo2cFQwPtg7fetu4mmhfzHA/xAOWXADNtzD6Eis9q1o0EkkUCLOy+WxOTzAkAkDpnsfagz8JyousR6hqFuJYLWSSTDYCSOFJRCf8AVjtXpq0mS5tYZ4yGSVA6kdwRmvO3Ammx3+refeWqHSrNJJ5QYyInYDCgZ2bJwce1XR4e6mup8NxMqhBDI8XIvRQDkAe2CB9KCT0V88v/ADUUH1Rmg1qanf22l2E17eyiOCFSzMaA1LUbXTbfzryVY0zyjJ/MewAqv+Nr6a60i01CScBYLlWktQoaNlYjlJPqCOuN87YqHcS8S6hxNqYmijZLQMVgiYkDA/MSR9OY/IVJbdItQ0v8NqWLiCdQDygoAOxHods+2KCueILe11G8kudEgWFeaMNaxJhRkHmbOcbtjb3rTttGvI5FM7QW7MOZQ8g2GeuBn5YqRcQaBNpF1M+k2ksmnsqOAjGV4/hAPON26536b+9aVloWrawFmSFbeHn8rzJ8r1PULjJA9QPlQaGpwtZvzRzQycygusZyrHbfDY2G5A9RXAkupIZlkT4XV8jG2P8A9+ld7VtNkglha4uUmMhdQIwcKVGNyev2rirbrLHMTzcoy3Mc9fSgnXBuu5keQoZIHiaG8g5t3jIOdvXeuNxBZ3Gj3RtpBzr/ALSGYD4ZU/dcfMfbpWnoWl6ghmKQSxQ4A8x25AT6joftT1u7vZRDbXMkjx2/N5Sv0XmILY+ZAoOlb69JNGv4wGVwvKJWP5R2Fd/TNQlGkS2jXc1rHfJyPJH1Xf8AodqrlJZWdYyTy5zjO1S3TlE1mFlnUCMcxAyTig0b/g/VrMF7cR6hb55gbfBYb91O+fvXH1O4kt+axi3VZMy/D+aQZAHyG/tuamumX8Ub+ZG8qqg2BfBNSK2ttL4ngzqUMZlGyyDKuPqOvyO1BTsSsGDsckfmBGKzRvux7gHcD3qQ8WcNy6DcLyOZrN9o5WOWBA6N74+/0qPIeUjmHwsCCffNB2NJn54plI5laEoQRn87hT9cE13E4asZdbMtrKsNgj5ezIYnYnZSex5e/TJqJafOYzcJnH92wXf0YN/KpfpeuIgaRjGUB8yUtuzB9gAP6+1B1OItQ8jSRb2bi3t9ohDEmFA9PbY9uveu14HXxZdTsHLEp5cq5G2DlSf0qBa1eR3bpBBN5iiPzSQMBSGOV99ql3gjzjXtX5mA/ukBHqAzY/jQXJminRQJmCqSxAA65qmuKdQuuOdf/AWRb9kWknLhH5fPcfmyewHc9gPUirU4hs7m/wBLntLSXymmUqzg4IU+h7VUmu31tYxScMcOSDCpy6hfxpsq/wCRPmfuT1oOBrd5FkxWEiPbxfAzoOUSlf3VH+RcjbuWyck129Lv1lYckgVEjBkcgjA74zvjb71GLa389pbmOJVt7dfKt1JJVnG+57hc8zH1I9Rj7FzLBpnLbKvlzOwGEwURCFPM3fmbf6Z70Eyt9QaS3mus4luXESAHovt9Bj6Vn1W6KXdmnOw5GDvn0Ck/xIqOaVfAXdra4BwqyEDpk7g+2F3+hp63qxfVJGjIwsBx8m3H6MtBF9ZuOeWIK2eUYx7kLmlpBSyQyMoklJyObcL16f8AmtC8kMtwcdiSMdxn/wBU1mIKrtQd+/1OS5t/KGQSc5zXLk8x1IlOR6mtiNcpk0SK3lscZGKDUhsw3xA710VUxWj8jfERjFa1icmti7Vki5l6dKD4sZM98b13tJuWgkUIxx86hEdy0VyQcgE7b11rO9IcEmgnesQrquj3FtNk86fAfRh0NV7oXDmr6/deTpls0pX87HZU+Z7VMLXUC8IXODiri4Wsba20mC4toUja6jSWUqMczFRk0FLcXeG1zw3olvqSzm5kX/eQFwqZ7j27VDrSUW8ttJKvOkU5UZ6dD+gJzXqnUrKDULK4tLlQ0MyFWB7AjFeaOLdBu9B1Se0ljflV+ZGI+F+3MPoBQaNq7MEjYbgsGPc8236dasPwPdf7Q6lnPPLaxkY6bEg5qvkjZJ+hVZVyDjp3qb+DsjQcYGM4TzbdwQe/RsfxoL1zRRk+lFBXXijxRd2pi0DRWP465QtNINvJj+fbO+9QS509dMt4NFtH/wAdcDzLiVxgwpjd29DjoOw9zVq6zp1lpFtd6xPB+Kvj8SBjnnf90b+hx7ACopw5oUtmLjiLX2ymfxEpfYzOPyr/AKQd/c0HA1+yXS9KstEtFK3l4AWRtzFF1Gf+ZiSx+g7VrcW2lrpUVlottCrzR4kuztknBIQn2G3zqScLWzX+oalxfrOTFGPMAYbDlyQv02J+lV/qd/NfajPeSO3nXbEkDshI/n/Cg+I7mS3tLm8bka5u5TAij93uxHtjlA/1VjdjJPcDcyNOY9t8hcnb6qo+tSXh7gzUNa1K0Vo3is7ePDSsmATklj7kt0/0irR0LgHRNIeOfyPxNyg2lm3wfUDpnIoKw4l8OZNJ4VtNXhklkuUjBvYuoUEfmXbscZ+pqvyOWRXbGK9G+KWp/svgy+KgGS6AtkGRtz7N9lzXm28Y7LnPrQdyCUFcVkuZljtmGdyK4CXTRhQfSt9UluoSegxsTQOCcR4IOBW6moxsPLYgnvXDkiuItmjJA7gVijRjJzBWDHvQbl/5U15GqYG+dq2YoJIyuBtXLUFLxeY5IqR2cisF5t8AYoO3YW5EJkfrjarz4ex+wtP/APjR/wDSKo5LnMGEG9XrpEJt9Ks4WGDHAin6KKDcqM+IGgxa7w9cJy/4iEeZE2N8jfHyI2qT0iMgig8tZXyHaQFfw8oLZ3OBvnHyqX8C6dePxXa3VuhBQiWTbGFAwR7ZBFTHizw3j1C9mu9MaOETowmiI2Y9Rj03z96l+iaaILW0muFH42OBYpHAxzYGN/tQdZTkA9NqKMUUGvc2kNyU89A6ochTuK5XEWlSa28Niz+XaK3PKR3PYD5da71LFBAePUNjotpoOi24/wAQ4XykOOYZ2XPudyfQE1yeGfDSW31l59UlEqR8o2Gx2/KPQZ2+QPrVj/sy3/ah1JlLXATkTJ2Qd8ehNbuBQfKRrGoRFCqBgADYCvqivmSRY0Z3YKqgszE4AA6mgqLx41RBJpOlrnmHPcvvt/kX/u+1VAU82cAGpNxrqv8AaTWrrUukbkJBg5/u12X5ZG/zJrkaBYC91KO3ncRwlszSn9yMbu30UE/Sg+tZ0iTS30zzFw93ZLcnmGMBmbA+yj71iC4jPxMTit7jDWpOIOIJL4IY4SoigiP/AA4l/Kv8SfcmucvMi4zzZoNyzXnjzznYbj1r4mwxwFArAjyRbqPtXzLM8v5Rg+tBo3HIl38PXvXVspiSPSuQ0LyTBFGSTuT2rt2tskAUMwOO/rQd3ST5ksKded1H64r0aNlArzvwpH+I4h061QZ5rlM/LOf5V6I670DopU6BdaMU6VAUU6KBUU6VAUUU6BVGfEq9ksOCNWnhPK5hEQPpzsEJ+zGpPioB42XBh4MMCt8V1dRRgeuCX/7RQUfahDD8JOBtg0OZIoHkjU8jMsbtjbfLAfXkP2oVPKjA232Hua3LqzkWzUH4kUhiB6/1/Og5hj8yUZxketZ5LO5jeL4P7t/3gdqxOpSXG+PWtkXDleUnYCgUsbgYwftWq+2B3NZ2uHYnkyR6+la0jfETnOdiaDJCqp0wT3NfTuSw+LbPesAyDsfarC4F8NrrWjHfayslrpxOUTpJMPb/ACqfXr6dc0Gfwh0+W74hjvEhZre1Vi8pGwcjAGfXfP8AQq7+1a2n2Frp9rHbWMEcEEYwkcYwAK2aAooooCiiigKKW1FB9GlRToFRTpUDNVd41XCzPommHOXmknJz0Cry/wAWNWjVeeIGgXWu8WaJHalUUW83myMCQihk/U5wBQVRqGjzRolzCOa3jI5znffO+PQY/Wuhp88L6cYZN3OSSBvVja3w7+wkF9ZrNcQrypPC6KQw/wA49s4BHpXA1m64fhnyNKUzFCjWzsIEtQBjl5FwWJYn4j03+oQG8tmQFniwp3BOxrQaIcpyCzEbL6fOuvfSiVFWMDlAxnpWjHavKv8AdB2/5QpY/pQc5yVYhc4x2rNp1hdahIIraF5GPXHQZ9amGhcJWtzyTXsV5MTuFjt5Mfwqy9B03T7ZVihtJbYdAJIyg6fL+dBHuAOAbWyvbe/1NjNcx/GkJUeWDjbrucZz86tcDHatW2tolw4jjz/mxvW13oHSop0Cop4ooFQKKKA2ooooCnRSoHQaKVA6iPiLfanpOmxanYOfw1u4F3GpUOVYgArkEZB2wdsE/OpdWpqljFqVhcWVwuYZ42R8dcEYyPeghXD/ABXa61b2tjHeCS7lVgI7gchkyp2ZQMNjqeVh09arzibh7U9O1WV78QpEZXKyeZzGUdcgElsf6jt03rKLnTuA/EpopluJra0QJ5uQWHOgPMVAA2yem9dfi210ni1rq/4b1uK4mW2Mk9mzEsEHUqDuOuPqKCCsztCJmQujY5SF6A9PlVi+G+gyRwnU7WWF7p8ckU6kcinOMEdyPb+dR+64P1N+HXv0SSR8q4gj+LC9NvWpZa6Hrujw2L6fOrusQzHKoH7q5GRg7f1mgm2nTzQv5d3YLAT0dMFfuK6LSor8rKcNv02+dRm11rUmj8vVtHu4sf8AEt085T9BuPtW/ZapbzZjSRXwcEA7j6dqDuoVIytfVYbVuZBgECs9AhTpUUBRTpUAKMUU6BUUYooGaKVOgBSp0iKApilToPOPivGTx5qhORnyj/8AWtcLhvWpeHtWF4iebGY2imjzjmjYYOD69x7ipr4y2Pk8XmftcW0b/UZX/tqvj5cVzG08ZlhDKZIwcc653Gd+o26UHqHSIVGlW6xKPL5ByEHqvYj5iuZxDxlpPD2rWthqIlUzRF/MROZYxnA5u++D09KicfjTpXLj8Bd/RV2+vNUH4z4mg4o15dRto544lt0hEcwGQQWJIwSMHmH2oPQdjfWeo2yXFjPFPA42eNgRWSS3hmOZIo3PqygmvO+k3l5Yy+fplxNbT9S0bYB9iOh+Rq1OCOOH1aZdN1eNIb3pHKgwk+2cY/dbAO3Q9vSgnCKsahUUKo7AYp0UUBRRToFRRToFRRRQPailvRQPFKinQKiimKAop4pUFWeNmnhv2ZqC9figb/qH86qK8hLJkde1Xz4uKp4WyVBKzKVJ7HcVR8jfCNhQcVY8PsMV09PXHKMbVg9TgdDW7ZYOxAx/6oOlaK3MCPrmpLpUXmXEbR5WWNhIrjqGBBB/SuBb4Kr8I7GpzwhHHJqttzxqcyDPv1/8UFqj6/WnRjBooCnRilQOlTooF2p0qKA3ooooP//Z"/>
          <p:cNvSpPr>
            <a:spLocks noChangeAspect="1" noChangeArrowheads="1"/>
          </p:cNvSpPr>
          <p:nvPr/>
        </p:nvSpPr>
        <p:spPr bwMode="auto">
          <a:xfrm>
            <a:off x="155575" y="-617538"/>
            <a:ext cx="1209675" cy="1285876"/>
          </a:xfrm>
          <a:prstGeom prst="rect">
            <a:avLst/>
          </a:prstGeom>
          <a:noFill/>
        </p:spPr>
        <p:txBody>
          <a:bodyPr vert="horz" wrap="square" lIns="91440" tIns="45720" rIns="91440" bIns="45720" numCol="1" anchor="t" anchorCtr="0" compatLnSpc="1">
            <a:prstTxWarp prst="textNoShape">
              <a:avLst/>
            </a:prstTxWarp>
          </a:bodyPr>
          <a:lstStyle/>
          <a:p>
            <a:endParaRPr lang="es-EC"/>
          </a:p>
        </p:txBody>
      </p:sp>
      <p:pic>
        <p:nvPicPr>
          <p:cNvPr id="2058" name="Picture 10" descr="http://t1.gstatic.com/images?q=tbn:rOkpV8qnCZ5HhM:http://i231.photobucket.com/albums/ee26/vejamensagens/es/chicos/34.gif&amp;t=1"/>
          <p:cNvPicPr>
            <a:picLocks noChangeAspect="1" noChangeArrowheads="1"/>
          </p:cNvPicPr>
          <p:nvPr/>
        </p:nvPicPr>
        <p:blipFill>
          <a:blip r:embed="rId4" cstate="print"/>
          <a:srcRect/>
          <a:stretch>
            <a:fillRect/>
          </a:stretch>
        </p:blipFill>
        <p:spPr bwMode="auto">
          <a:xfrm>
            <a:off x="5929322" y="4071942"/>
            <a:ext cx="2076450" cy="2200275"/>
          </a:xfrm>
          <a:prstGeom prst="rect">
            <a:avLst/>
          </a:prstGeom>
          <a:noFill/>
        </p:spPr>
      </p:pic>
    </p:spTree>
  </p:cSld>
  <p:clrMapOvr>
    <a:masterClrMapping/>
  </p:clrMapOvr>
  <p:transition spd="slow" advClick="0" advTm="5000">
    <p:wheel/>
    <p:sndAc>
      <p:stSnd>
        <p:snd r:embed="rId2" name="breez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2"/>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4" presetClass="entr" presetSubtype="16"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box(in)">
                                      <p:cBhvr>
                                        <p:cTn id="11" dur="500"/>
                                        <p:tgtEl>
                                          <p:spTgt spid="6"/>
                                        </p:tgtEl>
                                      </p:cBhvr>
                                    </p:animEffect>
                                  </p:childTnLst>
                                </p:cTn>
                              </p:par>
                            </p:childTnLst>
                          </p:cTn>
                        </p:par>
                      </p:childTnLst>
                    </p:cTn>
                  </p:par>
                  <p:par>
                    <p:cTn id="12" fill="hold">
                      <p:stCondLst>
                        <p:cond delay="indefinite"/>
                      </p:stCondLst>
                      <p:childTnLst>
                        <p:par>
                          <p:cTn id="13" fill="hold">
                            <p:stCondLst>
                              <p:cond delay="0"/>
                            </p:stCondLst>
                            <p:childTnLst>
                              <p:par>
                                <p:cTn id="14" presetID="8" presetClass="entr" presetSubtype="16"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diamond(in)">
                                      <p:cBhvr>
                                        <p:cTn id="16" dur="2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8" presetClass="entr" presetSubtype="16"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diamond(in)">
                                      <p:cBhvr>
                                        <p:cTn id="21" dur="2000"/>
                                        <p:tgtEl>
                                          <p:spTgt spid="3">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8" presetClass="entr" presetSubtype="16"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diamond(in)">
                                      <p:cBhvr>
                                        <p:cTn id="26" dur="2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8" presetClass="entr" presetSubtype="16"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diamond(in)">
                                      <p:cBhvr>
                                        <p:cTn id="31" dur="2000"/>
                                        <p:tgtEl>
                                          <p:spTgt spid="3">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8" presetClass="entr" presetSubtype="16" fill="hold" grpId="0"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Effect transition="in" filter="diamond(in)">
                                      <p:cBhvr>
                                        <p:cTn id="36" dur="2000"/>
                                        <p:tgtEl>
                                          <p:spTgt spid="3">
                                            <p:txEl>
                                              <p:pRg st="4" end="4"/>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8" presetClass="entr" presetSubtype="16" fill="hold" grpId="0" nodeType="click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Effect transition="in" filter="diamond(in)">
                                      <p:cBhvr>
                                        <p:cTn id="41" dur="2000"/>
                                        <p:tgtEl>
                                          <p:spTgt spid="3">
                                            <p:txEl>
                                              <p:pRg st="5" end="5"/>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8" presetClass="entr" presetSubtype="16" fill="hold" grpId="0" nodeType="clickEffect">
                                  <p:stCondLst>
                                    <p:cond delay="0"/>
                                  </p:stCondLst>
                                  <p:childTnLst>
                                    <p:set>
                                      <p:cBhvr>
                                        <p:cTn id="45" dur="1" fill="hold">
                                          <p:stCondLst>
                                            <p:cond delay="0"/>
                                          </p:stCondLst>
                                        </p:cTn>
                                        <p:tgtEl>
                                          <p:spTgt spid="3">
                                            <p:txEl>
                                              <p:pRg st="6" end="6"/>
                                            </p:txEl>
                                          </p:spTgt>
                                        </p:tgtEl>
                                        <p:attrNameLst>
                                          <p:attrName>style.visibility</p:attrName>
                                        </p:attrNameLst>
                                      </p:cBhvr>
                                      <p:to>
                                        <p:strVal val="visible"/>
                                      </p:to>
                                    </p:set>
                                    <p:animEffect transition="in" filter="diamond(in)">
                                      <p:cBhvr>
                                        <p:cTn id="46" dur="2000"/>
                                        <p:tgtEl>
                                          <p:spTgt spid="3">
                                            <p:txEl>
                                              <p:pRg st="6" end="6"/>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8" presetClass="entr" presetSubtype="16" fill="hold" grpId="0" nodeType="clickEffect">
                                  <p:stCondLst>
                                    <p:cond delay="0"/>
                                  </p:stCondLst>
                                  <p:childTnLst>
                                    <p:set>
                                      <p:cBhvr>
                                        <p:cTn id="50" dur="1" fill="hold">
                                          <p:stCondLst>
                                            <p:cond delay="0"/>
                                          </p:stCondLst>
                                        </p:cTn>
                                        <p:tgtEl>
                                          <p:spTgt spid="3">
                                            <p:txEl>
                                              <p:pRg st="7" end="7"/>
                                            </p:txEl>
                                          </p:spTgt>
                                        </p:tgtEl>
                                        <p:attrNameLst>
                                          <p:attrName>style.visibility</p:attrName>
                                        </p:attrNameLst>
                                      </p:cBhvr>
                                      <p:to>
                                        <p:strVal val="visible"/>
                                      </p:to>
                                    </p:set>
                                    <p:animEffect transition="in" filter="diamond(in)">
                                      <p:cBhvr>
                                        <p:cTn id="51" dur="2000"/>
                                        <p:tgtEl>
                                          <p:spTgt spid="3">
                                            <p:txEl>
                                              <p:pRg st="7" end="7"/>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8" presetClass="entr" presetSubtype="16" fill="hold" grpId="0" nodeType="clickEffect">
                                  <p:stCondLst>
                                    <p:cond delay="0"/>
                                  </p:stCondLst>
                                  <p:childTnLst>
                                    <p:set>
                                      <p:cBhvr>
                                        <p:cTn id="55" dur="1" fill="hold">
                                          <p:stCondLst>
                                            <p:cond delay="0"/>
                                          </p:stCondLst>
                                        </p:cTn>
                                        <p:tgtEl>
                                          <p:spTgt spid="3">
                                            <p:txEl>
                                              <p:pRg st="8" end="8"/>
                                            </p:txEl>
                                          </p:spTgt>
                                        </p:tgtEl>
                                        <p:attrNameLst>
                                          <p:attrName>style.visibility</p:attrName>
                                        </p:attrNameLst>
                                      </p:cBhvr>
                                      <p:to>
                                        <p:strVal val="visible"/>
                                      </p:to>
                                    </p:set>
                                    <p:animEffect transition="in" filter="diamond(in)">
                                      <p:cBhvr>
                                        <p:cTn id="56" dur="2000"/>
                                        <p:tgtEl>
                                          <p:spTgt spid="3">
                                            <p:txEl>
                                              <p:pRg st="8" end="8"/>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054"/>
                                        </p:tgtEl>
                                        <p:attrNameLst>
                                          <p:attrName>style.visibility</p:attrName>
                                        </p:attrNameLst>
                                      </p:cBhvr>
                                      <p:to>
                                        <p:strVal val="visible"/>
                                      </p:to>
                                    </p:set>
                                    <p:anim calcmode="lin" valueType="num">
                                      <p:cBhvr additive="base">
                                        <p:cTn id="61" dur="500" fill="hold"/>
                                        <p:tgtEl>
                                          <p:spTgt spid="2054"/>
                                        </p:tgtEl>
                                        <p:attrNameLst>
                                          <p:attrName>ppt_x</p:attrName>
                                        </p:attrNameLst>
                                      </p:cBhvr>
                                      <p:tavLst>
                                        <p:tav tm="0">
                                          <p:val>
                                            <p:strVal val="#ppt_x"/>
                                          </p:val>
                                        </p:tav>
                                        <p:tav tm="100000">
                                          <p:val>
                                            <p:strVal val="#ppt_x"/>
                                          </p:val>
                                        </p:tav>
                                      </p:tavLst>
                                    </p:anim>
                                    <p:anim calcmode="lin" valueType="num">
                                      <p:cBhvr additive="base">
                                        <p:cTn id="62" dur="500" fill="hold"/>
                                        <p:tgtEl>
                                          <p:spTgt spid="2054"/>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5" presetClass="entr" presetSubtype="10" fill="hold" nodeType="clickEffect">
                                  <p:stCondLst>
                                    <p:cond delay="0"/>
                                  </p:stCondLst>
                                  <p:childTnLst>
                                    <p:set>
                                      <p:cBhvr>
                                        <p:cTn id="66" dur="1" fill="hold">
                                          <p:stCondLst>
                                            <p:cond delay="0"/>
                                          </p:stCondLst>
                                        </p:cTn>
                                        <p:tgtEl>
                                          <p:spTgt spid="2058"/>
                                        </p:tgtEl>
                                        <p:attrNameLst>
                                          <p:attrName>style.visibility</p:attrName>
                                        </p:attrNameLst>
                                      </p:cBhvr>
                                      <p:to>
                                        <p:strVal val="visible"/>
                                      </p:to>
                                    </p:set>
                                    <p:animEffect transition="in" filter="checkerboard(across)">
                                      <p:cBhvr>
                                        <p:cTn id="67" dur="500"/>
                                        <p:tgtEl>
                                          <p:spTgt spid="20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57158" y="142852"/>
            <a:ext cx="7239000" cy="748684"/>
          </a:xfrm>
        </p:spPr>
        <p:txBody>
          <a:bodyPr>
            <a:normAutofit fontScale="90000"/>
          </a:bodyPr>
          <a:lstStyle/>
          <a:p>
            <a:r>
              <a:rPr lang="es-EC" dirty="0" smtClean="0">
                <a:solidFill>
                  <a:schemeClr val="tx2"/>
                </a:solidFill>
              </a:rPr>
              <a:t>Características sentimentales:</a:t>
            </a:r>
            <a:endParaRPr lang="es-EC" dirty="0">
              <a:solidFill>
                <a:schemeClr val="tx2"/>
              </a:solidFill>
            </a:endParaRPr>
          </a:p>
        </p:txBody>
      </p:sp>
      <p:sp>
        <p:nvSpPr>
          <p:cNvPr id="3" name="2 Marcador de contenido"/>
          <p:cNvSpPr>
            <a:spLocks noGrp="1"/>
          </p:cNvSpPr>
          <p:nvPr>
            <p:ph idx="1"/>
          </p:nvPr>
        </p:nvSpPr>
        <p:spPr>
          <a:xfrm>
            <a:off x="457200" y="1142984"/>
            <a:ext cx="7239000" cy="3143272"/>
          </a:xfrm>
        </p:spPr>
        <p:style>
          <a:lnRef idx="1">
            <a:schemeClr val="accent5"/>
          </a:lnRef>
          <a:fillRef idx="2">
            <a:schemeClr val="accent5"/>
          </a:fillRef>
          <a:effectRef idx="1">
            <a:schemeClr val="accent5"/>
          </a:effectRef>
          <a:fontRef idx="minor">
            <a:schemeClr val="dk1"/>
          </a:fontRef>
        </p:style>
        <p:txBody>
          <a:bodyPr>
            <a:normAutofit fontScale="85000" lnSpcReduction="20000"/>
          </a:bodyPr>
          <a:lstStyle/>
          <a:p>
            <a:pPr algn="just"/>
            <a:r>
              <a:rPr lang="es-EC" dirty="0" smtClean="0">
                <a:solidFill>
                  <a:schemeClr val="tx2">
                    <a:lumMod val="75000"/>
                  </a:schemeClr>
                </a:solidFill>
              </a:rPr>
              <a:t>Las características de los sentimientos en los </a:t>
            </a:r>
            <a:r>
              <a:rPr lang="es-EC" dirty="0" err="1" smtClean="0">
                <a:solidFill>
                  <a:schemeClr val="tx2">
                    <a:lumMod val="75000"/>
                  </a:schemeClr>
                </a:solidFill>
              </a:rPr>
              <a:t>arianos</a:t>
            </a:r>
            <a:r>
              <a:rPr lang="es-EC" dirty="0" smtClean="0">
                <a:solidFill>
                  <a:schemeClr val="tx2">
                    <a:lumMod val="75000"/>
                  </a:schemeClr>
                </a:solidFill>
              </a:rPr>
              <a:t> se reflejan meramente en la sensualidad, siempre vamos a ver reflejado sus emociones más en lo animal que en lo cariñoso, son personas que </a:t>
            </a:r>
            <a:r>
              <a:rPr lang="es-EC" b="1" dirty="0" smtClean="0">
                <a:solidFill>
                  <a:schemeClr val="tx2">
                    <a:lumMod val="75000"/>
                  </a:schemeClr>
                </a:solidFill>
              </a:rPr>
              <a:t>en la sexualidad se exceden</a:t>
            </a:r>
            <a:r>
              <a:rPr lang="es-EC" dirty="0" smtClean="0">
                <a:solidFill>
                  <a:schemeClr val="tx2">
                    <a:lumMod val="75000"/>
                  </a:schemeClr>
                </a:solidFill>
              </a:rPr>
              <a:t> en demasía. Ellos siempre intentan competir en este ámbito, consiguiendo así grandes romances en muy cortos plazos. En sus grandes puntos a favor encontramos el regalo de vigor sexual hacia sus parejas, muy sinceros ante todos, y rebosan de calor a base de espontaneidad y expresiones francas desde el corazón.</a:t>
            </a:r>
          </a:p>
          <a:p>
            <a:endParaRPr lang="es-EC" dirty="0"/>
          </a:p>
        </p:txBody>
      </p:sp>
      <p:pic>
        <p:nvPicPr>
          <p:cNvPr id="3074" name="Picture 2" descr="http://t2.gstatic.com/images?q=tbn:ANd9GcTTP3su8i24AbuW7o5hs2v4FDLNRGHYoI9hzFXT_A3shUEUtog&amp;t=1&amp;usg=__GocbZPqrFWsxP_efEU9ny-d5Rqk="/>
          <p:cNvPicPr>
            <a:picLocks noChangeAspect="1" noChangeArrowheads="1"/>
          </p:cNvPicPr>
          <p:nvPr/>
        </p:nvPicPr>
        <p:blipFill>
          <a:blip r:embed="rId3" cstate="print"/>
          <a:srcRect/>
          <a:stretch>
            <a:fillRect/>
          </a:stretch>
        </p:blipFill>
        <p:spPr bwMode="auto">
          <a:xfrm rot="1675751">
            <a:off x="6030777" y="4684934"/>
            <a:ext cx="1521676" cy="1726742"/>
          </a:xfrm>
          <a:prstGeom prst="rect">
            <a:avLst/>
          </a:prstGeom>
          <a:noFill/>
        </p:spPr>
      </p:pic>
      <p:pic>
        <p:nvPicPr>
          <p:cNvPr id="3076" name="Picture 4" descr="http://img.soyesoterica.com/wp-content/uploads/2010/06/seductor.jpg"/>
          <p:cNvPicPr>
            <a:picLocks noChangeAspect="1" noChangeArrowheads="1"/>
          </p:cNvPicPr>
          <p:nvPr/>
        </p:nvPicPr>
        <p:blipFill>
          <a:blip r:embed="rId4" cstate="print"/>
          <a:srcRect/>
          <a:stretch>
            <a:fillRect/>
          </a:stretch>
        </p:blipFill>
        <p:spPr bwMode="auto">
          <a:xfrm>
            <a:off x="1214414" y="4572008"/>
            <a:ext cx="2990850" cy="1990725"/>
          </a:xfrm>
          <a:prstGeom prst="rect">
            <a:avLst/>
          </a:prstGeom>
          <a:noFill/>
        </p:spPr>
      </p:pic>
    </p:spTree>
  </p:cSld>
  <p:clrMapOvr>
    <a:masterClrMapping/>
  </p:clrMapOvr>
  <p:transition spd="slow" advClick="0" advTm="5000">
    <p:wheel/>
    <p:sndAc>
      <p:stSnd>
        <p:snd r:embed="rId2" name="breez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20" presetClass="entr" presetSubtype="0" fill="hold" grpId="0" nodeType="clickEffect">
                                  <p:stCondLst>
                                    <p:cond delay="0"/>
                                  </p:stCondLst>
                                  <p:childTnLst>
                                    <p:set>
                                      <p:cBhvr>
                                        <p:cTn id="10" dur="1" fill="hold">
                                          <p:stCondLst>
                                            <p:cond delay="0"/>
                                          </p:stCondLst>
                                        </p:cTn>
                                        <p:tgtEl>
                                          <p:spTgt spid="3">
                                            <p:bg/>
                                          </p:spTgt>
                                        </p:tgtEl>
                                        <p:attrNameLst>
                                          <p:attrName>style.visibility</p:attrName>
                                        </p:attrNameLst>
                                      </p:cBhvr>
                                      <p:to>
                                        <p:strVal val="visible"/>
                                      </p:to>
                                    </p:set>
                                    <p:animEffect transition="in" filter="wedge">
                                      <p:cBhvr>
                                        <p:cTn id="11" dur="2000"/>
                                        <p:tgtEl>
                                          <p:spTgt spid="3">
                                            <p:bg/>
                                          </p:spTgt>
                                        </p:tgtEl>
                                      </p:cBhvr>
                                    </p:animEffect>
                                  </p:childTnLst>
                                </p:cTn>
                              </p:par>
                            </p:childTnLst>
                          </p:cTn>
                        </p:par>
                      </p:childTnLst>
                    </p:cTn>
                  </p:par>
                  <p:par>
                    <p:cTn id="12" fill="hold">
                      <p:stCondLst>
                        <p:cond delay="indefinite"/>
                      </p:stCondLst>
                      <p:childTnLst>
                        <p:par>
                          <p:cTn id="13" fill="hold">
                            <p:stCondLst>
                              <p:cond delay="0"/>
                            </p:stCondLst>
                            <p:childTnLst>
                              <p:par>
                                <p:cTn id="14" presetID="20" presetClass="entr" presetSubtype="0"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wedge">
                                      <p:cBhvr>
                                        <p:cTn id="16" dur="2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 presetClass="entr" presetSubtype="16" fill="hold" nodeType="clickEffect">
                                  <p:stCondLst>
                                    <p:cond delay="0"/>
                                  </p:stCondLst>
                                  <p:childTnLst>
                                    <p:set>
                                      <p:cBhvr>
                                        <p:cTn id="20" dur="1" fill="hold">
                                          <p:stCondLst>
                                            <p:cond delay="0"/>
                                          </p:stCondLst>
                                        </p:cTn>
                                        <p:tgtEl>
                                          <p:spTgt spid="3076"/>
                                        </p:tgtEl>
                                        <p:attrNameLst>
                                          <p:attrName>style.visibility</p:attrName>
                                        </p:attrNameLst>
                                      </p:cBhvr>
                                      <p:to>
                                        <p:strVal val="visible"/>
                                      </p:to>
                                    </p:set>
                                    <p:animEffect transition="in" filter="box(in)">
                                      <p:cBhvr>
                                        <p:cTn id="21" dur="500"/>
                                        <p:tgtEl>
                                          <p:spTgt spid="3076"/>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nodeType="clickEffect">
                                  <p:stCondLst>
                                    <p:cond delay="0"/>
                                  </p:stCondLst>
                                  <p:childTnLst>
                                    <p:set>
                                      <p:cBhvr>
                                        <p:cTn id="25" dur="1" fill="hold">
                                          <p:stCondLst>
                                            <p:cond delay="0"/>
                                          </p:stCondLst>
                                        </p:cTn>
                                        <p:tgtEl>
                                          <p:spTgt spid="3074"/>
                                        </p:tgtEl>
                                        <p:attrNameLst>
                                          <p:attrName>style.visibility</p:attrName>
                                        </p:attrNameLst>
                                      </p:cBhvr>
                                      <p:to>
                                        <p:strVal val="visible"/>
                                      </p:to>
                                    </p:set>
                                    <p:animEffect transition="in" filter="blinds(horizontal)">
                                      <p:cBhvr>
                                        <p:cTn id="26"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C" dirty="0" smtClean="0">
                <a:solidFill>
                  <a:schemeClr val="tx2"/>
                </a:solidFill>
              </a:rPr>
              <a:t>Características Mentales :</a:t>
            </a:r>
            <a:endParaRPr lang="es-EC" dirty="0">
              <a:solidFill>
                <a:schemeClr val="tx2"/>
              </a:solidFill>
            </a:endParaRPr>
          </a:p>
        </p:txBody>
      </p:sp>
      <p:sp>
        <p:nvSpPr>
          <p:cNvPr id="3" name="2 Marcador de contenido"/>
          <p:cNvSpPr>
            <a:spLocks noGrp="1"/>
          </p:cNvSpPr>
          <p:nvPr>
            <p:ph idx="1"/>
          </p:nvPr>
        </p:nvSpPr>
        <p:spPr>
          <a:xfrm>
            <a:off x="457200" y="1609416"/>
            <a:ext cx="5257808" cy="3962724"/>
          </a:xfrm>
        </p:spPr>
        <p:txBody>
          <a:bodyPr/>
          <a:lstStyle/>
          <a:p>
            <a:r>
              <a:rPr lang="es-EC" dirty="0" smtClean="0"/>
              <a:t>Que tenga dinero para que me todo lo que yo quiera.</a:t>
            </a:r>
          </a:p>
          <a:p>
            <a:r>
              <a:rPr lang="es-EC" dirty="0" smtClean="0"/>
              <a:t>Que tenga un carro para que me lleve donde yo le pida.</a:t>
            </a:r>
          </a:p>
          <a:p>
            <a:r>
              <a:rPr lang="es-EC" dirty="0" smtClean="0"/>
              <a:t>Que tenga una mama que no se meta en mis asuntos.</a:t>
            </a:r>
          </a:p>
          <a:p>
            <a:r>
              <a:rPr lang="es-EC" dirty="0" smtClean="0"/>
              <a:t>Que su papa tenga un buen trabajo y lo herede.</a:t>
            </a:r>
          </a:p>
          <a:p>
            <a:r>
              <a:rPr lang="es-EC" dirty="0" smtClean="0"/>
              <a:t>Que me complazca en todo.</a:t>
            </a:r>
          </a:p>
          <a:p>
            <a:endParaRPr lang="es-EC" dirty="0" smtClean="0"/>
          </a:p>
          <a:p>
            <a:endParaRPr lang="es-EC" dirty="0"/>
          </a:p>
        </p:txBody>
      </p:sp>
      <p:pic>
        <p:nvPicPr>
          <p:cNvPr id="1026" name="Picture 2" descr="http://t1.gstatic.com/images?q=tbn:ANd9GcTbz_o8VAQHAUtbjA_ti5SWe8LyHF1X3fBdmcpBGz1uJuKBa7o&amp;t=1&amp;usg=__FVwfeOnHTtFpH2T2OpEkrMFOlR0="/>
          <p:cNvPicPr>
            <a:picLocks noChangeAspect="1" noChangeArrowheads="1"/>
          </p:cNvPicPr>
          <p:nvPr/>
        </p:nvPicPr>
        <p:blipFill>
          <a:blip r:embed="rId3" cstate="print"/>
          <a:srcRect/>
          <a:stretch>
            <a:fillRect/>
          </a:stretch>
        </p:blipFill>
        <p:spPr bwMode="auto">
          <a:xfrm rot="1437329">
            <a:off x="5837099" y="2024198"/>
            <a:ext cx="2914650" cy="1571626"/>
          </a:xfrm>
          <a:prstGeom prst="rect">
            <a:avLst/>
          </a:prstGeom>
          <a:noFill/>
        </p:spPr>
      </p:pic>
      <p:pic>
        <p:nvPicPr>
          <p:cNvPr id="1028" name="Picture 4" descr="http://t0.gstatic.com/images?q=tbn:ANd9GcRYg7TGpy4JgV3XEWQufTTubKvA8OFtUhcaCwZ1Pas8AEfokcw&amp;t=1&amp;usg=__SGBmNGLQevbzypoLCm63OjtaI8s="/>
          <p:cNvPicPr>
            <a:picLocks noChangeAspect="1" noChangeArrowheads="1"/>
          </p:cNvPicPr>
          <p:nvPr/>
        </p:nvPicPr>
        <p:blipFill>
          <a:blip r:embed="rId4" cstate="print"/>
          <a:srcRect/>
          <a:stretch>
            <a:fillRect/>
          </a:stretch>
        </p:blipFill>
        <p:spPr bwMode="auto">
          <a:xfrm>
            <a:off x="5357818" y="4000504"/>
            <a:ext cx="2247900" cy="2028826"/>
          </a:xfrm>
          <a:prstGeom prst="rect">
            <a:avLst/>
          </a:prstGeom>
          <a:noFill/>
        </p:spPr>
      </p:pic>
    </p:spTree>
  </p:cSld>
  <p:clrMapOvr>
    <a:masterClrMapping/>
  </p:clrMapOvr>
  <p:transition spd="slow" advClick="0" advTm="5000">
    <p:wheel/>
    <p:sndAc>
      <p:stSnd>
        <p:snd r:embed="rId2" name="breez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3">
                                            <p:txEl>
                                              <p:pRg st="0" end="0"/>
                                            </p:txEl>
                                          </p:spTgt>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8" presetClass="emph" presetSubtype="0" fill="hold" grpId="0" nodeType="clickEffect">
                                  <p:stCondLst>
                                    <p:cond delay="0"/>
                                  </p:stCondLst>
                                  <p:childTnLst>
                                    <p:animRot by="21600000">
                                      <p:cBhvr>
                                        <p:cTn id="10" dur="2000" fill="hold"/>
                                        <p:tgtEl>
                                          <p:spTgt spid="3">
                                            <p:txEl>
                                              <p:pRg st="1" end="1"/>
                                            </p:txEl>
                                          </p:spTgt>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8" presetClass="emph" presetSubtype="0" fill="hold" grpId="0" nodeType="clickEffect">
                                  <p:stCondLst>
                                    <p:cond delay="0"/>
                                  </p:stCondLst>
                                  <p:childTnLst>
                                    <p:animRot by="21600000">
                                      <p:cBhvr>
                                        <p:cTn id="14" dur="2000" fill="hold"/>
                                        <p:tgtEl>
                                          <p:spTgt spid="3">
                                            <p:txEl>
                                              <p:pRg st="2" end="2"/>
                                            </p:txEl>
                                          </p:spTgt>
                                        </p:tgtEl>
                                        <p:attrNameLst>
                                          <p:attrName>r</p:attrName>
                                        </p:attrNameLst>
                                      </p:cBhvr>
                                    </p:animRot>
                                  </p:childTnLst>
                                </p:cTn>
                              </p:par>
                            </p:childTnLst>
                          </p:cTn>
                        </p:par>
                      </p:childTnLst>
                    </p:cTn>
                  </p:par>
                  <p:par>
                    <p:cTn id="15" fill="hold">
                      <p:stCondLst>
                        <p:cond delay="indefinite"/>
                      </p:stCondLst>
                      <p:childTnLst>
                        <p:par>
                          <p:cTn id="16" fill="hold">
                            <p:stCondLst>
                              <p:cond delay="0"/>
                            </p:stCondLst>
                            <p:childTnLst>
                              <p:par>
                                <p:cTn id="17" presetID="8" presetClass="emph" presetSubtype="0" fill="hold" grpId="0" nodeType="clickEffect">
                                  <p:stCondLst>
                                    <p:cond delay="0"/>
                                  </p:stCondLst>
                                  <p:childTnLst>
                                    <p:animRot by="21600000">
                                      <p:cBhvr>
                                        <p:cTn id="18" dur="2000" fill="hold"/>
                                        <p:tgtEl>
                                          <p:spTgt spid="3">
                                            <p:txEl>
                                              <p:pRg st="3" end="3"/>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8" presetClass="emph" presetSubtype="0" fill="hold" grpId="0" nodeType="clickEffect">
                                  <p:stCondLst>
                                    <p:cond delay="0"/>
                                  </p:stCondLst>
                                  <p:childTnLst>
                                    <p:animRot by="21600000">
                                      <p:cBhvr>
                                        <p:cTn id="22" dur="2000" fill="hold"/>
                                        <p:tgtEl>
                                          <p:spTgt spid="3">
                                            <p:txEl>
                                              <p:pRg st="4" end="4"/>
                                            </p:txEl>
                                          </p:spTgt>
                                        </p:tgtEl>
                                        <p:attrNameLst>
                                          <p:attrName>r</p:attrName>
                                        </p:attrNameLst>
                                      </p:cBhvr>
                                    </p:animRot>
                                  </p:childTnLst>
                                </p:cTn>
                              </p:par>
                            </p:childTnLst>
                          </p:cTn>
                        </p:par>
                      </p:childTnLst>
                    </p:cTn>
                  </p:par>
                  <p:par>
                    <p:cTn id="23" fill="hold">
                      <p:stCondLst>
                        <p:cond delay="indefinite"/>
                      </p:stCondLst>
                      <p:childTnLst>
                        <p:par>
                          <p:cTn id="24" fill="hold">
                            <p:stCondLst>
                              <p:cond delay="0"/>
                            </p:stCondLst>
                            <p:childTnLst>
                              <p:par>
                                <p:cTn id="25" presetID="8" presetClass="emph" presetSubtype="0" fill="hold" grpId="0" nodeType="clickEffect">
                                  <p:stCondLst>
                                    <p:cond delay="0"/>
                                  </p:stCondLst>
                                  <p:childTnLst>
                                    <p:animRot by="21600000">
                                      <p:cBhvr>
                                        <p:cTn id="26" dur="2000" fill="hold"/>
                                        <p:tgtEl>
                                          <p:spTgt spid="2"/>
                                        </p:tgtEl>
                                        <p:attrNameLst>
                                          <p:attrName>r</p:attrName>
                                        </p:attrNameLst>
                                      </p:cBhvr>
                                    </p:animRot>
                                  </p:childTnLst>
                                </p:cTn>
                              </p:par>
                            </p:childTnLst>
                          </p:cTn>
                        </p:par>
                      </p:childTnLst>
                    </p:cTn>
                  </p:par>
                  <p:par>
                    <p:cTn id="27" fill="hold">
                      <p:stCondLst>
                        <p:cond delay="indefinite"/>
                      </p:stCondLst>
                      <p:childTnLst>
                        <p:par>
                          <p:cTn id="28" fill="hold">
                            <p:stCondLst>
                              <p:cond delay="0"/>
                            </p:stCondLst>
                            <p:childTnLst>
                              <p:par>
                                <p:cTn id="29" presetID="20" presetClass="entr" presetSubtype="0" fill="hold" nodeType="clickEffect">
                                  <p:stCondLst>
                                    <p:cond delay="0"/>
                                  </p:stCondLst>
                                  <p:childTnLst>
                                    <p:set>
                                      <p:cBhvr>
                                        <p:cTn id="30" dur="1" fill="hold">
                                          <p:stCondLst>
                                            <p:cond delay="0"/>
                                          </p:stCondLst>
                                        </p:cTn>
                                        <p:tgtEl>
                                          <p:spTgt spid="1028"/>
                                        </p:tgtEl>
                                        <p:attrNameLst>
                                          <p:attrName>style.visibility</p:attrName>
                                        </p:attrNameLst>
                                      </p:cBhvr>
                                      <p:to>
                                        <p:strVal val="visible"/>
                                      </p:to>
                                    </p:set>
                                    <p:animEffect transition="in" filter="wedge">
                                      <p:cBhvr>
                                        <p:cTn id="31" dur="2000"/>
                                        <p:tgtEl>
                                          <p:spTgt spid="1028"/>
                                        </p:tgtEl>
                                      </p:cBhvr>
                                    </p:animEffect>
                                  </p:childTnLst>
                                </p:cTn>
                              </p:par>
                            </p:childTnLst>
                          </p:cTn>
                        </p:par>
                      </p:childTnLst>
                    </p:cTn>
                  </p:par>
                  <p:par>
                    <p:cTn id="32" fill="hold">
                      <p:stCondLst>
                        <p:cond delay="indefinite"/>
                      </p:stCondLst>
                      <p:childTnLst>
                        <p:par>
                          <p:cTn id="33" fill="hold">
                            <p:stCondLst>
                              <p:cond delay="0"/>
                            </p:stCondLst>
                            <p:childTnLst>
                              <p:par>
                                <p:cTn id="34" presetID="8" presetClass="entr" presetSubtype="16" fill="hold" nodeType="clickEffect">
                                  <p:stCondLst>
                                    <p:cond delay="0"/>
                                  </p:stCondLst>
                                  <p:childTnLst>
                                    <p:set>
                                      <p:cBhvr>
                                        <p:cTn id="35" dur="1" fill="hold">
                                          <p:stCondLst>
                                            <p:cond delay="0"/>
                                          </p:stCondLst>
                                        </p:cTn>
                                        <p:tgtEl>
                                          <p:spTgt spid="1026"/>
                                        </p:tgtEl>
                                        <p:attrNameLst>
                                          <p:attrName>style.visibility</p:attrName>
                                        </p:attrNameLst>
                                      </p:cBhvr>
                                      <p:to>
                                        <p:strVal val="visible"/>
                                      </p:to>
                                    </p:set>
                                    <p:animEffect transition="in" filter="diamond(in)">
                                      <p:cBhvr>
                                        <p:cTn id="36" dur="20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0 Nube"/>
          <p:cNvSpPr/>
          <p:nvPr/>
        </p:nvSpPr>
        <p:spPr>
          <a:xfrm>
            <a:off x="1571604" y="2214554"/>
            <a:ext cx="5643602" cy="2428892"/>
          </a:xfrm>
          <a:prstGeom prst="cloud">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s-EC"/>
          </a:p>
        </p:txBody>
      </p:sp>
      <p:sp>
        <p:nvSpPr>
          <p:cNvPr id="4" name="3 Rectángulo"/>
          <p:cNvSpPr/>
          <p:nvPr/>
        </p:nvSpPr>
        <p:spPr>
          <a:xfrm>
            <a:off x="1719303" y="2285992"/>
            <a:ext cx="5705408" cy="1754326"/>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s-ES"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Lo que quiero</a:t>
            </a:r>
          </a:p>
          <a:p>
            <a:pPr algn="ctr"/>
            <a:r>
              <a:rPr lang="es-ES"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que me compre:</a:t>
            </a:r>
            <a:endParaRPr lang="es-ES"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pic>
        <p:nvPicPr>
          <p:cNvPr id="20482" name="Picture 2" descr="http://t1.gstatic.com/images?q=tbn:ANd9GcQqLS44pjaGImvuKcB2xtsne1ceYJVTuDu1YKHta3i3AP6EyhA&amp;t=1&amp;usg=__bG0yYTx4TIcW-Lm4NjP5lQyetSI="/>
          <p:cNvPicPr>
            <a:picLocks noChangeAspect="1" noChangeArrowheads="1"/>
          </p:cNvPicPr>
          <p:nvPr/>
        </p:nvPicPr>
        <p:blipFill>
          <a:blip r:embed="rId3" cstate="print"/>
          <a:srcRect/>
          <a:stretch>
            <a:fillRect/>
          </a:stretch>
        </p:blipFill>
        <p:spPr bwMode="auto">
          <a:xfrm rot="20683119">
            <a:off x="340981" y="296364"/>
            <a:ext cx="2495550" cy="1838325"/>
          </a:xfrm>
          <a:prstGeom prst="rect">
            <a:avLst/>
          </a:prstGeom>
          <a:noFill/>
        </p:spPr>
      </p:pic>
      <p:sp>
        <p:nvSpPr>
          <p:cNvPr id="20484" name="AutoShape 4" descr="data:image/jpg;base64,/9j/4AAQSkZJRgABAQAAAQABAAD/2wBDAAkGBwgHBgkIBwgKCgkLDRYPDQwMDRsUFRAWIB0iIiAdHx8kKDQsJCYxJx8fLT0tMTU3Ojo6Iys/RD84QzQ5Ojf/2wBDAQoKCg0MDRoPDxo3JR8lNzc3Nzc3Nzc3Nzc3Nzc3Nzc3Nzc3Nzc3Nzc3Nzc3Nzc3Nzc3Nzc3Nzc3Nzc3Nzc3Nzf/wAARCACnAN8DASIAAhEBAxEB/8QAGwAAAQUBAQAAAAAAAAAAAAAABgIDBAUHAAH/xABJEAACAQMDAQUFBAYHBgQHAAABAgMABBEFEiExBhNBUWEicYGRoQcUscEjMkJSYvAWJCUzcrLxFUVlotHhY3OCkiZTdIOjs8L/xAAaAQADAQEBAQAAAAAAAAAAAAABAgMEAAUG/8QAJREAAgICAgICAgMBAAAAAAAAAAECEQMhEjEEQRNRImEFFDIj/9oADAMBAAIRAxEAPwCWBTgHFeBaWBX0B4h5inFHNeAUsCgEcG3xFcQpPArgKUq0Ao8C0oCpsJgCYZefOmWTLHHTwoKQ1DQFOAV7sp2JMkDAPvrm6OSGguegpwKfI1ZpHCF/T7enAApiYp0jHyFIsljcKIWK9Ap3aa82+lOKeKKejGSF4586Sq4qXDbmRgqDLYzxSSlQ0VZM03T5PvCPJ+ovIFX0zlI8r8RUG0iktwgO5jjn0pWoTMgOGxx0rBNuczbFKESZBcDHSnROp6ChqGaUnAY5zVjBO8Tr3jArjmllho6OWy1Nwq/rEVA1K1gnj3DG7PFe3V7bhBkBiegFV8t3vC54A8K7HjldoM8ka2RLy0FvsIzzyaiEVMuZ++IyMAVFYVuhdbMU6vQkCnI5XTlTSK9xTCdDwuX655pEk8rY3HJpFe7c0OKDbA3TbqO+gM0bZXecVNC0xp9nDZ2yQ2+NoGcjx9algVWPLiuTElV6EgUtRXoWlhaYBwFLArlFLC0Ao5aWp869VealQRQmQd4SU8aVySGSsYRC7BEGXPRRTjRvEfbQg+HFXVs1pbsrRIoYdCanyTwSRhmVCfUdKzTztejRHCvsHUhmI7x4nKAcnFKVkbGFK5q4OuaXDI1tc3kSSKCSrHGABk5+AzWcdpO0oTVbpNJuVkt5lVoWznClecdOSahLzIxT5Io8D9MLZETjaeDxnNdsTaNpOay2PtTOpdJu8BMiOd5zkqR0HXmtJ7I3ceu6W13PMsEzykLG37vsgfU9fM0YeZjl2K8E0SQtW2lyJHhiBnGN1eSaPJjMMiuPU4pcekXIQe0oPiKrPJCS7BCE4u6LM3ILAA8UiYwTMAwyRVeLS9QEAA+5qalgu1wZEYe6oLHG9Ms8j+hVwYoJvYQHnPWmZJ+8OdvJ6004f9sGqntHqL6ZpclxGhL5CgkZCk+JrTSjG2Z223SLQnkAHp5mvd3HNAVn2xunvVMu027vkgJ0A8BV5qfaeKwv4I3X9A0PeSsM5UnouPdz8anDyccldgeOSdBB0pBqNHqVsbWGeeRYe+VWCueRnpUrFaIyT6JtCcV1KxXYoinmKUKehtnkG7oo8TXhi54JockNxZmum67BH3NrIu2NYwGmJ/a8gOpojYpGneOwVAMkt0oM0TShcXI1C9aSCC1bcrONoyOvWoWvdobiWcw99DLa98TEYj+sPNvTHhWPH5OTHiua2WlijKdRD60ure8XdbTK/AOB1HwqTgZ4rL7Gc21x30JB7tt67WI3dOT5DpxR/oerJqESJK39ZwS6qpxx4+gGQKp43mrM6emLlwOG0WgWlgUoAeFKC1tbICVFOKMDxrgtLVaDCh+JA5G9sCpTW7YAjkDAjx8KhLxTWpnOnzeYQlfQ1nyXTaL46bpgZ9o2kzW8J1uASNDLIYp2ChlXAHtHyBGR18PnngucyKFfvB+yyg55HNbxp9iD2a+8gMkpjmYlDwcAkDHQ9PEViX9XWRnuYszFi7SAlevXjp5/OvIn+Vto3VxpD9r3d3EDJgMu3noTjj39Pwqbb3chWXYzrGm7cycb/TPp5Cq5dUQXe1IwtuAV2jqRRNokcd2YxNGkEUZDCOQ8v5Hnw/HFZ1HY1MLeyusX8OhiNn2swHdjOe7GOSc+fgKm2erXlm5MMzMrclJPaB9cedUV7qVtY7EkeMIR4MMr8KhSdo9MClYp5JHPQRxsxz/JrUtKjkjRLTtJHKAsp7qTp7Ryv/u8PjTl5rqQ+xPMqNjIHUn3Cs1GoatGAJNKd+P7x2C494GflU2HXzFI1va6gYyQN0DDxI8AR6j5e+qLNxXVg+Pl7C19WMuDDbXMw657sIMe9iPMUJ9oYdQvNGeK8liIjkL5SUbzjJAx47QQfXIpwmadc3E88m4c5c4PGPd0/E1whiJzt588emPyFRl5WWSoeODGtgXFYXqSAmNXQPu8QeOenhx/rVtPJavcvNfWZMCN7MQOBEMfu/8Ab40R93grtUe/FLnsIbkBbiME+DDg/OpwySj0GWOLQN9m5oru+il1W47u1iTcm8jbxzyT+FGei65Hqk8yezHgqI16lupJ/ChjUNCcLviXeEJKfwsfEr49K80W8s9Cs5r68TvLrdhSxGeeuMe8eHn5Vt8fOujJmwPs0EkVBk1ewimeJ7lAyYzk48cUA652+uA0sdivdo3soSeR1GR/PhQc2rFmYOuSepPOfd8zVcvlVqCJwwX/AKN1tNZs5oWeG6Ro0baxz64FIn1uwicLLdICQDwawNtZuORG7IhHAz0pEWpyg/pJST4EmpPy5pdD/wBf9mq9sZUh7P3WS+ZBsUhN5z1APpx18M1kQLpJk4UkYOT199bde3eniNoLuSIgdYyck+VAGuvpN2s09tpYinY73Zjx0wOB0NV8vjJ3yE8e12iisrnZCyqAST7SP4iiDR9W/wBkq17OzvKyFI1PQsSOvw6e6qO3hmDObkRptGNu3OAQBn38fU+Jq/0CwivLhInhLRBt0u7gYHOT5CvOSrInE0y2th32fvJ9QsDdXCCLe57vAxlT/PWrbbk1A0nUbS+3x2WAIsKFC8benTwqyAr3YP8AFbs82S/ITtpSjpTVxc29sB38yRkjIDHk/Coba9YdzIVMhkD4A7vhhjrnwoSyxj2NHHJ9E25uoLZQZ5FXPQeJ+FR1u4dUX7tbMTKxGEf2d/oM8H3VRxRXWq3UkigMQCWZ+igUq80+500wPMQO8XepVvL8KxZfJUrijXjwcakH+n6c50JgWmSTbIGhJBU9Rgqemaxm97PXeIboWaxrOA4/rGc7ufI492aMm1XVrtcNd3Lg8cOVA49KjWMavcRKFx7YAPiKx16TNN/aBSXTLyxliM0TQsnR1tdxXp1J605Pol6z99dTDUExkKZzGw+lb9cWNrcgi4t45P8AEoNUV92I0a65WFoWznMbcfI1yVB5GRz6TpKCOZLpLWXGSj7ZRnyIbOaWupaYlsY7poriXkEwQlAR9KM9V+zOeQMbO+DrklY5QRj60IX3YjV9PbL2Ujopzui9oD5c0wS91K8Sx7MWc0a7V7wBd3JA7rih7S7w6qVkuoozJCcBtvp1FXXaqHu+ytlE42sJVO08H+7FUnZm0KWZnZuHYkL9KCWgNlxfO8doWRyGGPjUKOafv7dXYjfywx15NStSOLM+mKiXE/8AX7FOMGMeHjzRSQG2Etimbm3bydfxFHV9odpdFm2mORuSyjg+8UEaYf6xCfDev4itLPU0Gjk2BV9olzZjcq74x+0ucfLwrNu2mpLE8lpDEROFHeSNwQDzgefHnW/H9XPh61mn2h9m7e9luNQaRo5I1GcKCNoAHPAPTnjyowx8paBPJxWzDLgnPPv5pkjn1otv9ENhA2+Hv1uIwYGikBx0wTj3nHnVLf6ZJbW7GSKaMoqsRIMZycZGRx4GnljkhVNMp9uSVHXy8a4j2jjmpsEPt75Fk6ZBUdPf5CiTsZ2Hu+1EExtO6RIWw7ynA3HkDjJJx8qTi+hrQk3XfKQzK55Lndhs+OaTskhs7h5Zx0wqkjkEj/rUGNAJ+9kdVBJTagyxI8c1F1LUHcCNkKRKxRmUbiR4/HFZY3y2AkQse/J37mJABH7Q455qZLetaxBI5SoZsN7Q5x199VNgTcu6Ox7veAJPEkeH4UqIxS3bwXdnNK0ecNCSG6+PmOlOk7Oqw47M62NPkLTqTEcqWUdMHrRodZtotKF8pZo84Gxc8+tZK93JbLGBpNwkToGQT7QGX94efvqPddpL8WP3Pu4Y7fduASTdg/OtGLPOCoWWGLds0TWtVh1O5WS3jmVI1I/SAAtz5CokMlrLA/c3KO6KG64B88efX6UCWd5q9+W+6SHC4JCgLj3E0uOx1e5m7q4MsZ/X3OfZPxFdKUpK2PGMVpGnT6hDpenWf3SSJp7iN+8Kup2k+BB6HyPvrr3tJp2oaMqS3QbUTKCV7vACjjr06eFAmjaHJ9/Rb4JLCVIOJDnPgaJe1HZaHSWsfuDiGR4e9ctluScAcnwwfnU+KTHsn/f7YpClvuGF/SbiMMfMeXFSNOdWv4tqhQZVIAOQOaorS3xCq3Dh5R1I8TVlYQCK+t5lY4iYNt8GPrRSSA9mz5pmS8toxmS4hQfxSAfnWSal3t3dSy3V9OwkctgNgD0qon0+SSf+rTIIjwDK2Tn4Chzicotmyz9oNHgz3upWq48pAfwqvm7a9n4/ZW+71icBY42bP0rHLuxvI2RYD94Zh7WxcbTnpk1XXUV9bMizIwZhuGGBxz6dOlFNM7i0Hfa/tNpV9dHNtI0QXauY8bvM8kedU9je2ItQIXSCME4jdwCOffU3QdNt76x+83MZaSO2eVlZjztUnHHTOBQDcXcLyL3tuMZydp5PlRTfQUkw67yG/hxHKkiA4Yqcj3U6ltGCp2qSowvs8j0FAkV6q7UtruaBS3KjoKutPl1jYFsnF0jbm3MrMePWu5HcQ109gs8Oem8fjWmTypFG0jk7Rk8df9awu31+6hISWzZ5lGWZWwD5cfCiY/aDPqV0sMNtGnJ4ZWOOOM/H58dKWUqOUXZd3iXs9w88V3PHIGDrvPAzk9AccDj4VCm16aQSwXTQpelfZM3COcDg+GfAg+Ipg6rfSYO6BDk4IU9Pfnz5+HjUWZ55k2XEqOuQSpiUhsDoR45yc+/wqMc7g7RSWNSVMCtStdSsbu6W0SRO/UKAowGQ5OPLjHh6edDElxczCRbi4mkLEZV2J3HI9eorR7nTkJBWR94zjPQ58wMfzjyqHd6Ys7rLPbBpUOVubc4fw6qev4+tU+dvsR4UuigurWCTs/DcEgXE7Sv3SAZVBu5J644HyNHPYC81W20pYtMhsWhDs7QKdrqWOfPPTA+FA8GmzQXotnUNbTzASSbfaWPOSDnlecZIo3gWw0y9bbDb29uWKyIku5AccEeIPpzWlZYPbIThJKkZXfwvaWkcibwGGTlv1Du6fT61VJcM67CisgUs7Z5GMnPv5/CiDULFri2AZVZ0GAI3JIHJ5zjIoa7ooksQz1Xdjk+OfwrLCUZbQ5bWrKl5NGqu0UzFQWYFvPqOvBq67KxxXmu2/sh+dhDHOBuAHuyM0JG7ljyUY4AwrYG4+H8/Cij7PrsxapGZ1JS3YOxXHPtZxTJbs7ov/tWttNi7XzNPAxZhGqgHCqoVR08uRxQrDoMLu8zSMsbH2IlHtjPnx+dWX2g6i2q9oEupkx3zHKA4AHGBn4CmrGKKS2WCZ5UwOenPPn7sUuR8WGMrJloF0jRpnCyME3Ptk4b0B/61U/0ouJJNsUAUH+LNWmqIYtBuU3lwseMseevjQZZEm458EP4iqR2rO7DvstqMt/qaI/QKWPH/AHok+1q8ktNS0+ONiubBW4/xNQh9n6g6kSG57ocY9RRP9tWBrenj/h4/zPQCwN0XUbqbU4I5JmIZuR860OAkLk+VZf2b9rWbYfx/ka1ADELD0NH2c0BOqarcrfz91M6oGwFPhU+W8miiLs+djAYOD5854of1Ft2pSjxMmPqKutSAFo53dXX86nNFExEfaOWGRSIwwYZ/WxzVjb6kJrB7goV2khuevSg6T9aM/wAH5miLT1x2cnYeLn8qDiGw+7Lss1nNKq+y9jKQD/gNAVwmlFsyqAx6gsQPpR72RUDTGGP93v8A/rNZLqZ9r4n8KtVEUW0M+jrKyizjO043HJz8zRv2RaCWCV4olEQhl2oBxwprK7U5U58MfnWodgVP+zCfOGfHyekkOgZudcskYo1luJAwVVR+FT7Gzsb+CG7jjlj5JAD+TePxoNuHzMPMACjjs2P7Gg/xP/mNRzWlorDst0YjxpwncOaZUUsePurPFux3Q+bVRBFKzf3hb4AUvU9KuLC3juZNncSbQrBvFhkDFSdv9nW3+N/yq47TEnspa4/8Mj51qirbsi3VAleWbqVjuoOcA4dOQD76ptYttOsoRLcRuznBESqWJ9fMDnzqR9oaN/Si+IeRWFjGybWIK4UdPr86rdPe1u+zdpJq8El7KTsR+8IZchWI9elLKCWwtviZo2sXrY3yBsHILKDXrzzzRTTMi53pnCBecMegHpRaeydhITgPGu087jnPh8M00Oy57mSFpFKOysGJOSBnGfLrTLLj7Rn0CJmaSJ17uP2hnITkfGjPs1apbzTOi7VYADr4e+o0nZIgqIZAc53cdOnT61b6VZXFuGM3JYDaoXG3wxTRyRcls5vRA1mBZbj7xtlLQ/uR5xnxJ6f6VRTyCJQ6yzOS4XbJHtBUDzz/ADmii+0+9nZ+5kESt1yM5qq/ovcTYWW8AGdxIiJ5I9/upJ5Yc3bCnodurlrnss0srbnePq3Xh8D6AUM2I/TN/gos1LTZrTs01smZu7QZKD+LOcUL2cMxaWQRuEEZO/GB0PjVoyi+mFBp9nNuRdsxz+oo+v8A2q7+3M47QWI/4ev+Z6g/ZwGaRixzzHjnPnU37dhjtDYn/h4/zvQiM+kAfZY/23a/4v8A+TWpZ/QP/h/Kss7KNnW4D6t+BrTw/wCgYfwn8K4LM2u3zqL+IMw/zCr7U5Fa1l2suBMF/WHgDQxPIRdHHUS/nVzcMTp8n6NgWuS3KnyNd2NLRVyHDR/4PzNEdkcdmLh/2SzY9ORQxNvBV9p2hACfXJomteOx7Y/WeRuP/Vj8q6gejRuzCbLCRR4WLj/8ZrG9TPtD3/lW29mYiLaVcdLNx/yYrENSRu7R9p2luD8BTpiJDFo3sN8PzrW/s9XOmQfxRSj6NWUWlrO0ZZYZCrAFTtOCASCQfHmti+zyIjTbEMCC0D5B46gmkkNEx+6f9O/vo+7Ln+wbb3t+NZ9dMvfOc8ZzR12clC6HbjPi/wDmNTyKx49F2rc0+hzVcswz1qXayBnUZ8cVLjQ5cqv9mQ/+Y4+i1c67A9x2fs4oQCdqtjOOBjNVWCNMiB/+c4+i0W6aqT6ZalxuwnAyf58KrF7Jsyn7QAr9qb05IaPT0+OVqo0WyW+7BuVuYUeGVRslbaCDjkHHUfgTV79o0QXthcbeO80vn6j8hVT2KT/4e/SOwTv1BVTjd7B6/GhL9jVcQOi1+Viu5gFJ5PXFLfV7lZF2uGVlyecYOccUMQSBTlsnPQZx41ctcLugCpjBG7PVgRnx9wpZY0jKWx1a5SId3iRm4Hgc+6lrq05hBOQ2M4AyRVULjuiFkIQljggeB8/Kl7M26yjesoAyGPJUg0rigl1FqM5QPEw54Ib6U5FqNzKWxtUx9QR+sM8/9KpfZihZ23Lkd4W8/wB3A8PDxpyCQvEZWYEOdpxjj3j31JwAi3h1KRnckICMct064/n3V6bxzvjkjWSLGGHGMH0+NVoQzKDloihwcrgMc44PxryUXKKJEibfjGdoJMnTx8MGglXQwbdjTE88QhjSNSwwoXb4k/mag/bzIo7R2gz009c+ntvVx9nFs1xMpuE/UADOAAR603240G+1zUJbqWKbDKYyIkDZAJxj4VpwySWyvFtKjLeybY1qH3OfpWkrMvctz+z+VUFl2OuLC5FxHa6gZBkD9FxzV7HpGsSIQtlIMj9sbT8qvyj9gcZGZznddnOMd9j5mpQbGirnAzcMf+WjKz+zS+lkEku5SG3YYH8logj+zy9kD99eWcETeJgz9DjFBSRzMusmQvJ3+DGIPaBJwfZYjkeoBq9WSOTstsg9lUbkBiQzFseIBGOaLT9mtsVcNrtvudcNiDHGR/F6V63YOCz0/wC7R6lc3KM2QkNnuGQc9B7uuaDl+gqvsMezIx3p6lYW5z6UBX0066ZAxvWj3uAqI6ITx5lcfh0rRezMLmKYSrJA5iK7ZEKlcjr0xVHJ2OQaWLLULy3Yq2RMrMWHBGMBfJj9PKkcho0CGqKEQkXy3MYlhj2Lcbm6bssq8AnaPnRZ2DJgFlCzExva71cnjIyp5PmCvypl+xemfpD/ALUkG/YeIS+CoUA9B4L9avez9vb6UYbZJWniiGxS8RBOAPf5/Q0JZUzlB/RlGr9mLaB++/T9xLja6eyOmQGBHBp7SllSFbWDb3aE+0749fL1rRdR7N6NHDm8e9+6oqqd85xgdM4HXp86zXWtZs7WV47FHiRSVCGQsWIPxqc8vqJz/BbLWUw2+BIz7vNWVh+FIh1JUk/RbxjBy2CKGGv5bi1Z5EBbkKG46DNewaniLvDxG4Gdp8eBg/M8Vmk8rRN5A2l1+5Nv3BcAd6XU4GRlcYqx0rt3fW0CW4EMxBwBICNoxgDjr0z8azUamjkuEkUYHI5yCOPCny8se0xSbkUgYzyuckjn3nxpKyxdti8w4v8AtD991GS/ubCBpmgEIUqWTbk9QT1wT0oZXtPd6Wr2cOmWSQpISFMG4eQxknwqrXVX2jaf0ZYeyR7Q58fPwpN7dW88CzPCrM2eTwSMnmr4ss4v/orD8noEoo8HcxTbnHr4+Hwqx0y3kl2gXEUShhg94ARx15/nmqUSbc/vY4pcVyYpDs9tcYIbpj0re42JQT2+27uY4LiWDah/vGbGfDp9a9ncGaZIGWVEO2M5x+HB4BoejuntizIdy7SFbGAfzp379JbyRyExs3sviM8e448am8bZxfyXTywBAoPsvsOc5GccinLe4jMEm9kXeVbGOPfkdfKh1LiZ1M5kJCMdqbzwDg9fnVhBd27LFuuD3m3cdgwQOfZz1PPPw6UjxtHUXFvIRGVZ8FCpYHk9cip07OHEpibjGdxJ58/djnFD0eo28G9km5Z+UHtHry2fDP51dw3U8rq9qhYsOQQfbXGOD0658cVGUGjtmifZ93drp00sssMIeTA7yJyoA9RgfOjFJ/vBzbXltL/9OIifqTQ3oOtaPp9hbWguGQqPaMiEc+pxg/CrCfUNBvuHeyuCf3wpI+JGapjzKGmkUeNSX+qLCWW9Tgpfj3Ki/wCVajPqEkYIdbnJ6brh/wDqK9tbOxcBrQyRL0zBdOoHwBxUgQSqGCapcAKee9KSD6r+dbIeZjXcDLPwsr3DIU8upsTxaK3q25vxNMSapIFIEMag9f0Q/wClXZtbtuGm0+f/AMy1Kn5q1Mm1bJDabbkjqYbl0+jKR9a1Q83xvcTFk/j/ADH1OwWe1tJmLNAgzySAR+FRpNK9ovazOF/dJNFz20I5ey1BD5x93KPoc/SozNpqMRJfyQEeFzayR/UjFaV5njSWmZX4PmwfQPR22oxhiLq5QBScRyt4elQ21/U4JCv+0r5SD+1Ix/Gjm2Nq6lYNRsJc+CzgGo9xo13KxZLdZV8wVbP1owyYZP0HJDyILSYJr2q1aP8A3i//AKo0P4ipcfarWsFlktpB45txz8sVZT6GT/f2BX/7Zrk0a0VMFGQkeeKaWLA/SJ4/IzptOTQE9u+2mpzaaNPkSBO89otCrrwD06kYzj14FZqb92Vmb2m3Ahm5OM5om+0NY7bWu4h7xdg5DdPeKEGNeRnxxWRqKo9rBOUsacnZNbUbhoQcrt5DAYyf5FepfIRtmD7doBCjpxjn1qtLEE44wM5qZpmmXGqu/wB3CIFUksxwCcdPfUnGKVssPrqIE7LANsZJBB43cYFKl1OY7hHzGGKg44APGPrV7adlre3maT70ZQyFUXbg5II+Pj08fKrGfTtPubcW6R7AwwdjjjGc85/nzrPLNiT6BSAuNJGYsXRcDAJbJxg8j5fWvWLRxPvckDHIIOfUefjRNDpNjCZUyzISQzuOc85I4x/pUC/0e2FpJ3TBQQvt56HPr1644orNBugD0fZO1Tdm5dgf1TtHH1pS9k7IPiSeQqPFduaukSP9YEkHoSM14rMSWbHPPhx6VD58n2dyZWr2Y00DGZskfssBUr+jujKm02pJ8WLnOPXnrUuP21JLKuOvrT2DgYj6e6k+bJ9h5ECDs/paAbYCVz0LkrUldO09I+6a2iIPQNGDT3euDtwBg8jzpRJK+0MD30ryTfs6zyGys41KpZQovUewDk0/gAYG048D0FRtylcDJPr5UpZdnG1uPHNK3J9sDkyQuw5xnOM8eVNtbI7bjHgnxJJNIVwzAseSeCDjFKV/aBUhQTgePNDaOslWkt5Z8Wlw8ZJ6KxA+vFW1r2j1aIYd0mU9O8XOMe6qMSgONxBHkRn/AEriyFuHyD15o8mhlJroLrbtmw4nslIB6RS44x5EVYQ9rtOfCzJdQZ55jLD5qTQGxVskEMOmPGvSylgAoDKOPPNMszHWWSNMg7RaRcALHqFvkeEjbD/zAVNWaSXBtQHj8Sjbh9DWTMxIKud3kDyPrSAScbTtbpuU4IHwplnXtDrNXo1x7eCZSLu2hk9HjU/jUZtH00gsLVIyfGIFMf8AtxWcp2h1K1VQupXaheFzIWB+BzU607bahCAJZoZ8HOZIufmCPzp/lTGWVPsOBpqIB931C+hH8NyxH1zSmtNRUYTV5GH7s8Ecg+eAaFYe3yNtFxZEn/wpuPkw/Op39OtEcbZmuoeP2osgeXIJqsckvTC3CXaM2+2GG6XX4RfNbsDACksUJizyeCMnnOfnWbyfrEBuM1rX2r6hput2ttJZ3lvcNFlRtysiZPOQRyDj4Y8jWSykoANwZccEeA9a1Qba2Rkknon6VppvZYe8YiB9wd0I9jHODnx6cetFSSWunWjxo6okYCDuwA8hGBkg9T05FCFrLJCjxe0mWB5B/nyqTZus06u7By5KkEkDPTr9almg56fQgRG8Vrxo48syyAhCCG6Yz4dM1Kha0mhglJbvQefDf15PyPP40Mi7jid5u9fv3yN+7BHP4cD51Yx39vImZSuQzFgjkZ8Ovgevy9TWaeHWhSVIiC5lnaRlK5dk3ZG0r0Hj/rXRyRtE0cyAL4KG4z5/Sqy91CBo43QEE5ZVLZ6+fyFIS5EK70lwvAK45zz1NH4m1sDCRWdVXLcseTj5U8XV1wqgbevHWurqi0LZHE+xmAJBHPIzUoSbz+s3PGBwK6urmtHIVGCTsJJ44J8acWIlQpJ5HHNdXUjGG5NwI2nwx6814jlvHB28V1dXIJ4WJb2hjHlS93G1Ccg85FdXUWchQmPeAdSDyfUCuMRPtnHJ8Dz511dS9nHqY3bcHJHH+tJ2gZByD4Ee+urqIDu8aMnAB24IJ8zS1lZJGZgPaA6fz611dSNBENNHBJb3E0W9I5QzID+sByRUizutOCp32nNKNoAPelSeOSffxXV1VjKkdYmTULIwCBbE5Db9270A+mPj6Ulbu3Mu9rZinfySYO3O1l2hfgea6uplJ2Ujsakh0yazYvpyCRIwHmlO4HA54H0PuHhQjrVzobT3axWEy7ygSQPzEBsBwOhyFk6/vDyrq6t2FlJxSWhq31HSBDZJc6Y833dGR2DhTKN5IJx4gHHx9BTcur2jW8q/c33tbxxq+4DayqFZiB1yOR4565rq6rER6fVtIeaeYaRlpGkeItIfZLMxAIBHABAwP3aRPq+kd3PHa6U0ImhZAzPvZDuUqcnxwpGfJvTnq6ijhtLzTEwr2ks4BGGdsHaVGBweMNuP8QODinb/AFTSprRYbXS3t5Q+XkMu4MOeMHPp/wB66uoVYD//2Q=="/>
          <p:cNvSpPr>
            <a:spLocks noChangeAspect="1" noChangeArrowheads="1"/>
          </p:cNvSpPr>
          <p:nvPr/>
        </p:nvSpPr>
        <p:spPr bwMode="auto">
          <a:xfrm>
            <a:off x="155575" y="-623888"/>
            <a:ext cx="1743075" cy="1304926"/>
          </a:xfrm>
          <a:prstGeom prst="rect">
            <a:avLst/>
          </a:prstGeom>
          <a:noFill/>
        </p:spPr>
        <p:txBody>
          <a:bodyPr vert="horz" wrap="square" lIns="91440" tIns="45720" rIns="91440" bIns="45720" numCol="1" anchor="t" anchorCtr="0" compatLnSpc="1">
            <a:prstTxWarp prst="textNoShape">
              <a:avLst/>
            </a:prstTxWarp>
          </a:bodyPr>
          <a:lstStyle/>
          <a:p>
            <a:endParaRPr lang="es-EC"/>
          </a:p>
        </p:txBody>
      </p:sp>
      <p:pic>
        <p:nvPicPr>
          <p:cNvPr id="20486" name="Picture 6" descr="http://images.yodibujo.es/_uploads/membres/articles/20090520/dsef5_houses_casas.jpg"/>
          <p:cNvPicPr>
            <a:picLocks noChangeAspect="1" noChangeArrowheads="1"/>
          </p:cNvPicPr>
          <p:nvPr/>
        </p:nvPicPr>
        <p:blipFill>
          <a:blip r:embed="rId4" cstate="print"/>
          <a:srcRect/>
          <a:stretch>
            <a:fillRect/>
          </a:stretch>
        </p:blipFill>
        <p:spPr bwMode="auto">
          <a:xfrm rot="644659">
            <a:off x="4781239" y="544645"/>
            <a:ext cx="3702045" cy="1679862"/>
          </a:xfrm>
          <a:prstGeom prst="rect">
            <a:avLst/>
          </a:prstGeom>
          <a:noFill/>
        </p:spPr>
      </p:pic>
      <p:sp>
        <p:nvSpPr>
          <p:cNvPr id="20488" name="AutoShape 8" descr="data:image/jpg;base64,/9j/4AAQSkZJRgABAQAAAQABAAD/2wBDAAkGBwgHBgkIBwgKCgkLDRYPDQwMDRsUFRAWIB0iIiAdHx8kKDQsJCYxJx8fLT0tMTU3Ojo6Iys/RD84QzQ5Ojf/2wBDAQoKCg0MDRoPDxo3JR8lNzc3Nzc3Nzc3Nzc3Nzc3Nzc3Nzc3Nzc3Nzc3Nzc3Nzc3Nzc3Nzc3Nzc3Nzc3Nzc3Nzf/wAARCACyANADASIAAhEBAxEB/8QAHAAAAQQDAQAAAAAAAAAAAAAABgAEBQcBAgMI/8QAQxAAAgEDAgMFBgMECQMEAwAAAQIDAAQRBSEGEjETIkFRYQcUcYGRoTKxwSNCUtEIFWJygrLC4fAWkvEkJjNDJVNz/8QAGwEAAgMBAQEAAAAAAAAAAAAAAAECBAUDBgf/xAArEQACAgEDAwQBAwUAAAAAAAAAAQIRAwQSIQUxQRMiUWGRFDRCFTIzcfD/2gAMAwEAAhEDEQA/ALwrBI865Xl1DZWstxcyLHFGpZ3boBVSazx5q167rZP7lAGPLyDvkZ2yT0PwxXOeRQXJb0uiy6ptQ8FwZHmK2qnuBeKG0vVZ/wCtZ5Xgu+XmldixRx0OPLeratLu3u4RLbTJLGejI3MPtThkU1wLVaPJpp7Zfk71ylkWGJ5HOEUFmPkK2klSNC7sFUdSdgKr7jviyGW2fS9JmEpk7txPGdlXO6g+JPT4Z86c5qKtkdNpp6jIoQQd215a3KK9vcRSqwyGRwQRXfIrz+pZW5kYqx6ldvuKNOBuKp4r2PTb+VpYZTyxSSNko3gM+R/OuMNQpOmaOp6NPFByg7oswkUiQOpAFNNVeaPTriS1blmWMlTjO49Kre8vby5Gbq6llU7EFsD44G3jWhg07zdnR5jV66OmpNXZaSSRuMo6sPQ1naqlhiWIlocxSKcFoyV+hBp0t/qcZ5U1W9GemZA3L9RvXd6CXhlOPWYP+6JaFI+tVr/1BrgGF1MuTsM20e3xOKxJrmuSDll1RwD17GBIz9TzGofocp1/q+n+yx5biGEgSzRoT0DMBmo3X7AXkS3EJC3EIyrhSxVcgkqB+9gbf7mq6kAbmknJlfGWeU87H0yc1N8K3l/BqcVnCxmtnJ7RHOeT1B8PhTyaJwhusjh6tHJkUHGrC3RNUXULcCQBLlAO0jJGdwCDgE4yCDjwzS1PWILA8hJebA/ZqDgeALEA4H38gaidX0y4j1CC40aZIbmVzlV5TkkjmY56gKDjbr8SDMado9rYMZI1aSUliZpDzP3jkjPgOnyAqjZrjGHT73U3S51R3iC7pApwFIPUfXq2+w2G+ZyGKO3QJGoVR0AqP1jiDStIRvf7yNHA/wDiB5nPwUb1WPEnH+p3l/G2jSPZ2sLZC7BpD5t1GP7P3NOgLjpVTUHtM16MjtIbWUY6GPGfmGFR2qcccQ6mpQ3K2kRGCkA5dviNz9aALni1bT7i/lsob2B7mEAyRLICwBz4fL8qf5rzOqYfnyS4OQ56/HPhUraa9qtoAINRu0A6ASnb5UAegsjzrNVjwdx5eS30VnrLrLFK4RJuUKUPQZ8wT41ZuaAAf2o3pi0q2tVcqbiTLAeS4x9yPpVXvCQc7kE46ePxq+tU0y01Wze2vIhJGwPxU+YPgaq7VuDdY0y4m93jW8sMFhKHCtGB/ED1x6Zz9qp58cnLcj0XSdbhhi9KXDv8gsoQ4yy48K6QM0QDQyMhO+Y25T9RWLmB7eaMywOkbAtzYXBx4+fj5eIraGMzbRcuACRk42G5P0qtddmbXqwfEjLyyyjE00kg8ncsPvWynAGACMYxW89lKgVYissvIS6q4wCPXyxjemzNLaci3sLwylcsjDGPP6UWxwniuoncb9AfpTa0aWa+jSz/AGk/ODGid5mYHIAHyp/ZaPf63qNlp9pOlslxG7mUx8xUBCQeu++B4dasfgXgdOGlM11drd3jLgMsfIsYPUKMk7+ZrtjwuXJn6zqWPDcKt0FkRZ4F7RcMVHMPI4qsLuH3e8uLJ/8A6ZuT/Cen+mrUC48aBOPdNeLUINRhPclHZSjyYbqfoCPlW3oZ7cm1+T571bB6mLevBCKCQvmBhq3x4+NIefQnrWDtWvZ5hs0MYB5lABpDpvW1YPr0oA5SEAxoN+Z/qB3j+WPnRHosHuOki6m2eZBIc7ZHln1NCsCy3+uWtnHGeWZzGGzgAEEkn5KaOOIphCJbaGMFhGAE816HA8ds/YeNZ+vy1HYjc6Rpk5PK/BHSI402DXLiRBEViPYBBzE5PKikg4yWAOCPWtONNevbDh6M2dy0bzuEEgHf5cE7HwP5UHQT3c81paSXNzJaStzjcZm7NzyBTksSABjIQ4xnYZp77Rp1W00+1APLl3K5zsMD/f4VlI9CCw7S7lQLmSWVsAnHM5Pxp7d6QLLTzcXcsXaMwESRtkN0J8N+u+MAEeJ2HHhK4Q3MtpMiNIwUqXALNvjlUkbE8wO2T3dsU+1y+jjkubWOOO4u2xHNMRkIoPdiiHods+Jx64k2HcggrSNyxhnOCQqqScfCnFhYTX8hWExqF2Z5HCgHy38f+HFTGg2l00YSy1K0t2lzgCUF5CvXYHp1I8xg+VOItN08NOb3UUuLhcgQW5PMz+IBOebr12HXPQ1G2do44XV2DMsbQSvFLsy53U5B38D41qc4yOnnmpbVbW3t+XsWknjJAGSvOrHIx1/Lbr16mIu+aOGdS/Pyp3SfPG22acZWGXFsSaNonP7p8cjern4A4mXW7H3a4kBv7dR2gzkuvQN+h9fjVd8G8FX2vRxXEwa2sOX/AOVxvJ/dHiPXp8atnQuG9L0ME6fbASMMNKx5mPz8PlTOBL+FM9WtFvdNuLZycSIRscb+H3p7itX/AAnwofI4ummUzcKzWSFelwFhDMCQjBe9546demx382sCe72cct3EkYmWSMF2xy5xnr0ON/DbO42FOrBmlvZgA5jjinm5NjkszOFAPU8oAx61L2OlxX9oks3ZlnclGxnkQE4I8Pw9CemTWU4HpZZafu/7gY201tNYMEuO0NsWZCAcFcocA/4Rt60LXYfWb57lgOV2PMiqVxv3QSc7tVh6mkU+lm3ZeVpHUOEOTg77H/n2oJuFit5/c7dXhEUYYNzZIz1+uevjjbAAqUMdsI54xTkgh9mkby8T5kGextWKt55KjPp4/SrZAxVeeyeFZG1a/UHleYRIT/CMt/q+1WJV7DGoUY3UJ7s3+kjBqA43jLaFJMDj3dlk+IGx+xNEBob4+P8A7eljGeaWRFHKcE4PNj7VZw36ka+TK1VejK/gBReKfwjPoKy12PFDWloVmgUuRlccw8xjrXbsoz+DB+Nb54xnL3seK4+dYa6T0ru0SDolcpFXlPIoB8yOlDFVm3C86z8aaZArEle0kbA6YRgP81GWpiGRpnnkVU5yMAEvn0G2Pjmg32bhbvi6W5QYVIXIJ68pwAP1qx73TEllM6FQ/XvfzrG11+qes6YksAJ2mlK100gRVmIJKjHM48+YAd7+JRgE77nNONa4LtuIdMiljmaC6QERuR3CPJl9T4jepOCyW6cC2u4SyHPNHICVB2OMHb09aIIIexhWPJfHUt1Pqapo0Dz5ccP6/omvBfc51njikdZot1KKAxYHocAAfMCo+GUSL2jMQpBww35c/veoxn13NelbiFZ4JIm6SIVPwIxXmxbYxSdlg5DiP474P2pslB+5E7b2kFvpEs0h7V5CI4wU/FIenyGMnOd/TrNaBaWsl1HDcOghVS0g6FwoOd/Lw+3lTS6j5rTSObEka80rAMvdOTv8egqS0qMSQatJDH+zW2GeXrzbnH2+hrm3yaKjti3VeEDGqzdvqF3dKRyI/JGoHdDEDO3kO6v1865aJa++a1YW8xJWW6jDEjOcuM5+9cc5gIGcNK7AE+HMf5DepzgCATcW6cMZCu7nI/hjbH3IqcVwVtTJNpIu1VUKAAAB0A8K2pUqkVRZptqM621hcTv+GKNnO+OgzXeoLje6Ftw5dYbDS4jAzuckZ+1KTpWdMMHPJGPy0VQJUt7UnLBmLNJg5ByAvX9KlInu00m2NvMsT9t2UjAAHPUAnBA6fU58DUL2zDCsWdAR3R446D61I6cZJzKsADPgBEJ2cnm5iNxnqD/h9Kz1TR6vPh2SuuB3fyalqWoxe43EE1qyMMowUg5IJA8TkYBGTvjxzQ3qt4t3LcPbRmIHCxx8wIAC4xt16Dfx+tT+q2kmnWohiL2kakuqF8s/MMHG+dsk7Y6/Og2eUW8IUEhjupGDv+mxrrj9qbZVcFkpR7Fy+yqONeEoZoiD28zu3pvjH2owkdURmdgFAJJPgKB/ZFKp4bmiQgql05XHkwBpz7ULzU7Lhky6YoKmUC5flzyR75P1xn0zVnG7imYWri455J/I9bjXQUuvd5L3syP32jYJ9a48aSx3Wj2z20iOrTK8ciNkHAPQ1UqSabqFmG96lsb5B3hP3oZDjqHG6Z8mBHhnxpnp2v3GmOYO0Z7bny0Abu56ZG+AfWu+GSjkTZn6qEsmGUY92GUC8hZlXvRkBl/iQ5I+YOfofOnBAO46HpTS2vra8SO5tJCxOxQdfgR4YNcbnVIoWaKORXl/f37q+dbUs0Ix3Nnk4abLknsUeR8zbkbZ8qZ6iOa3MQkKhiQx8QPECuKLesVkVWGfAkA4+B8K3Ky3PLN7xGqcudoiXGCQQQTscg0sebe6cWieXTektymnXwE3szto1u9QeNFCxhUOx2JJ2/7QNqnuOtTOmaI3ZnEs7CNMkD1PX0B+tMfZxITZ3sUioJO2Dk4AZgRjJA2HTYVpx7byT32nc0hS3VXOV2IfK4PqMZBHqD4Vlalt5nZ6XQJLTxoBNJme8uEAiZCGyXxylAP4SCd/Tbxqcs7zV7KJVj1GZWjwvflMquQc758x+VYitYg/IViJB3zGRj4VrKfdhkHtocY7MnLr6r4n+718ielcKLhIrxzqVlbP77aRXDcoMcsY5QT45Gfn64NVazszmZZg6sSytynIOc5x8fPoaJOIZ1YxxIRJG/fHL0x/zNQjKCxLLsev5fliihok9NvVPN5qnQscpv5fPw60/uNSmtrO6tfeFUTICAuBz7eX5/70OhFxgjw/4KxyqpPKMD4Vz9Pmy29W3Ha0ZjTCgeQow9mMIfigNk/s7eRh6bqP1+1CAO9H/smVW1K/YgcyQJj4Fjn/ACiujKhZ9KlSpCNc5FV97Tr39raWe4CqZT6k90fk1WDVP+0K4MvEt0uRiIIi49Bk/cmuOodQNTpGPfqU345B0tjO9c2uGR1YH8BBUA4xg56jcda5O9NJZDvWej10kmqZ0vLuaYDtp3kIUrzOSxIJyRkmo8kczMTk+ZGaTs0hwPzrRlKjLZHy6/PpUrbOO2K7ItP2K3oJ1Gy2B7ko9eqn9PrVoSlOzbteUJjvc3THjmqS9j1ysHFZiJUe8W7ou+/MOVvyU1Z/GFxNBZwLGSqPL32PQY3APpmr2GXsR5Pqca1LfyBHFfD3D1y80+lWmoQYDGS4tIx7uCOv4sDx6LjPhk1Xes6Zd2ZQj9tGRlXOFJA3IA+ed6uKbVFOlLZ3MEUzrgkdkFTxYgIPLpnx3oV1S2hupEZwGCqRhW5VJOMnH+EVYxYpZZVEx9TqcenhumwGgIhtQzjB8RjBHyrl71PzB7S57OQEHkZd8j5HbPpRpLY2jW7QNaoY2HeGBg/OoKfhlIZGl06TOduxkYHHwP8AP61byaLJBWuSli6ngySakqI08Q65bOzTziRWGCxjUgH0wOvxop0CR5dN7aWcSNOzSE5yQT4H126eBOKD9UeWytXEsTRyn9nGAN3J6n9NqLdEt/cdKhgYgy8oMpAP4iMnJA+A+VT0bm8nus5dTjijg9nkNPZ5NjW76PO8kCt18Qf96muNco9hIQShZ1IHjkD+Roc9nUZk4iuZebCpa4IPjlh0+lFfHEJfRTNjPYyK3wB7p/OuOs4zMtdM/bRBoouFAaTI6gtvXKdYxGwlCMvKciRl3HjnzrpZyCSJc4O3SuGqx9rbOnOyBhjK+Az/ALY+FVjQAK9lMl2zxqQgB5RknC56frXHnfmww28wakZdNlZw8T/sycc7DYMeg29Bn5U5Xhm/lQNG9swP9sg/TFAEQDWDUrLw7qUPVYWH9mUD866W/Cmu3EPawae80ecc0ciHfxHWnYEOCACT4DNGfsznaLiFIwDieGRW9OXlIqAuOG9ctwe00q8GBnIiLAfNc1M+zoTW3E9sk9vKgdZEBZCOU8pPj8DSGXFSpUqQjB6GqQ41P/uLUf8A+5q7z0oC4k4Am1S/nvLS/RGmcuySoSAfQg1xzwco0jT6VqMeDM5ZHSoqlya4OAeuaOZPZprwOFksG9e1YZ+1NpvZ3xHFjltrWXf9yf8AmBVP0prwejXUNLL+aAhokJ6jPrSCEDAY48gwIoql4H4lTOdHdv7ksZ/NqZzcJcQxjlOiXuf7KK35E0tk/gl+q07/AJL8i9nV17rxlpjM7ESSGPH95So+5FegWRJF5XUMp8GGaoDReFeJ4dUtbiHR7xGhmR+dwEAwQf3iKv8AX/gq5gTUeTznVpQllUoO+CF4ogjt+Hb428aRkR9VUDbIz+tVsf2mBzb+G6/r+lWnxLEZ9A1CNfxG3fHxxmqljkBGMjHjnxrb0D9jX2eJ6wn6kX9HZsx4EisCfNMUiIyd1Xm9f51jChe6ZIgeuCCv0OR+VarCx3R7d18mQj8jitDsYxkxEDIEOPEFhSKncs+536L9sCtliZPxWtuD6Z/UUpCOXdVB9KK5sVt8Ez7Pyw4ncZ7ptW6ePeWrB1a2990u6tvGWJlHxxtVe+zvvcSSN4i1b/MKs3/zWNrf8zPVdL/boqvSXYxgH8Q2p7eoWgc9AK4dkLXVry2AwEmcD4ZOKc3XPNFgdCOnzqqaJFR2Z/6fNwFHM2o8ufHHZH9R96k7FD2Kg0rdQ3C6qDv/AFkf8hp1CvJGdug8KAI+/cqoxjrRzwtEI9CtTjBcF8Y8zmq+1Vudwg+lWjZxdhaww/8A60VPoMUMDrgUsD/hrnPMkMbySuqRopZmY4AAGSSaGIOINa1lTPw7pMJsMZiu9QnaIT+qIoLcvkzYz1AIpAFlKoTQdbk1Ca4sdQtGsdTtcGa2LhwVP4XRv3kODvgEEEEVN0ANNXvV03Sry+dSy20DylR1PKCcfaq3fividoe41uh5QV5ohkZHj4fcUccZSLHwrqpkBZTbOrADwIx+tVWLtWmbFx2IZsYnU8jE+pxtt1Geo8qaAnJeNuKLWIu9vp8gAGS8TIfj+LHl0NcZ/aJrrRlRa20LDmDFYHYqQMgYJwD8ag4r0XcQhEPcEqCV4GEilcgk4O+OgPka4wzxXcModzK087zO0avzDmbOM48gKdCsnbzjLiW0eLnvbdmkGVjFqB3TnlbfB6AnBx1HxphL7ROIWk5EukX192XH60EanbrDq7F1AUIGRexYEZO+5JJOMfKiWOTS4tGjunggllaPmVTEM4GxJHifM+nTNKMa7gSa8bcUSlRHqMYLgFeS1RtvMjp4bZPTcA1JWfFXFDRLLJdxshxlngQAb77AfrQxpLDnLtyqFDRkRoDhlY5XwGcYPwx5EVIT3hMsSh5YC7YPaOo89wAM+NFBZbfDl/Lq2g2d5cqqzTRZlVegYbMB8xVVajD7lqN1ajZYZWUD0zt9sVZvBI5eFNLyWLm3UuWOTzHdsnJ3yTQJx1HBZ8TyhpFXtkWXlYgYPT9KuaKajNxfky+q43LGpJdiKjcZ7rOh9CMfQ10JY/jjST+0vdNNwrleYcxX+JO8PtW6OwflWRiRtjc/rWvaZ5qmOFYfu849HFcJ3I3HXNbczEZbB/wkU2uXIB2P0oBdwv8AZdBz32oXPgkaRA/Ekn8hViUI+zK0MGgPcEb3M7OPgO6PuD8sUXisHUS3ZWz1+hhs08UVvq5ZOKb7ClRzg7+PdFOGIaIgHfrjatOMzFb8SoZDHCZoVKu+VD7kHLdM7AfCsI7GPvAZH8PiMeudq5Fs1gPLpMCHbmvZGPyUD/VTthiH7UykuQ0VnGoX9m03Pg/vZX/Tj613nfEBOT08KAOGjW5vOI7WPBKxuZGx4Bdx9+WrIHTrQHwbJFDf311PMkccEO4J8CdyT8qnbvizRorOeZL62kliiMnu/aqHOBnlwfGhgN+JVXW9XtOHD3rYr75qAz1hVsJGfR3G/ojDxonUBVCgYAGBVbeySe51O51/Wr2+hvXvJ41EsKOgQKG/Z4YAjAI28iD1NWTkYpACevr7tx1wveRnlaf3mzlA6uhj7QfIMmfnRbQNf3UGoe1bSLATIH0uwnuXTm3LycqAY9FyfnRzQAO8fFhwnfhSAWEaZPkZFB/Oqqij96QpA5iVR3kDYPmPTG58PCrU4+KHhi5jkAYO8S8pGQf2i7H6VUX9VC3PbwZCfukHHIPLNSXYTNJbWTTZ/eFt5p8jvTA5wPL0Hyp/Z6rZO6se3MjbDtVBPwyPjTiz1BMrHdkMegZhufgfGtdR0uB0eaCNebxwOvl40xAnxY80uqLFHGZHKrk8meQkf7GmFjMsc4jkuTdSMjRcluAwAIPlt1O+TnrtRHcaSuoTtczgtHy8rlmxkDwY/wAIB6epp5pmn2IkZImiLbd1G8KGMbWVlLPGjZ5ZB3gCNs+RG9TVzahrL9rPhihaaNgVCDbC5wMjHrWraMqgvbXDxMd9vw5porPHM1teTEcy453G3rk79aQFo+z0MOFbRMY5GkXz/fb9SaCvbhphzYamnQhoHOBsdyv25vpRj7N3D8MxKFYFZZASVxzd7OfvW3tI00anwhfx4BkhTt4/7yb/AJZHzpMaPMl67KRy90eGOtWX7CoINabV7XVUN0kSxNEspLBMlgceXh0quNUiK5OenSrF/o5v/wDmdaQrn/00Zz5YY7U1OS8kZY4SVSVnPiG8bRdcv7HsUeOCYqhBKnl2I+x+HpULdcTRr1tZCcg7OP5URe1yDseLpmxgTQRsPU4wT9qri+5g2QMnGw8z4Cuy1WZeSrLp2mfO09ScIlTwzpTIvKHs4nwPMoCfuTUvTHQrT3HRrGzyT7vbxxZPU8qgfpT41XbvktpJKl2Kx4qe4n4puS0R5YwsXK0gUFQAcg8ud+Y7VmSdLS0zcKtvF5tIgUfXH2rfVA1xxBfMOVP2xXoCe7hfEHyrS4tnRGIMalupKcx+Z2+1MYomjn0KyuYIezVbmVJHWMqkrMA3OuQCRhcZ9K6yMXg2BJ6YFT98slzwZBIbcPKI4nxGCOUAjvAbnYZOPjUB2MjRFihIIPQE0IBhaR3ktveQWUcbyM8bBC3JlEO4J33LFPTY9KimniTTZM3tzbQyhlkhvrdxEQw3xIhKEhgMEkHp0IFPWM8MkzQm4QFlQNGyqoIOdyTnp4cpyD8w/vrNrOztJRcuzSlQQrBMMV5lCDywGO5PQeGa6JOiPtt2MNOurlYzPpeoSLAy/tpIJFYtgdQTzBSAMbjIB6bDBQ3EOqWOnR31xLFcLIQRF2WMBgWXv5G3KOuPSh5v6hNhMG0+C6uULp2zKCCw2yJRvy4AwM5OD6tUbfWVxDBERqly1vb7JHcv2sa5wu4YHI+ewzj1HVjjFtWh9wzLb2fF91rl92PK7yqZYYGMqFiciQ82CBjGeXm2HgDVp2WoWl9ze6TpLy45uQ5xnpmqktUvkjnkuorO5mieV5Qsoik5s5bKP3cYA2DjAB2ySaOOAltXhmmtfeO6Fic3CMrlscx2Pdxhlxy5HrUGkCsz7SJXTh5UjOGkuEUDOM4y3+kH5VX1pdty4miD+YyRVk8aaBPxBYQRWs1vHLby9qvboWVjgrjYgjIJ3+xqu7jhTiu2IZdOtZfIxojeWRjm3+njQnwDG93bW1wh7A9mxGeRWxzH0H1/5vXTTUmWICO5SW2J/BL+Jeu21R1xpPEVtnt7QxRIwzzWuB1G+eXB2yNj44pnPcXtgXMlmjK+69i5DA/X/mKBE1LbQSNyyRrIynly7nvEdBt1I/56aSafBFIJEVoEz1RvH0NRseuAx8v9X3zEAZXtQVXIGRjqcfCl2l3eyM0VjeR3DYBUNkN0wcHr8h1z8KAJ62ZBAnKMAHOCMUruSFI1ZGQk9e+CQPr4U0stI1+4jHZaXfK22FuopEGSASPw+G4zmnEXCfFFw3JJpNqqEgczuy8vr+L1J+VAB77M5JpOHW7dmYrdShWLZyucgjyG+aKZY1ljeNxlWUqR6GoTg3RrvQ9La1vp7eaQyF828ZRd/iT5f+anJGCIzHooJqJJHkXXx2U00I2VHZQPQHFWT/RwtmN1rl3juBIoh8dzVZcRMZLiV8/jkZvqatD+jfegPrdgQMnspwc/FT+lADj23K0ev2ExHce0IB8yrnP+YVWMEqT6zYQMQA9zEpPkOcZq3vbwgNrpEmBzCSVc+OMLVIRt2erW8h6JIrH4Agn8qB+D2MKR8qxGwdFZTkEAitqBFb6mhh4hvQ3Xtiw9M710ucmPf5Yp1xdb9jrqyL/98YJ+I2/lTdzmImn4AnpW5+CGJJz7sRkHHQ4oYihgERDLhDux8vOiBG5uBZv7Mbj6NQxeyrHZyAty8/7NTzYxnbr4bZx64oSEaDT5La3jurhUCy4kMkb7oW7wUkehAz0OB49eb++SWojHvctvC3NyRqpCldwDzK3L1BxjqD0xWtvc3D2cdp2rrbjlIjYKHRU3C7bADu5HgRjben+mz3kEksNpD7xGMSMD3eUkY/Fkb931+Vd12oTtxsjraVZLplW6hME0o7OfssbEYGQoA5jynOMA4ztkinmo6WbARIw96hOVVJdjsuCCM/wk7jB28CBlndvL2t5PIqG5lBSWOdMKqjBGN8qVIPg2QR02rjcXE8J5Z35khYpkyKwBblJVVyCcDGSO7nYZ6hVQKV8McxXMCiZr23nu5DzBTntXQbLkgLkgMRlz1JPriwOE7Y2+i25ZQJJgZn2xu24HTwHKN/ACq/TTJP6zFjckQyXLKDhjmXqO6egOC/l1Oegza0SiNVRdlUYA9K5zGjfwoP4v40i0PUIdKt1hbUZ4TLEtw/JE5DgCMv8AuswD4J2yu/WjA9DXmf2qalLqHF+pxyKojt5yiHBJZQqqOu2NjjHmetcmSRbWie1LRLy6ax1ZZ9IvlOGhu1xg+XN4UaRGyvUE0fYTqQCrjDZHxrzJc36iBdO4usLm5lRV7CYYW5hjO4AkOedevcYHHgV8HOlWuvadyXHBety3UbAsLaJ+zmxnxhbZv8GahuaG4tHpiOKOLPZxogP8Ixmt9vP71Q+k+2fWbCX3XX9OjmZNmKqYpB8VY9aOtF9rnC2oqFurltPlO3LcqQv/AHDIqW/5QqD/AGrNMLbWLC7iM1rdRzQgAiWM8yMD5EbH5U7SUOgYBgD05hg/SnGSkuGI6Vxul57eVB1ZCB9K6g0mOKkB481YFSy4/AxX6bUc/wBHppBxpdgfgNg/N/3rj9aHvaDpzaXxNqtmwwEuWK/3Wwy/ZhRn/RwtS2q6zdsh5UgjiD42yWJx9hQBNe3q4w+j22BjE0hP/aP51SV4e+2fI/lV0e32J+30abl7hSZM+uUP5Zql7hDLOsajLOeRfidh+dAz2DpMhl0uzkbYvAjH5qKd1xtIzFbxRnHcRV2HkK7UCA3jtR77Yt5o4PyK/wA6i0YPH1qb48jIis7jqFdkI+Iz+lDUcn7PbOPKnYBMkgj4Hu2BxyRyAn1yaDppec2/TkBLMviTkbD1wTj1xRFprxz8Marp+fwI0iq3XlO5+O4NDkTwKrIzqUkBXD43B/58aaq+Rc+B7qtzazWxSxtf2NuSTcmJlVAFySrDrt1z1xgZODTK3v7ixaUxTiGMYbkeLKSZUkkEZyyjl7uPI4IOzjSeHZ9Ru5/d7uISRRoytcQdoGIO2dwDvg7qcHenD8N63YxyDsRMAoB7Fye0xvkbg5yTsevnXTdFoil7rYwM7yyvdXMYZ5lXPZjOSqgbAjphc4wPXGKa2cwglS5AdY0lWSMJMCpcqCqsQSVBEYAIXfHUA7vLO4l064iuZY++MloZAUfDeIDeO+eg2NZ1IR3Ei3kVlcRWpCO3OoEb4IwwXHd6ZycZx6nMmk3wP3JUyb4UaTUeJHuXXkFtCAEXdVByBvtuSXJwP3QMDYk8oX4CgEenXEq55ZJyF647ux2PrzfLFFArhJ27JVXAiNqEOIuFrPU3AvdLW5RCTEwGWjHoQQw+AowrGKg4p9wKa1n2aaRcy863N3ZycoULJuu3T8Q+1DmsezriH3eOGDUINRtrYfsI2PZlR8Omfia9DlVIwQCPI01k020kPN2Kq3mnd/KlsS7D3M88XF5xfo6pBqVq2q2nZhRHfWZuEHXuhyObbHg2KYWnF01hcP8A1XpGjaVPISJJ0tGdl69AxJX4AV6JuNGDFjFN3j4OM/cb0wn0S/G8KWrN5tMVP15GqHpP6Huso7iPUNQvr+zsIry8v/dEXtrqAM3PKwy5TkPKAuygDbKnzzRBBc8aW88cGiXmrNAyA9rqLbIxJzgvuR02IJ3O1WUNG1s7ctkieQupH/0LXWHhq5Zw1xNDy+Kop3+ZpqEl9BurwSnC91fXWkQvqrQNeqOWZrcEIx8wDv4ipU1ztoVghWNFVQo6KNq610RErDj72Wz8T69JqVpqFvbCaNFkSSEk8yjGcg77cvl0or4H4OseDtKNlYu0kkjc887jvSN8PADwFEeKzTAqr29IDpWlScpHLcuvPnujKZx8Ty5+RqnOG7Rb3i7R7WQApLexBgehHMCR9q9Ta9omn69pz2OqQ9rAxDYBwVI6EEdDQjw77JtC0LXYdXhuL2eW3YtCkrryqxGM7KCcfGgA/HU1msAY8c1mgCG4rspb7RporaPtJlIdEzjmI8AfOq3t5rtgOcLD1zHykt8//FXAVBzVaa7b3La1eNHaThHlbAEbYIG3Nn1IJoA7cMmJdRuvfJFW3aykErOcBVyu+fTeoR72FVDZaQHbEaGQn4gA4qa0LTpZtV7K9sbg2U8MkUpljwuCvQn5UJrb2gj7KJYEhVzyryIMgdPP60wDb2bzLdXV/LFDcxxxokeZ05ck5bC79P50dlc0Mez11OiyIrA8s7bAjoQMdKKaTAb3Nnb3cRiu4Yp42GCkqBgR8DTR9Ds2ieJRIscilWUSEjBznGc42PhUnSosBvZ2cFlbR21rGscMYwqjw/nTilSoAVKlSoAwKRpUqGBjzpLSpUgRmsDwpUqYvJkdazSpUl2GKlSpUwFWo8KVKgDalSpUAKtaVKgBKMqM71HyaZYM55rG2OeuYV9fSlSoQHXTraC2SRLaGOFeb8MaBR09Ke0qVACpUqVACpUqVAH/2Q=="/>
          <p:cNvSpPr>
            <a:spLocks noChangeAspect="1" noChangeArrowheads="1"/>
          </p:cNvSpPr>
          <p:nvPr/>
        </p:nvSpPr>
        <p:spPr bwMode="auto">
          <a:xfrm>
            <a:off x="155575" y="-571500"/>
            <a:ext cx="1400175" cy="1200150"/>
          </a:xfrm>
          <a:prstGeom prst="rect">
            <a:avLst/>
          </a:prstGeom>
          <a:noFill/>
        </p:spPr>
        <p:txBody>
          <a:bodyPr vert="horz" wrap="square" lIns="91440" tIns="45720" rIns="91440" bIns="45720" numCol="1" anchor="t" anchorCtr="0" compatLnSpc="1">
            <a:prstTxWarp prst="textNoShape">
              <a:avLst/>
            </a:prstTxWarp>
          </a:bodyPr>
          <a:lstStyle/>
          <a:p>
            <a:endParaRPr lang="es-EC"/>
          </a:p>
        </p:txBody>
      </p:sp>
      <p:pic>
        <p:nvPicPr>
          <p:cNvPr id="20492" name="Picture 12" descr="http://www.cosasdemoda.es/images/disena-ropa430.jpg"/>
          <p:cNvPicPr>
            <a:picLocks noChangeAspect="1" noChangeArrowheads="1"/>
          </p:cNvPicPr>
          <p:nvPr/>
        </p:nvPicPr>
        <p:blipFill>
          <a:blip r:embed="rId5" cstate="print"/>
          <a:srcRect/>
          <a:stretch>
            <a:fillRect/>
          </a:stretch>
        </p:blipFill>
        <p:spPr bwMode="auto">
          <a:xfrm rot="20162900">
            <a:off x="6136086" y="4530524"/>
            <a:ext cx="2591900" cy="1568413"/>
          </a:xfrm>
          <a:prstGeom prst="rect">
            <a:avLst/>
          </a:prstGeom>
          <a:noFill/>
        </p:spPr>
      </p:pic>
      <p:pic>
        <p:nvPicPr>
          <p:cNvPr id="20494" name="Picture 14" descr="http://t0.gstatic.com/images?q=tbn:bCc8PzvzOBxS9M:http://www.angelux.net/wp-content/uploads/2007/11/ropa1.gif&amp;t=1"/>
          <p:cNvPicPr>
            <a:picLocks noChangeAspect="1" noChangeArrowheads="1"/>
          </p:cNvPicPr>
          <p:nvPr/>
        </p:nvPicPr>
        <p:blipFill>
          <a:blip r:embed="rId6" cstate="print"/>
          <a:srcRect/>
          <a:stretch>
            <a:fillRect/>
          </a:stretch>
        </p:blipFill>
        <p:spPr bwMode="auto">
          <a:xfrm rot="634115">
            <a:off x="357158" y="4500570"/>
            <a:ext cx="2314575" cy="1981201"/>
          </a:xfrm>
          <a:prstGeom prst="rect">
            <a:avLst/>
          </a:prstGeom>
          <a:noFill/>
        </p:spPr>
      </p:pic>
    </p:spTree>
  </p:cSld>
  <p:clrMapOvr>
    <a:masterClrMapping/>
  </p:clrMapOvr>
  <p:transition spd="slow" advClick="0" advTm="5000">
    <p:wheel/>
    <p:sndAc>
      <p:stSnd>
        <p:snd r:embed="rId2" name="breez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20486"/>
                                        </p:tgtEl>
                                        <p:attrNameLst>
                                          <p:attrName>style.visibility</p:attrName>
                                        </p:attrNameLst>
                                      </p:cBhvr>
                                      <p:to>
                                        <p:strVal val="visible"/>
                                      </p:to>
                                    </p:set>
                                    <p:animEffect transition="in" filter="diamond(in)">
                                      <p:cBhvr>
                                        <p:cTn id="7" dur="2000"/>
                                        <p:tgtEl>
                                          <p:spTgt spid="20486"/>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20482"/>
                                        </p:tgtEl>
                                        <p:attrNameLst>
                                          <p:attrName>style.visibility</p:attrName>
                                        </p:attrNameLst>
                                      </p:cBhvr>
                                      <p:to>
                                        <p:strVal val="visible"/>
                                      </p:to>
                                    </p:set>
                                    <p:animEffect transition="in" filter="checkerboard(across)">
                                      <p:cBhvr>
                                        <p:cTn id="12" dur="500"/>
                                        <p:tgtEl>
                                          <p:spTgt spid="20482"/>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20494"/>
                                        </p:tgtEl>
                                        <p:attrNameLst>
                                          <p:attrName>style.visibility</p:attrName>
                                        </p:attrNameLst>
                                      </p:cBhvr>
                                      <p:to>
                                        <p:strVal val="visible"/>
                                      </p:to>
                                    </p:set>
                                    <p:animEffect transition="in" filter="box(in)">
                                      <p:cBhvr>
                                        <p:cTn id="17" dur="500"/>
                                        <p:tgtEl>
                                          <p:spTgt spid="20494"/>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6" fill="hold" nodeType="clickEffect">
                                  <p:stCondLst>
                                    <p:cond delay="0"/>
                                  </p:stCondLst>
                                  <p:childTnLst>
                                    <p:set>
                                      <p:cBhvr>
                                        <p:cTn id="21" dur="1" fill="hold">
                                          <p:stCondLst>
                                            <p:cond delay="0"/>
                                          </p:stCondLst>
                                        </p:cTn>
                                        <p:tgtEl>
                                          <p:spTgt spid="20492"/>
                                        </p:tgtEl>
                                        <p:attrNameLst>
                                          <p:attrName>style.visibility</p:attrName>
                                        </p:attrNameLst>
                                      </p:cBhvr>
                                      <p:to>
                                        <p:strVal val="visible"/>
                                      </p:to>
                                    </p:set>
                                    <p:animEffect transition="in" filter="barn(inHorizontal)">
                                      <p:cBhvr>
                                        <p:cTn id="22" dur="500"/>
                                        <p:tgtEl>
                                          <p:spTgt spid="204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EC" dirty="0" smtClean="0">
                <a:solidFill>
                  <a:schemeClr val="tx2"/>
                </a:solidFill>
              </a:rPr>
              <a:t>Como quiero que me compre mi casa:</a:t>
            </a:r>
            <a:endParaRPr lang="es-EC" dirty="0">
              <a:solidFill>
                <a:schemeClr val="tx2"/>
              </a:solidFill>
            </a:endParaRPr>
          </a:p>
        </p:txBody>
      </p:sp>
      <p:grpSp>
        <p:nvGrpSpPr>
          <p:cNvPr id="8" name="7 Grupo"/>
          <p:cNvGrpSpPr/>
          <p:nvPr/>
        </p:nvGrpSpPr>
        <p:grpSpPr>
          <a:xfrm>
            <a:off x="648744" y="1470098"/>
            <a:ext cx="7161760" cy="4959298"/>
            <a:chOff x="648744" y="1470098"/>
            <a:chExt cx="7161760" cy="4959298"/>
          </a:xfrm>
        </p:grpSpPr>
        <p:pic>
          <p:nvPicPr>
            <p:cNvPr id="18434" name="Picture 2" descr="http://t3.gstatic.com/images?q=tbn:ANd9GcTNglLkJVwmK6ufbnAcu1pEko43_vfdQi44HHYnfWZMI9spQRw&amp;t=1&amp;usg=__kAwfbIK7ctEjygdu6hrGoZKEtVY="/>
            <p:cNvPicPr>
              <a:picLocks noChangeAspect="1" noChangeArrowheads="1"/>
            </p:cNvPicPr>
            <p:nvPr/>
          </p:nvPicPr>
          <p:blipFill>
            <a:blip r:embed="rId3" cstate="print"/>
            <a:srcRect/>
            <a:stretch>
              <a:fillRect/>
            </a:stretch>
          </p:blipFill>
          <p:spPr bwMode="auto">
            <a:xfrm rot="1446272">
              <a:off x="5143504" y="1928802"/>
              <a:ext cx="2667000" cy="1714500"/>
            </a:xfrm>
            <a:prstGeom prst="rect">
              <a:avLst/>
            </a:prstGeom>
            <a:noFill/>
          </p:spPr>
        </p:pic>
        <p:pic>
          <p:nvPicPr>
            <p:cNvPr id="18436" name="Picture 4" descr="http://t2.gstatic.com/images?q=tbn:ANd9GcSjKMurR-c7nDQpkyF16nqP5iHPmbuqy0jqGaZwI-n0R_5SfjA&amp;t=1&amp;usg=__WR3L_gWPrYjoTSCQEiUFo43osHw="/>
            <p:cNvPicPr>
              <a:picLocks noChangeAspect="1" noChangeArrowheads="1"/>
            </p:cNvPicPr>
            <p:nvPr/>
          </p:nvPicPr>
          <p:blipFill>
            <a:blip r:embed="rId4" cstate="print"/>
            <a:srcRect/>
            <a:stretch>
              <a:fillRect/>
            </a:stretch>
          </p:blipFill>
          <p:spPr bwMode="auto">
            <a:xfrm>
              <a:off x="5214942" y="4286256"/>
              <a:ext cx="2143140" cy="2143140"/>
            </a:xfrm>
            <a:prstGeom prst="rect">
              <a:avLst/>
            </a:prstGeom>
            <a:noFill/>
          </p:spPr>
        </p:pic>
        <p:pic>
          <p:nvPicPr>
            <p:cNvPr id="18438" name="Picture 6" descr="http://t3.gstatic.com/images?q=tbn:ANd9GcQD67CKA4OJKfuqAj7die0U9Yg9ZGhhbMd0O55r2UrkUKnQFoI&amp;t=1&amp;usg=__AVd8NmSBMB34eyMJnvLiaKrS9Ow="/>
            <p:cNvPicPr>
              <a:picLocks noChangeAspect="1" noChangeArrowheads="1"/>
            </p:cNvPicPr>
            <p:nvPr/>
          </p:nvPicPr>
          <p:blipFill>
            <a:blip r:embed="rId5" cstate="print"/>
            <a:srcRect/>
            <a:stretch>
              <a:fillRect/>
            </a:stretch>
          </p:blipFill>
          <p:spPr bwMode="auto">
            <a:xfrm rot="20553978">
              <a:off x="648744" y="1470098"/>
              <a:ext cx="2466975" cy="1847851"/>
            </a:xfrm>
            <a:prstGeom prst="rect">
              <a:avLst/>
            </a:prstGeom>
            <a:noFill/>
          </p:spPr>
        </p:pic>
        <p:pic>
          <p:nvPicPr>
            <p:cNvPr id="18440" name="Picture 8" descr="http://t2.gstatic.com/images?q=tbn:ANd9GcQlPZ8E_9jsSiGZFpF_7HU92JNds4R7vWCwvvqPvM0oQYnLrzQ&amp;t=1&amp;usg=__54XmEV6qP6Hb5Gpy1Hqhy-NQu4k="/>
            <p:cNvPicPr>
              <a:picLocks noChangeAspect="1" noChangeArrowheads="1"/>
            </p:cNvPicPr>
            <p:nvPr/>
          </p:nvPicPr>
          <p:blipFill>
            <a:blip r:embed="rId6" cstate="print"/>
            <a:srcRect/>
            <a:stretch>
              <a:fillRect/>
            </a:stretch>
          </p:blipFill>
          <p:spPr bwMode="auto">
            <a:xfrm>
              <a:off x="2928926" y="2643182"/>
              <a:ext cx="2466975" cy="1847851"/>
            </a:xfrm>
            <a:prstGeom prst="rect">
              <a:avLst/>
            </a:prstGeom>
            <a:noFill/>
          </p:spPr>
        </p:pic>
        <p:pic>
          <p:nvPicPr>
            <p:cNvPr id="18442" name="Picture 10" descr="http://t0.gstatic.com/images?q=tbn:ANd9GcRrdK1IvVvoZCbQcr2Ihi-9R9SXU5PJMj1ay4IlmaSTL7i88Jg&amp;t=1&amp;usg=__paZXhdRBa2Wwqnjg_9zMzfGKclU="/>
            <p:cNvPicPr>
              <a:picLocks noChangeAspect="1" noChangeArrowheads="1"/>
            </p:cNvPicPr>
            <p:nvPr/>
          </p:nvPicPr>
          <p:blipFill>
            <a:blip r:embed="rId7" cstate="print"/>
            <a:srcRect/>
            <a:stretch>
              <a:fillRect/>
            </a:stretch>
          </p:blipFill>
          <p:spPr bwMode="auto">
            <a:xfrm rot="1024193">
              <a:off x="706719" y="4142207"/>
              <a:ext cx="2874395" cy="1978781"/>
            </a:xfrm>
            <a:prstGeom prst="rect">
              <a:avLst/>
            </a:prstGeom>
            <a:noFill/>
          </p:spPr>
        </p:pic>
      </p:grpSp>
    </p:spTree>
  </p:cSld>
  <p:clrMapOvr>
    <a:masterClrMapping/>
  </p:clrMapOvr>
  <p:transition spd="slow" advClick="0" advTm="5000">
    <p:wheel/>
    <p:sndAc>
      <p:stSnd>
        <p:snd r:embed="rId2" name="breez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ox(in)">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8" presetClass="emph" presetSubtype="0" fill="hold" grpId="0" nodeType="clickEffect">
                                  <p:stCondLst>
                                    <p:cond delay="0"/>
                                  </p:stCondLst>
                                  <p:childTnLst>
                                    <p:animRot by="21600000">
                                      <p:cBhvr>
                                        <p:cTn id="11" dur="2000" fill="hold"/>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28596" y="285728"/>
            <a:ext cx="7239000" cy="857272"/>
          </a:xfrm>
        </p:spPr>
        <p:txBody>
          <a:bodyPr/>
          <a:lstStyle/>
          <a:p>
            <a:pPr algn="ctr"/>
            <a:r>
              <a:rPr lang="es-EC" dirty="0" smtClean="0">
                <a:solidFill>
                  <a:schemeClr val="tx2"/>
                </a:solidFill>
              </a:rPr>
              <a:t>Como quiero mi carro:</a:t>
            </a:r>
            <a:endParaRPr lang="es-EC" dirty="0">
              <a:solidFill>
                <a:schemeClr val="tx2"/>
              </a:solidFill>
            </a:endParaRPr>
          </a:p>
        </p:txBody>
      </p:sp>
      <p:sp>
        <p:nvSpPr>
          <p:cNvPr id="19458" name="AutoShape 2" descr="data:image/jpg;base64,/9j/4AAQSkZJRgABAQAAAQABAAD/2wBDAAkGBwgHBgkIBwgKCgkLDRYPDQwMDRsUFRAWIB0iIiAdHx8kKDQsJCYxJx8fLT0tMTU3Ojo6Iys/RD84QzQ5Ojf/2wBDAQoKCg0MDRoPDxo3JR8lNzc3Nzc3Nzc3Nzc3Nzc3Nzc3Nzc3Nzc3Nzc3Nzc3Nzc3Nzc3Nzc3Nzc3Nzc3Nzc3Nzf/wAARCACnAN8DASIAAhEBAxEB/8QAHAAAAQUBAQEAAAAAAAAAAAAABQADBAYHAgEI/8QARRAAAgEDAwEFBQUFBgQFBQAAAQIDAAQRBRIhMQYTQVFhInGBkaEUIzKxwQczQlLRFUNisuHwJHKC8RYlJjRzNVNjkqL/xAAZAQADAQEBAAAAAAAAAAAAAAABAgMABAX/xAAjEQACAwACAgMBAQEBAAAAAAAAAQIDERIhBDETQVEiMmFx/9oADAMBAAIRAxEAPwDI50ZZFaPdgADpTkfd3XsSsI38CaIzWse0GAXEkh6oybAMHwPj4eVQntrp5BHHaOzN0VRuNR+ivZ33ASO6tQHVxGJSjD8JXGefHgnmvdK23Gk6paEZZY0uUHqhw3/8t9KmaXo+ptfQPLY3fd52vuXPsMCp8OOCai6KDZ9oIYbjG0yNbyj0bKH8800GPj1F07C3feaGiE5aCRk+H4h/mol+1i17/QY7oKCEKvn38H86qfYaZrW9vbCU4I8D5qSp/P6VoWrFNV7G3FqT9+YigyPXjnzzg0nqZe3+qIv8MPaWEwkdx95nhwennxXB5A8jXODkZHWu85QDxFVONehsjypAHyrqkDWDghwMUsHyp2N0B9tQw8iKdle2bb3cYjIHO0nn5mhpsIuK9xXYUMQARz509FZTSswhXvGUZIU84omIxFeYzTu3BIYEEdQaeghZkklQKwjHtDcAcHjgeNbQkTNLNSlihZ2OZBGOns7j4eoH/amJIZEP3iMpIzyPDzraDBvNLNeyEMQQqrgfw14cUTHJNLNenFLFYB6gZ2CrnJ6Cp0NjI6jvBt99RrUbHMmSCoOKl20u10ZrkurnBTnPTx8KSTZSENWkhtOkxs3BQP4QKbbS2ZT95mphlOBuPI45HWuGndVIRtuflU9kEgNpMuf3iH0r0afOvR1HuzUhZGA5kJPrXQmIDAgMSMA5Ixz6U2yMkgx2jtrS2s4nW3hjJk2kqgHhQOyl7q/ilhDKqHdIIyVyo6irB2lkkbTshV9lwc46dRQfRoZJrS4ldQwCkI3ieMEfI/ShF/zoE8ZsvZ25a90mC4uIwZGyCSc5wSB4eQHxzWRdvbI6d2luVjG0OwkQDw/2RWmdgZhL2ctTySvB9Cef1qtftcsfatL0cnmJvzFc9EnG1r9Kz7j0VeOcntTDcwsEF4yPk9PbA3fUmtVstFvoIn72WF4jjKqTnI8elYujt3NrKn44mKA+oO5f830r6J0i4XUNGgnQ5SWJXHPmK6bF/WiRtlGPFemYdrOjpZajcW0kIG1yVwOoPI/MVBGmxn8IIOOgNXrt3JFP2ht9LW1xPPCAlyDhw7EhB5EZwDnnnrVCm07V4yzXFlfKF/FuhYAfTFBJ/pNL8GJtOKrlZAMeDcVBZShKkZI8qnwaVqNw2IbG5lPiUjJxU09mdd2Y/s24CeW0f1qqTHVcvwCLinCpbAUHPvomND1NW2tZyq3gCvNdf2DqgOfsrhqD6G+Gf4Cdi13EQBhs5xjI8OaInQ78f3DfX+lcnRrwDmFvnQbj+m+Gf4D3/F7XXwzmvZpgduxQoA/hJ6+fOalPpV3nLRN8xXB06YD91J8hW1Gdc19EEMxbJ+NJ2YoFOMA56c1K+w3AIAgkOens5p06TfYBNrOB5902KOoX45P6BpzXnWiB0y6HW3nHvib+lcGwnB5hl+KEUeSB8U/whYrsHAqQbOYf3bj/AKTXhtXABOfkazaBwkvo9tjls9PhU0NGR7UUTHzKioUMDl9okCg9ST0rwpIGO2QMPAjxpMTDjSJkkyBgogBz/KxFMvOmSO6kX1DU0O/Q5BU49KcE0mPaQD1rYbRszxHkGX86QZHGQzkUmYYxtwPjTfuziikKWjVJ2urB4zbzRucY3LwcHPh7qa0eVLfSmV29vc3sjkt5AefSpD2u2dlt9PWYhnCJuY/hJB/i5/30orpeq6G+md3fQwadcxNvR40OZOOhxk+Pu/Saxros4ZLssX7PWms9CiGwFi+5cjPgB094oZ+1vUGns7aKd17wy7goUDAAx+tVqS61m+k7qxuNSuIeiBiY+PAcf0qJL2c1a4m/4plHnvcnb6c80iryXJsPGU+oojaNax3dnqCTSiBYxHMJWBIUhsfUMeOpOKv3Y3tlYaXaw6X3srKrFY5blAinJJwSpOBz41TtStDpmiQQF9xmund3AxkIqBR643scetcafoxvNO763KtK0ywiINySR4en0rpeNAS4vi0aPqU0N5q9rcTaK39oW5+5cTZAxyCeBnB5qUdFgd/tWrymVuuwt7CfCntOgOk6dB9qc3F0kax78cnHQD0GflQfU7ma7kKsxI6YB4A8q0YpHo1UxzUg3DqVoC0dnEHWJcttAAArtNWOQxtlPOMbxn64/OhVlb/ZdLkZ+GmlC59AK5kOIycnHUU67KssEOpaTqMv2aUKtwP7thhx7q8v9Mkiiae1H2hOu3cAT8cVlV5d99c3Uh3bgwMLA427T+ozVs7H9r7u22w6oWa36LcOfofMevzpdWkPl7w8l1+2hkaO4tZ0kU4Zdy5FSodZ0103tFLjzAQ4+tEO2PZuDV7db20wkwHVfEeXrVB3W1tL3MccshBGfFhgndkcYOBx1HnitLEJZa4fRdvtulnJZJAMkZMPT5E0213obH/3MI/50YfpVNeaO7iEcTvE5/CpO3JPQYyc8ePn8BQf7TcIdpZvZ6gilxP6BHyf00lV0ib93c2LH/mX9am2elJMcRNGF2syupO3gean8qy+G43thv8ALWu9kYO57NWzfzwk5/53/oKWSikM/Ibi8BNzaS2q5KK2SABHO4JJPQA9TQq/1W00+UpPPcNOpw0VtLkIfJnPGfQDii+s3E0dre3kTMHTbDbgfwlzgsPUKDg+eKzKbPeZdDljgKvRaWMFmsSd84xwult2k0u5IjmmurRj0aVllX4+yCKIzSR28qRXcirvGY3aFXSQeasBz9DWZP3abQkjMPUDyzzzVz7Lf+cdn7qwky/2cd7bsf4RnBA+YNGUUw0XtvJBa80u1vUUG7tYiP5bUqT7zihFx2YtwOLyxf0wM/1qVFY6zFBGIdSaNFHsowJ499d3+qXei6XEZ5xLqVwC6yFR9xHnAIH8zHx8BSqD06beEFsogyXsfKiqZxZwKRkG4dYsj3NzUlex+nC0SSWzlkwPbntZkdM+8E4+NU26upppS8rs7NkszHO6ntO1O9srj7RaXDQOrYzng+/zFPxRwq9b3HoscvYzTnxtXUo+eojz8eBUGfsXZqfZ1KeP/wCWA1bItUjutNi1aEyxKzdzcxRylBFJ1DL/AISPD3jwoW3aeeV9kb32fKUq4/IUj5I6411TW4B4+yt3cs0mpai5LsWZIVwMk5Pp9KPaH2R0mKYM1uJipGTM24k+7pVligVZ9mfaIztGcYHHlTF92h0LR/8A3F4qyAfuYiZH9xA/XFH/AMPOzPZOjsECKsKKqnju2Hs0BnsFjmdp8MQx8ag2H7QornWoIIrOUQSyrE0rMN43EANtHGASPGi965aeTOM55x0zUrI4ej4D5NoCa/pf9qaG0cQCyRSmSPPAz0IPvH1Aoj+x7s68ct3qWoQlWjJt4lkQjBIy5x7sD51xLIYrG9ZOHiiaROMgnI6irz2bJs+x9rcTqokaDv3AGPaYb8fIgfCq7/Kwl50Yxnq9gvWWtVvpFjj34G3BJOD44qGltBKrBI9rAgcE+JqlS9rZZrxt0iwqFOVERkV3zznofEdAaKWOuam1szPYRylgrIYjjxxyCfefhTb12ykLo5xTDV4iRTNCn4UJHvxQbXrr7HpxZSBI/sJ6E+PwHNT/APirhpJWhkJdiwJAXr8TzyR8KFazot7fyJITsVFwB1pnOKXso1Jx6K3o9n9u1CKE+zCfxN/hHJ+lT9TdZJtyx4jGMKB+CPpgehAHxqRFZ3llMDEgVVXB3DO7IIPI95+lN/ZprlXWe7mQA4WGOH2T8A2M/CkUkzldUi19htXjkDafI7NDz3JlPO0Y4+GePShPbzs6bK9+3bHWOZsb+QucdPeevwqHpSppOoW16kl3mCUSd29tgNjqOvln6VrXaqwTWuzVxHGAS0YkiY/zDkH/AH50zl9CWya/mSMS0XTppmZYe9wzBCISAOSMbvMZpanaQw6hdNCgeNblu7ZjkEZOAVGDzgHIqVYi70u5M6wBtoKiX8QQnxB88Zx765SdLh1jEAMhzk7hz0PGeh6/OiSaB4sSXcxRsuwE7GILADzx61rsMi2ehwpGyl0ijQAHOCFP6mqFodjHe6xbKqnuO99pc8gcnB+VX64tYljlUA4BwPnST9HT49akuwTrmnPJo0tunLhEmUD+Jkzkf/qSfhWXd1MJliSSQNu/hPUdc1trxo7ZMhDHkEHBBHiPXNVrWex0F3K0sG6CRju3RoHRiec7cgrz4DjmjH0NbS5PUZeW75zHFI5Vm3e0MnPTJNaD+zqwmEFzM5JWQCKPP8Rzkn6AfGnLHsEvfhrmaWZAfwRxd2CPUk5+VX/TLGOxiRI1UbBtVUGFQelaUkicK+HbIMulbUKqMYGPfWb9voGOqKGUGMww7fcF/Q5rZyzvgsST7qqPbDQWv7de4AFzET3TE4Eik8oT0BzyM8c0kbEw22SsjjMaeAIr4V8g7I8EbScjOfhT0tlEm8xuQI+oIAGfGpt3Z3NncCGeOSIxsW2uhDD507ZaXf6xMY7aBnXOXc8KP+Y+Ap9OThIMdk4y+gakjIdrGFAvmwZz+RonqNjGl3HFs/u8k5x8aO9ntDitoLe3VwYImMjOfZ7+TpkD+UYAHu9aj61FnU59vQbVxjpxk/nSTliPU8fFHiVLUdRvNY/ZzJfM4WdZwkoiBHAYcY8ufpVW0rsrquoKpjshHA44kuPu1PjkZ5J+FahYNpuh2KWWlxsyoS2WYnLHqST1qPc3ktxJvOFPhjwrOxR9HJX4k7O5AnS+yGn6JdRXt3drdXUTd5HBEu2JG8ODknH6dKJFi+524LHPPjTZYjpXl7eWukQpPqk3dB/wRAZkf3DwHqalJuZ6VVUPGXsblQFbgSOFSSFkbJ55Ujp8q0PUQsem2lsVGzuwMe4DFZ9p3aCx1CKZRYsF2MquAHDkg+BGSePDFaHqcf2jTYJFmEbBAQSM5yBTNNLDlvtUrYyksRm3a6+XSJ4BY21ukswLPO0QJ64A5/1ot2Xubi90sT3Miys0jgMF25UHjj9aOT6JDdL7V07YHSWGNx+QpmWxuNPhEgmt5bdSFZRGUZQTjjw8aD/yaq2v5N05mlSCNpZpFSNRlmY8CmrDUbHUSy2txHMV/EB1AoP20FubS1jvJXjs2mPesg54U4+tVjs39ntdWsXsr13d5AjRFMHaTt+HHhQjBNaWs8hxnxw0iazhlXBTBobcaNFztVOv8RwaODpk499VfttHPNaQPCkjxRu5YoCcHgKePjSxXY9ssjuBa1naILBdoTtGMuM8VcdBYTaOiA5ERKc+QOPyrO+yE813p9wtzJ3qxyBYyx3YG3nmtE0CFYdLWMfhIJPqTTrpnF5T5VpmPzotr2gntURlgeVkaM8hWBPQ/D6+lO3+j9426GJmf+ZRwffUjtJEidpJ5olQffgsAeSSwycf760esCN6811QSaDVFSi0wN2M06eHXUlniZUjViWZSOSMVb5j7GCckuOf+qukchxg/Co8r52DzcfrSWLtHRVBJPCv9tJQ11Z24uRADGz7s+Pl4V72Cnmmu7kyvIyrGCqyMTjJ6/nQzts6ya7bIxUhYVGG3Y5PpRjsOndi7curFiMkZ5xnzos5k3K1ol9rdWvLK5jSxldWAywQDp8ffQmz7X6sSAZ1J3bSJY14PqfCmO2l0y6uVjmERaMqzEEjHA5+VVGS5ggjXBG/neznIJ9OKzRz2zak0aLF26ukbEsdu3qM8/I0Qi7cRyR7bnTwysxjIVyQx8RyOvpWZR3CA/dXKMNufYZh8OT1p6KeYAyqy4VsYOxufcRnxHNL8a/CPyM0Y69okzKsiXUBPRd8cgUegbOKMabdaBOVLSTyAH2VmGEB9y8VlkF1cJJhI0DKeNkbAZA9DjOD5Ua0u5Esm1QA8kwL7T4j4cdBW44N8kpdGuy2kEio6jCheApwCKqIsILqaeVgfakLA+8kD6AVaLi5EFmzcYjiyT7h/pVc09ttuAx5woPwUZ+uagnyOnxVJayjpTsUbSBipAVeWZyFVR5kmuLIrNMFaNinOSpwfgDXmuabf6hF3WnX1uqjP/CyxbQfTB6+/nNMq39no23OHog3utEW3/p4Q3tzvKGUsPZI59lDz7jz8KGWGiydpbmW5a3ubaTvgXEjl0fj2j7QyKM6B2IMdxHdaogS4Q52Rngevvx19c1ci8FhF3aKoAHux76q+MekebO7X32yNpGjWmlQIqRgEAfw4Pu9KUQE2hOkf72zlOD16E9fpQTV9cZ8pA3HQv4/CpH7PrtG1W40+dztuIyyqTwzDAYZ92D8DSqffY6qmoucwvb32QpVjg11d3Zuke2iP4vxt4DHIHqfypjWdMe3vTDp5EceByRwnHh51Vkiv17WxsAVtLM53uD+Ajz/AIi3j/pwsmLTX2pNdFmvrO31G0e2uk3xOBkeIPgc+dDdD7K2Ol3guUeSaRc7A/AXPpTned9cGQsyKOfZbBIqekn8kr46gPhv9amlI7LLqlL+kEH/AHTZ+VB5i8atJFlMHqpwacudXitYGkuwV7r2nVfayM4GPPJP0r27RZF3xsGjmUMpB4OehoYW5RkuhfapYYVwrTtjLhI+PfmrxpzINLikyDGYwwI8R1z8qrTXNtJpKnvX+0yII1TH94ePl4+4UbS9t47WC1UFWKAbB4AD+lVUH9Hl+ROVi9dGXWhlv+10m+PDPcEMhJyfbHHy/WrzdaM8MgeyUuvjGeq+7zolDY6fDeNeQWqJcucvIByeOanCQEDg8edUUs9EI2yiyuDKON4I94IqLIfvIh6n8jVw37hzyPXmg3aBYkWBljVXZzlgME8Vm+TOyjye8z2Zv2rSY67JL94sYhCghSQ3GCPkaOdif/pjsNwDSEHNFN2eDznzruIIh9lQMnJxTsvGlRm5lH7VNFNrU7TLvwvsAc8599U2/jlkKsFJ25BHU1oWpX+kSX00V1azb0bBeNQ3+tRFtezE2Qt41uT/ADI6fUZonHZSpNtSRQJY5PZ/EMeOP6VwiTBsI5z5AkVordm7G7cSW2rRO+NqkzKTgeGGAriTsPelV7qWOVQoRcID8fZJ5o8iL8eX0UrTbicXgjkMxLKQNpOQfAirj2IlNzqkcXJCT8MTktwM5PvNNf8Aha+h2ieyWYqp53EEnz5H0ox2J02a11WIzQlAgPO0DJ+HuFLJ9ArqkprUaFrU23TJwDyw2D3k4/WgsMwWIYPXn5nNS9ekP2eNV53SZP8A0gn9BQYN7IA6AYrlXSPX8aCUdZW7Z5S+5Bu9/hTGum6Sxe5S+kimt1LogPsNjwK+NSnukT2Yh8fOuTYreI0Vy57uUYZFbGR5Zq6lKctBNOUcD9lrKSaFDcygRhsFVByRlFYgfE1X9T1OS6dhnZH4L4n31HvHSMrHEAsaAhR5AcAfIVBeTrUpvvAU+NGP9P2KVz0p7T47iCRNQikELW7d4kj9MjwPpjg+ma6tLYvh5B48L5++oPbu8e3ht9OibbuG+Tb5eA+f5UIrWVunGutyka5p17a9qNIg1PT2XJBDL/Kw6ofUeH+tVftTeizube07t0kmVmG4cYXGT9azjsZ2ru+y2pd/BmW1kwLiBmwHHmPJhzg+uK2S41HRu1Ojxy2zRTM2dqyey8LeOR1U8/H1FPKt6edRfJNLOikTyvFDvgba2epGc0Fh7bSwTvHPbLJsbaWjbb9Dn86sGq6VqltHIsUCzjHshWw3xB4NVTRdJurbfLfW0iS78gSJ4+J99FRa9lr4KyaUVgZk1qz1wi1j7xJ5UMYDLj2gQyjP/MMfGrhpsJh0Szt5ctLFGFIXnHpVRsexl7c6/BcW0FwsRk75mYYUeOOfM1rOmaQlqA8x3uR8BSPv0LGyNSevWVuwsJIpheXkfdxov3Snx5OT+nu99Pw3Jkme4Y/iO1fQf6/pQ7tz24toQ2naYBO3SWUYKp6L5n16VUbftXICA7Nj1QH8sVVyajhHnzg0nhpiXQ3HPQqRUhbsHnz55qgW/amM43CPP+F9v5ip+n9p7O6hEiGZFzg70zz8KU53XJF2S59frQzXJ98tsPIOfqoqFa6pb3BAguI5DjOFYE/LrXFzL314q56RE/M/6UY+yvjrLFpRb3V9RhvbtoZwIIpSoBI4PgKuGiXMtxpVvPMd0joWb61nGorI8t1OSoj+0MMZGSST0HWtE0eMrpNqi8fcrg/Cqv2dfjzlKbTBunXGjSG8N9LCsySMSk34WGTyPhgfCqZq89vm5a3O5Ap2N18TjnzxjrR297J326Zkiil3ksCHZSM+7ihNx2fulidZbS53+Gza6/1rZ3py2qzi48Sqi6uUOYJZFB8mzRzs1eTy3MsdxeSxKkeVKsRls9KZuNDhRQ7SPDJn91JGyn5+NOWumzWsTyxPDMkilT96Ay89cZBzxTNo5XyiXWwftA1qJbO8uThQSN+QMgHHJ54NG+yOrahqEs/26QOIuAQgHPHjQHSu0t/puk9zdaZIyf3Vx3Z2jgDqOD0FGuwp3Wc9xIv72TAAqc0mdvjSUljb0tlkRLqqbgCI4nbB5GSQP1qTcRaeZNhs0llPJCx8ge8VD0oqbu5kH4QEQfIsfzWnbactNdS+cgUe4Af1NTSwlfJ/J0Zrp9jc30gS3Q7ScFyOBVxg0ux0y1M2qOp2jLAmo97rtjo0X2ewjDzKNvGDj5fpVZ1O+uLq0El24M0rcR+Kr7vAVTtrfR18rb8+ogrUJlN1IIs93uIUflT9paEESXA56qvl76Vrbd0TJJzITx44qQWrmZ6EY4h2Nh3q+Wao/a64a41+6LHiM7B6AVcQxLAjnHlVb7RaVLcXz3MC8SAb1PByPH6U9bSfZyebHnBKJW4UaWRUQZLEAVd9Gtl/teURSPG1rCkavGxBB4/1pnst2eUXcMk7feMcD/CPE++jMGnnSryZpG3faXBVj44zx9aac99EPFq4NKXtkk9sr7S54IL2FLuCZiqS7xG2d232gcg+ByPOjMPaSyjmje4spRg5O0Iw+jVWrr91GrqCq5K5A8Tk+6owO49MZ+WK3yvDrjS23y9GgXn7QrC2jUwWc8jMDt3bUHx5NVbWO0usdobSVYplt4RgNEjEbs5OCep4HSqbdX7C7kD7Xi6Lz0qMLu4LDZI6DIOFJxkUYR61nkXJRm1El3WmXluD3sBOw4baQwU52+HqMVB7xY5Cr5BHBGOlT4tXvYtwaXvN7hzvyTkZxg5460NneSaWSRwzO7lmPmSc/rVCRK7+AoeBkDPPjTVgJlsmZCwlOSApwc44qNGWD+XvFE7O3S6cq0ix7I2dmz1wDgAe/FBoKlJemT9Puba4WJJZpTJGi7w7e0pPXrj6VtFvpNolvbJGpKJGFAzktx1J8fnWNX2l2dtYzSyTJO67QhXG3kj3nxz4dDnFG+wOoXTwXZa4nKxyKkYaQnYuzoOeKVxL0uVksXsv0/YfQLpCZLFYierI5U/nVZ1r7dZTXNrYWLy2UMe1Jt3tYA5Y+goje65qMNq7RTnEbBmLKGyM89RTUjG40+8LkB5YypbgfiIB/OmQ0lZTJL9MxXW9StZWWK9mG1sfjyPrRK37b6vHgStFOo8JIwaIXPYV53LWmoRksSdrpj8ifyoZd9itat8kRxSgf/bkGfkcUxpRviwpB27Rl23WlxkHr3bY+hp8a72UvQftdg0Tf/GP05qnXOk6ja57+yuEA8e7JHzFQW4ODjPlkZ+VYX5rF00aJDY9k7sEWuotBu4296QD6YJFWLSbS306zS3tZe8jBJVvOsaGTwVOfWtc03EGnwJ4CME0rR0+NJT1pYF9LmAjlf8Amd2+HCj/ACmvLCfNqHz+Nmb5scfTFQ9JikuYWWKWNAluGdnbAGeSfqaEJ2l0iFjbpqNswi9jKyDHHkfGlw4rXs2AImCZNuNznrK3Qe6u09kkklnP4mPU1wGCjjgelENN097kh5htiPIHi1TlNzZ7U5wpWv2N21tNdkd0nHix6UbtNEQAFyWb16UStLVFUKi+yBRKGILjisonl3eXOf8AwhW+lIuMKvyqWdKhYAOinzyKmLtUZJCgdSfAUOvb57ljDbkrF4sOrf0FHDnTlL7Bt1bWcNxmxizOn8a8Kv8AWhdzpNzd3C3EkzlkbIQrwKsL25UKAoXy59Kct7WZdve+XUnAzWLxk49plRv9Ju2CKqDavr1oPq9ldQ2TIsUoZuNyjOB64rSBEpZgChI6gZNRnRu8ykS4HXAxQ49nQvKm00YdIFiZldTv8jwRXnfsAecVtN1o1pcLsubWKTfyAy5xVcv+wFnMWMJMBAydj5A94NVUv04eDM5SUdWY5rtLl1PsNgVY9Q/Z7qsAL27xTxAZ3cq3y5FVu6sLq0x9oieMZwNwxn502oXHh6ZNxyxyfWlu59kZqPnHGeaQcjxogJSlmIHTzq69h5AltdjBO6foo8Ag/wBaqOj2c+ozmNHCQoMzSnog/qalXutb3Wz0otDaQYC7Ww0hz1J8aDR0+O1U+ckaPNMhikUkBipG08gn/vTlykkdssOCjG5RSf8ACuWP+UfOs+s9XvLOe3nmuZZI++Vmh70sHGQcANxj1qw6n2s+1pby2VpMzI7tKZIsqOABgg9euffWQ918bLIvMwsyRMWygyDzQG+7QXtrqkoWYRw2su0Qkn7wYHJ9Dn/vUCPtrDCC9zaNwuSYZOnlww8alQ9oNGvLlZZWhVuCGnibcPeRkcedZnVZbCyP8SwtAvHOGwu1hkBl5GfdiomqX+lRov8Aaljbzl87I9gZn92Rx86k211Fdrm2ltrkf/jkBPyBoR2hsBcXdtPCywXCApskwVcHnpzzmgPYth/HbJS9nuyuoKs0Fm0BYAq8TkAH1GcdeMYp3VCLeyl2HAWPaOMZOMfnXXZ+yhsLURTXm6RjuY7SOTUfXmRmWLOVZ1BI54HJ/KkT76FUeENZS+3l7JDpUFrHKyi4nYuqsRuWNQMHzGXHyqgk85NX7tBpja66GGXujbIUAZcgsWLE9fUD4VT7zR7y2Y7kDr0zGQadSR5k6bF3hpWlae0zrLN+H+Ff1P8ASrTaQKigAVHs4QvSikKgDmppGttlY9Y/CmBTzssaF3ICr1J8Kb3hELO2FUZzQ65LXciu7BYVONpOCc+Jok0tO7t3vn7pJSkZ/hxjPqT+lSLaBbZMYJz0C85+NNkKAE3YzwPGlBC8UpMLsnHQHr8K2FV6JjsyxNgqvPGevHWmIhOZDuzgtkEc5rtZtg3SoGPp1+XQ0/FLG6fjAyOB0rGTxHM7PGBtwC3j4UrUSPkOhBIzjHA9M07vBAR0UeeelSk2khgSR02isbcRHMTcHChR45pu4tSmZiwwDu4HX6eNSbhmiLmMM2AMrn6VCuJnuSsSk7EPzoMP+VpEm3XhRSPuk/Cv6n1rmTSYJ4zHJCjqf4WUEUSjiSOJnkYKoGSTXsbTT+1EgCfws45I88CtgjbbM97U9lI7SzkuNPt4wiqTLGeOPMHwqmWtkupTx2llbQGVgSXSXdsH8xx+tbvNbS3CMheJgRggAg/nVP1DsZqNtp9xHojW6XE7EyO+QceAHHHlTJLS0LHmSZnmv3ttZQDRNJYGND9/NnmRvE58qYtbKKxtlubobixGI/8AD4546ny8sedHNP7CaraXZ/tCBQF5DZDq58M4xkenjQ7tQzRI1vKjd6HwzMGGQPLPP/an1CN6+TA81zJqV+0hKq0j4C49lB5D0Ap7U5y0iafBJm3hJHx8TTWmQIsU93Mw+6HCk/i/3impx9mi3SH76b2mB6gdQPj1+VEnvQzcyLKwjQYxx8B0H+/Ong4IA2KMeTUzbx+wSfxN41ypKeyy80RG97JAkaNwwZ1I6EGiNrr+pxLhLppVHRJPb+hoK8pPGcCvY13nafHoRWxBi5fTNX7F67d6pBIupQQukcZk3hNuBnC8eZ5qBe6j3ly/QJFvIA65wAP81e6MP7K7LM7+zLcHeR/KoGFFAN0hzu6yeB8eef0qTWdnrVtuGMm2e5IWk3Fd5yCKhXzCRSMYfPUeNTQCkSqMg45OcioNyUZt5xheGHr51LcLRW5E0y3wBU2I5FKlVGeEQZrxZ3UYIiDYHv8AM00yP3w3tkckjzpUqxWJMWXaVQnJxknFOC4++Ps9aVKsPxQnia4OQMKyjGGwafto17ltw3HxBpUqIm70PQQbiHBMZB6dRU2OQd0FI5J6rxk0qVYGnN/IYIAhxvk4DYzgDFRrOIYBNKlSmk2ziLOpTAg7beM+yCOWI8T+g8PlglEypgIvBHHrSpUR4xTHcjb3nQnwr3YsgDHOffSpURX0tQ1JCjjbjaxI565qJLpVvLGYplVx5ONw+vWlSoGbeAHUuxGiXHs/ZhE5I/dZUHnPTp9Kq+p/ssaednttRYMTkiVQfqMUqVHQSRX9U7Ca3p+5xFDNGg5aOUZx7mxVYmjljcgjawOMcUqVPFiM8U5XkZPwqXolt9v1aGAAAMwXn50qVFj1r+kXHtNd913Nso9hR9B0oRGjNJDGDz1yfrSpVOx94eqh+WXu+Occ5HhQnW27u3QLn707vcKVKprvDWPjXJo//9k="/>
          <p:cNvSpPr>
            <a:spLocks noChangeAspect="1" noChangeArrowheads="1"/>
          </p:cNvSpPr>
          <p:nvPr/>
        </p:nvSpPr>
        <p:spPr bwMode="auto">
          <a:xfrm>
            <a:off x="155575" y="-571500"/>
            <a:ext cx="1600200" cy="1200150"/>
          </a:xfrm>
          <a:prstGeom prst="rect">
            <a:avLst/>
          </a:prstGeom>
          <a:noFill/>
        </p:spPr>
        <p:txBody>
          <a:bodyPr vert="horz" wrap="square" lIns="91440" tIns="45720" rIns="91440" bIns="45720" numCol="1" anchor="t" anchorCtr="0" compatLnSpc="1">
            <a:prstTxWarp prst="textNoShape">
              <a:avLst/>
            </a:prstTxWarp>
          </a:bodyPr>
          <a:lstStyle/>
          <a:p>
            <a:endParaRPr lang="es-EC"/>
          </a:p>
        </p:txBody>
      </p:sp>
      <p:sp>
        <p:nvSpPr>
          <p:cNvPr id="19460" name="AutoShape 4" descr="data:image/jpg;base64,/9j/4AAQSkZJRgABAQAAAQABAAD/2wBDAAkGBwgHBgkIBwgKCgkLDRYPDQwMDRsUFRAWIB0iIiAdHx8kKDQsJCYxJx8fLT0tMTU3Ojo6Iys/RD84QzQ5Ojf/2wBDAQoKCg0MDRoPDxo3JR8lNzc3Nzc3Nzc3Nzc3Nzc3Nzc3Nzc3Nzc3Nzc3Nzc3Nzc3Nzc3Nzc3Nzc3Nzc3Nzc3Nzf/wAARCACnAN8DASIAAhEBAxEB/8QAHAAAAQUBAQEAAAAAAAAAAAAABQADBAYHAgEI/8QARRAAAgEDAwEFBQUFBgQFBQAAAQIDAAQRBRIhMQYTQVFhInGBkaEUIzKxwQczQlLRFUNisuHwJHKC8RYlJjRzNVNjkqL/xAAZAQADAQEBAAAAAAAAAAAAAAABAgMABAX/xAAjEQACAwACAgMBAQEBAAAAAAAAAQIDERIhBDETQVEiMmFx/9oADAMBAAIRAxEAPwDI50ZZFaPdgADpTkfd3XsSsI38CaIzWse0GAXEkh6oybAMHwPj4eVQntrp5BHHaOzN0VRuNR+ivZ33ASO6tQHVxGJSjD8JXGefHgnmvdK23Gk6paEZZY0uUHqhw3/8t9KmaXo+ptfQPLY3fd52vuXPsMCp8OOCai6KDZ9oIYbjG0yNbyj0bKH8800GPj1F07C3feaGiE5aCRk+H4h/mol+1i17/QY7oKCEKvn38H86qfYaZrW9vbCU4I8D5qSp/P6VoWrFNV7G3FqT9+YigyPXjnzzg0nqZe3+qIv8MPaWEwkdx95nhwennxXB5A8jXODkZHWu85QDxFVONehsjypAHyrqkDWDghwMUsHyp2N0B9tQw8iKdle2bb3cYjIHO0nn5mhpsIuK9xXYUMQARz509FZTSswhXvGUZIU84omIxFeYzTu3BIYEEdQaeghZkklQKwjHtDcAcHjgeNbQkTNLNSlihZ2OZBGOns7j4eoH/amJIZEP3iMpIzyPDzraDBvNLNeyEMQQqrgfw14cUTHJNLNenFLFYB6gZ2CrnJ6Cp0NjI6jvBt99RrUbHMmSCoOKl20u10ZrkurnBTnPTx8KSTZSENWkhtOkxs3BQP4QKbbS2ZT95mphlOBuPI45HWuGndVIRtuflU9kEgNpMuf3iH0r0afOvR1HuzUhZGA5kJPrXQmIDAgMSMA5Ixz6U2yMkgx2jtrS2s4nW3hjJk2kqgHhQOyl7q/ilhDKqHdIIyVyo6irB2lkkbTshV9lwc46dRQfRoZJrS4ldQwCkI3ieMEfI/ShF/zoE8ZsvZ25a90mC4uIwZGyCSc5wSB4eQHxzWRdvbI6d2luVjG0OwkQDw/2RWmdgZhL2ctTySvB9Cef1qtftcsfatL0cnmJvzFc9EnG1r9Kz7j0VeOcntTDcwsEF4yPk9PbA3fUmtVstFvoIn72WF4jjKqTnI8elYujt3NrKn44mKA+oO5f830r6J0i4XUNGgnQ5SWJXHPmK6bF/WiRtlGPFemYdrOjpZajcW0kIG1yVwOoPI/MVBGmxn8IIOOgNXrt3JFP2ht9LW1xPPCAlyDhw7EhB5EZwDnnnrVCm07V4yzXFlfKF/FuhYAfTFBJ/pNL8GJtOKrlZAMeDcVBZShKkZI8qnwaVqNw2IbG5lPiUjJxU09mdd2Y/s24CeW0f1qqTHVcvwCLinCpbAUHPvomND1NW2tZyq3gCvNdf2DqgOfsrhqD6G+Gf4Cdi13EQBhs5xjI8OaInQ78f3DfX+lcnRrwDmFvnQbj+m+Gf4D3/F7XXwzmvZpgduxQoA/hJ6+fOalPpV3nLRN8xXB06YD91J8hW1Gdc19EEMxbJ+NJ2YoFOMA56c1K+w3AIAgkOens5p06TfYBNrOB5902KOoX45P6BpzXnWiB0y6HW3nHvib+lcGwnB5hl+KEUeSB8U/whYrsHAqQbOYf3bj/AKTXhtXABOfkazaBwkvo9tjls9PhU0NGR7UUTHzKioUMDl9okCg9ST0rwpIGO2QMPAjxpMTDjSJkkyBgogBz/KxFMvOmSO6kX1DU0O/Q5BU49KcE0mPaQD1rYbRszxHkGX86QZHGQzkUmYYxtwPjTfuziikKWjVJ2urB4zbzRucY3LwcHPh7qa0eVLfSmV29vc3sjkt5AefSpD2u2dlt9PWYhnCJuY/hJB/i5/30orpeq6G+md3fQwadcxNvR40OZOOhxk+Pu/Saxros4ZLssX7PWms9CiGwFi+5cjPgB094oZ+1vUGns7aKd17wy7goUDAAx+tVqS61m+k7qxuNSuIeiBiY+PAcf0qJL2c1a4m/4plHnvcnb6c80iryXJsPGU+oojaNax3dnqCTSiBYxHMJWBIUhsfUMeOpOKv3Y3tlYaXaw6X3srKrFY5blAinJJwSpOBz41TtStDpmiQQF9xmund3AxkIqBR643scetcafoxvNO763KtK0ywiINySR4en0rpeNAS4vi0aPqU0N5q9rcTaK39oW5+5cTZAxyCeBnB5qUdFgd/tWrymVuuwt7CfCntOgOk6dB9qc3F0kax78cnHQD0GflQfU7ma7kKsxI6YB4A8q0YpHo1UxzUg3DqVoC0dnEHWJcttAAArtNWOQxtlPOMbxn64/OhVlb/ZdLkZ+GmlC59AK5kOIycnHUU67KssEOpaTqMv2aUKtwP7thhx7q8v9Mkiiae1H2hOu3cAT8cVlV5d99c3Uh3bgwMLA427T+ozVs7H9r7u22w6oWa36LcOfofMevzpdWkPl7w8l1+2hkaO4tZ0kU4Zdy5FSodZ0103tFLjzAQ4+tEO2PZuDV7db20wkwHVfEeXrVB3W1tL3MccshBGfFhgndkcYOBx1HnitLEJZa4fRdvtulnJZJAMkZMPT5E0213obH/3MI/50YfpVNeaO7iEcTvE5/CpO3JPQYyc8ePn8BQf7TcIdpZvZ6gilxP6BHyf00lV0ib93c2LH/mX9am2elJMcRNGF2syupO3gean8qy+G43thv8ALWu9kYO57NWzfzwk5/53/oKWSikM/Ibi8BNzaS2q5KK2SABHO4JJPQA9TQq/1W00+UpPPcNOpw0VtLkIfJnPGfQDii+s3E0dre3kTMHTbDbgfwlzgsPUKDg+eKzKbPeZdDljgKvRaWMFmsSd84xwult2k0u5IjmmurRj0aVllX4+yCKIzSR28qRXcirvGY3aFXSQeasBz9DWZP3abQkjMPUDyzzzVz7Lf+cdn7qwky/2cd7bsf4RnBA+YNGUUw0XtvJBa80u1vUUG7tYiP5bUqT7zihFx2YtwOLyxf0wM/1qVFY6zFBGIdSaNFHsowJ499d3+qXei6XEZ5xLqVwC6yFR9xHnAIH8zHx8BSqD06beEFsogyXsfKiqZxZwKRkG4dYsj3NzUlex+nC0SSWzlkwPbntZkdM+8E4+NU26upppS8rs7NkszHO6ntO1O9srj7RaXDQOrYzng+/zFPxRwq9b3HoscvYzTnxtXUo+eojz8eBUGfsXZqfZ1KeP/wCWA1bItUjutNi1aEyxKzdzcxRylBFJ1DL/AISPD3jwoW3aeeV9kb32fKUq4/IUj5I6411TW4B4+yt3cs0mpai5LsWZIVwMk5Pp9KPaH2R0mKYM1uJipGTM24k+7pVligVZ9mfaIztGcYHHlTF92h0LR/8A3F4qyAfuYiZH9xA/XFH/AMPOzPZOjsECKsKKqnju2Hs0BnsFjmdp8MQx8ag2H7QornWoIIrOUQSyrE0rMN43EANtHGASPGi965aeTOM55x0zUrI4ej4D5NoCa/pf9qaG0cQCyRSmSPPAz0IPvH1Aoj+x7s68ct3qWoQlWjJt4lkQjBIy5x7sD51xLIYrG9ZOHiiaROMgnI6irz2bJs+x9rcTqokaDv3AGPaYb8fIgfCq7/Kwl50Yxnq9gvWWtVvpFjj34G3BJOD44qGltBKrBI9rAgcE+JqlS9rZZrxt0iwqFOVERkV3zznofEdAaKWOuam1szPYRylgrIYjjxxyCfefhTb12ykLo5xTDV4iRTNCn4UJHvxQbXrr7HpxZSBI/sJ6E+PwHNT/APirhpJWhkJdiwJAXr8TzyR8KFazot7fyJITsVFwB1pnOKXso1Jx6K3o9n9u1CKE+zCfxN/hHJ+lT9TdZJtyx4jGMKB+CPpgehAHxqRFZ3llMDEgVVXB3DO7IIPI95+lN/ZprlXWe7mQA4WGOH2T8A2M/CkUkzldUi19htXjkDafI7NDz3JlPO0Y4+GePShPbzs6bK9+3bHWOZsb+QucdPeevwqHpSppOoW16kl3mCUSd29tgNjqOvln6VrXaqwTWuzVxHGAS0YkiY/zDkH/AH50zl9CWya/mSMS0XTppmZYe9wzBCISAOSMbvMZpanaQw6hdNCgeNblu7ZjkEZOAVGDzgHIqVYi70u5M6wBtoKiX8QQnxB88Zx765SdLh1jEAMhzk7hz0PGeh6/OiSaB4sSXcxRsuwE7GILADzx61rsMi2ehwpGyl0ijQAHOCFP6mqFodjHe6xbKqnuO99pc8gcnB+VX64tYljlUA4BwPnST9HT49akuwTrmnPJo0tunLhEmUD+Jkzkf/qSfhWXd1MJliSSQNu/hPUdc1trxo7ZMhDHkEHBBHiPXNVrWex0F3K0sG6CRju3RoHRiec7cgrz4DjmjH0NbS5PUZeW75zHFI5Vm3e0MnPTJNaD+zqwmEFzM5JWQCKPP8Rzkn6AfGnLHsEvfhrmaWZAfwRxd2CPUk5+VX/TLGOxiRI1UbBtVUGFQelaUkicK+HbIMulbUKqMYGPfWb9voGOqKGUGMww7fcF/Q5rZyzvgsST7qqPbDQWv7de4AFzET3TE4Eik8oT0BzyM8c0kbEw22SsjjMaeAIr4V8g7I8EbScjOfhT0tlEm8xuQI+oIAGfGpt3Z3NncCGeOSIxsW2uhDD507ZaXf6xMY7aBnXOXc8KP+Y+Ap9OThIMdk4y+gakjIdrGFAvmwZz+RonqNjGl3HFs/u8k5x8aO9ntDitoLe3VwYImMjOfZ7+TpkD+UYAHu9aj61FnU59vQbVxjpxk/nSTliPU8fFHiVLUdRvNY/ZzJfM4WdZwkoiBHAYcY8ufpVW0rsrquoKpjshHA44kuPu1PjkZ5J+FahYNpuh2KWWlxsyoS2WYnLHqST1qPc3ktxJvOFPhjwrOxR9HJX4k7O5AnS+yGn6JdRXt3drdXUTd5HBEu2JG8ODknH6dKJFi+524LHPPjTZYjpXl7eWukQpPqk3dB/wRAZkf3DwHqalJuZ6VVUPGXsblQFbgSOFSSFkbJ55Ujp8q0PUQsem2lsVGzuwMe4DFZ9p3aCx1CKZRYsF2MquAHDkg+BGSePDFaHqcf2jTYJFmEbBAQSM5yBTNNLDlvtUrYyksRm3a6+XSJ4BY21ukswLPO0QJ64A5/1ot2Xubi90sT3Miys0jgMF25UHjj9aOT6JDdL7V07YHSWGNx+QpmWxuNPhEgmt5bdSFZRGUZQTjjw8aD/yaq2v5N05mlSCNpZpFSNRlmY8CmrDUbHUSy2txHMV/EB1AoP20FubS1jvJXjs2mPesg54U4+tVjs39ntdWsXsr13d5AjRFMHaTt+HHhQjBNaWs8hxnxw0iazhlXBTBobcaNFztVOv8RwaODpk499VfttHPNaQPCkjxRu5YoCcHgKePjSxXY9ssjuBa1naILBdoTtGMuM8VcdBYTaOiA5ERKc+QOPyrO+yE813p9wtzJ3qxyBYyx3YG3nmtE0CFYdLWMfhIJPqTTrpnF5T5VpmPzotr2gntURlgeVkaM8hWBPQ/D6+lO3+j9426GJmf+ZRwffUjtJEidpJ5olQffgsAeSSwycf760esCN6811QSaDVFSi0wN2M06eHXUlniZUjViWZSOSMVb5j7GCckuOf+qukchxg/Co8r52DzcfrSWLtHRVBJPCv9tJQ11Z24uRADGz7s+Pl4V72Cnmmu7kyvIyrGCqyMTjJ6/nQzts6ya7bIxUhYVGG3Y5PpRjsOndi7curFiMkZ5xnzos5k3K1ol9rdWvLK5jSxldWAywQDp8ffQmz7X6sSAZ1J3bSJY14PqfCmO2l0y6uVjmERaMqzEEjHA5+VVGS5ggjXBG/neznIJ9OKzRz2zak0aLF26ukbEsdu3qM8/I0Qi7cRyR7bnTwysxjIVyQx8RyOvpWZR3CA/dXKMNufYZh8OT1p6KeYAyqy4VsYOxufcRnxHNL8a/CPyM0Y69okzKsiXUBPRd8cgUegbOKMabdaBOVLSTyAH2VmGEB9y8VlkF1cJJhI0DKeNkbAZA9DjOD5Ua0u5Esm1QA8kwL7T4j4cdBW44N8kpdGuy2kEio6jCheApwCKqIsILqaeVgfakLA+8kD6AVaLi5EFmzcYjiyT7h/pVc09ttuAx5woPwUZ+uagnyOnxVJayjpTsUbSBipAVeWZyFVR5kmuLIrNMFaNinOSpwfgDXmuabf6hF3WnX1uqjP/CyxbQfTB6+/nNMq39no23OHog3utEW3/p4Q3tzvKGUsPZI59lDz7jz8KGWGiydpbmW5a3ubaTvgXEjl0fj2j7QyKM6B2IMdxHdaogS4Q52Rngevvx19c1ci8FhF3aKoAHux76q+MekebO7X32yNpGjWmlQIqRgEAfw4Pu9KUQE2hOkf72zlOD16E9fpQTV9cZ8pA3HQv4/CpH7PrtG1W40+dztuIyyqTwzDAYZ92D8DSqffY6qmoucwvb32QpVjg11d3Zuke2iP4vxt4DHIHqfypjWdMe3vTDp5EceByRwnHh51Vkiv17WxsAVtLM53uD+Ajz/AIi3j/pwsmLTX2pNdFmvrO31G0e2uk3xOBkeIPgc+dDdD7K2Ol3guUeSaRc7A/AXPpTned9cGQsyKOfZbBIqekn8kr46gPhv9amlI7LLqlL+kEH/AHTZ+VB5i8atJFlMHqpwacudXitYGkuwV7r2nVfayM4GPPJP0r27RZF3xsGjmUMpB4OehoYW5RkuhfapYYVwrTtjLhI+PfmrxpzINLikyDGYwwI8R1z8qrTXNtJpKnvX+0yII1TH94ePl4+4UbS9t47WC1UFWKAbB4AD+lVUH9Hl+ROVi9dGXWhlv+10m+PDPcEMhJyfbHHy/WrzdaM8MgeyUuvjGeq+7zolDY6fDeNeQWqJcucvIByeOanCQEDg8edUUs9EI2yiyuDKON4I94IqLIfvIh6n8jVw37hzyPXmg3aBYkWBljVXZzlgME8Vm+TOyjye8z2Zv2rSY67JL94sYhCghSQ3GCPkaOdif/pjsNwDSEHNFN2eDznzruIIh9lQMnJxTsvGlRm5lH7VNFNrU7TLvwvsAc8599U2/jlkKsFJ25BHU1oWpX+kSX00V1azb0bBeNQ3+tRFtezE2Qt41uT/ADI6fUZonHZSpNtSRQJY5PZ/EMeOP6VwiTBsI5z5AkVordm7G7cSW2rRO+NqkzKTgeGGAriTsPelV7qWOVQoRcID8fZJ5o8iL8eX0UrTbicXgjkMxLKQNpOQfAirj2IlNzqkcXJCT8MTktwM5PvNNf8Aha+h2ieyWYqp53EEnz5H0ox2J02a11WIzQlAgPO0DJ+HuFLJ9ArqkprUaFrU23TJwDyw2D3k4/WgsMwWIYPXn5nNS9ekP2eNV53SZP8A0gn9BQYN7IA6AYrlXSPX8aCUdZW7Z5S+5Bu9/hTGum6Sxe5S+kimt1LogPsNjwK+NSnukT2Yh8fOuTYreI0Vy57uUYZFbGR5Zq6lKctBNOUcD9lrKSaFDcygRhsFVByRlFYgfE1X9T1OS6dhnZH4L4n31HvHSMrHEAsaAhR5AcAfIVBeTrUpvvAU+NGP9P2KVz0p7T47iCRNQikELW7d4kj9MjwPpjg+ma6tLYvh5B48L5++oPbu8e3ht9OibbuG+Tb5eA+f5UIrWVunGutyka5p17a9qNIg1PT2XJBDL/Kw6ofUeH+tVftTeizube07t0kmVmG4cYXGT9azjsZ2ru+y2pd/BmW1kwLiBmwHHmPJhzg+uK2S41HRu1Ojxy2zRTM2dqyey8LeOR1U8/H1FPKt6edRfJNLOikTyvFDvgba2epGc0Fh7bSwTvHPbLJsbaWjbb9Dn86sGq6VqltHIsUCzjHshWw3xB4NVTRdJurbfLfW0iS78gSJ4+J99FRa9lr4KyaUVgZk1qz1wi1j7xJ5UMYDLj2gQyjP/MMfGrhpsJh0Szt5ctLFGFIXnHpVRsexl7c6/BcW0FwsRk75mYYUeOOfM1rOmaQlqA8x3uR8BSPv0LGyNSevWVuwsJIpheXkfdxov3Snx5OT+nu99Pw3Jkme4Y/iO1fQf6/pQ7tz24toQ2naYBO3SWUYKp6L5n16VUbftXICA7Nj1QH8sVVyajhHnzg0nhpiXQ3HPQqRUhbsHnz55qgW/amM43CPP+F9v5ip+n9p7O6hEiGZFzg70zz8KU53XJF2S59frQzXJ98tsPIOfqoqFa6pb3BAguI5DjOFYE/LrXFzL314q56RE/M/6UY+yvjrLFpRb3V9RhvbtoZwIIpSoBI4PgKuGiXMtxpVvPMd0joWb61nGorI8t1OSoj+0MMZGSST0HWtE0eMrpNqi8fcrg/Cqv2dfjzlKbTBunXGjSG8N9LCsySMSk34WGTyPhgfCqZq89vm5a3O5Ap2N18TjnzxjrR297J326Zkiil3ksCHZSM+7ihNx2fulidZbS53+Gza6/1rZ3py2qzi48Sqi6uUOYJZFB8mzRzs1eTy3MsdxeSxKkeVKsRls9KZuNDhRQ7SPDJn91JGyn5+NOWumzWsTyxPDMkilT96Ay89cZBzxTNo5XyiXWwftA1qJbO8uThQSN+QMgHHJ54NG+yOrahqEs/26QOIuAQgHPHjQHSu0t/puk9zdaZIyf3Vx3Z2jgDqOD0FGuwp3Wc9xIv72TAAqc0mdvjSUljb0tlkRLqqbgCI4nbB5GSQP1qTcRaeZNhs0llPJCx8ge8VD0oqbu5kH4QEQfIsfzWnbactNdS+cgUe4Af1NTSwlfJ/J0Zrp9jc30gS3Q7ScFyOBVxg0ux0y1M2qOp2jLAmo97rtjo0X2ewjDzKNvGDj5fpVZ1O+uLq0El24M0rcR+Kr7vAVTtrfR18rb8+ogrUJlN1IIs93uIUflT9paEESXA56qvl76Vrbd0TJJzITx44qQWrmZ6EY4h2Nh3q+Wao/a64a41+6LHiM7B6AVcQxLAjnHlVb7RaVLcXz3MC8SAb1PByPH6U9bSfZyebHnBKJW4UaWRUQZLEAVd9Gtl/teURSPG1rCkavGxBB4/1pnst2eUXcMk7feMcD/CPE++jMGnnSryZpG3faXBVj44zx9aac99EPFq4NKXtkk9sr7S54IL2FLuCZiqS7xG2d232gcg+ByPOjMPaSyjmje4spRg5O0Iw+jVWrr91GrqCq5K5A8Tk+6owO49MZ+WK3yvDrjS23y9GgXn7QrC2jUwWc8jMDt3bUHx5NVbWO0usdobSVYplt4RgNEjEbs5OCep4HSqbdX7C7kD7Xi6Lz0qMLu4LDZI6DIOFJxkUYR61nkXJRm1El3WmXluD3sBOw4baQwU52+HqMVB7xY5Cr5BHBGOlT4tXvYtwaXvN7hzvyTkZxg5460NneSaWSRwzO7lmPmSc/rVCRK7+AoeBkDPPjTVgJlsmZCwlOSApwc44qNGWD+XvFE7O3S6cq0ix7I2dmz1wDgAe/FBoKlJemT9Puba4WJJZpTJGi7w7e0pPXrj6VtFvpNolvbJGpKJGFAzktx1J8fnWNX2l2dtYzSyTJO67QhXG3kj3nxz4dDnFG+wOoXTwXZa4nKxyKkYaQnYuzoOeKVxL0uVksXsv0/YfQLpCZLFYierI5U/nVZ1r7dZTXNrYWLy2UMe1Jt3tYA5Y+goje65qMNq7RTnEbBmLKGyM89RTUjG40+8LkB5YypbgfiIB/OmQ0lZTJL9MxXW9StZWWK9mG1sfjyPrRK37b6vHgStFOo8JIwaIXPYV53LWmoRksSdrpj8ifyoZd9itat8kRxSgf/bkGfkcUxpRviwpB27Rl23WlxkHr3bY+hp8a72UvQftdg0Tf/GP05qnXOk6ja57+yuEA8e7JHzFQW4ODjPlkZ+VYX5rF00aJDY9k7sEWuotBu4296QD6YJFWLSbS306zS3tZe8jBJVvOsaGTwVOfWtc03EGnwJ4CME0rR0+NJT1pYF9LmAjlf8Amd2+HCj/ACmvLCfNqHz+Nmb5scfTFQ9JikuYWWKWNAluGdnbAGeSfqaEJ2l0iFjbpqNswi9jKyDHHkfGlw4rXs2AImCZNuNznrK3Qe6u09kkklnP4mPU1wGCjjgelENN097kh5htiPIHi1TlNzZ7U5wpWv2N21tNdkd0nHix6UbtNEQAFyWb16UStLVFUKi+yBRKGILjisonl3eXOf8AwhW+lIuMKvyqWdKhYAOinzyKmLtUZJCgdSfAUOvb57ljDbkrF4sOrf0FHDnTlL7Bt1bWcNxmxizOn8a8Kv8AWhdzpNzd3C3EkzlkbIQrwKsL25UKAoXy59Kct7WZdve+XUnAzWLxk49plRv9Ju2CKqDavr1oPq9ldQ2TIsUoZuNyjOB64rSBEpZgChI6gZNRnRu8ykS4HXAxQ49nQvKm00YdIFiZldTv8jwRXnfsAecVtN1o1pcLsubWKTfyAy5xVcv+wFnMWMJMBAydj5A94NVUv04eDM5SUdWY5rtLl1PsNgVY9Q/Z7qsAL27xTxAZ3cq3y5FVu6sLq0x9oieMZwNwxn502oXHh6ZNxyxyfWlu59kZqPnHGeaQcjxogJSlmIHTzq69h5AltdjBO6foo8Ag/wBaqOj2c+ozmNHCQoMzSnog/qalXutb3Wz0otDaQYC7Ww0hz1J8aDR0+O1U+ckaPNMhikUkBipG08gn/vTlykkdssOCjG5RSf8ACuWP+UfOs+s9XvLOe3nmuZZI++Vmh70sHGQcANxj1qw6n2s+1pby2VpMzI7tKZIsqOABgg9euffWQ918bLIvMwsyRMWygyDzQG+7QXtrqkoWYRw2su0Qkn7wYHJ9Dn/vUCPtrDCC9zaNwuSYZOnlww8alQ9oNGvLlZZWhVuCGnibcPeRkcedZnVZbCyP8SwtAvHOGwu1hkBl5GfdiomqX+lRov8Aaljbzl87I9gZn92Rx86k211Fdrm2ltrkf/jkBPyBoR2hsBcXdtPCywXCApskwVcHnpzzmgPYth/HbJS9nuyuoKs0Fm0BYAq8TkAH1GcdeMYp3VCLeyl2HAWPaOMZOMfnXXZ+yhsLURTXm6RjuY7SOTUfXmRmWLOVZ1BI54HJ/KkT76FUeENZS+3l7JDpUFrHKyi4nYuqsRuWNQMHzGXHyqgk85NX7tBpja66GGXujbIUAZcgsWLE9fUD4VT7zR7y2Y7kDr0zGQadSR5k6bF3hpWlae0zrLN+H+Ff1P8ASrTaQKigAVHs4QvSikKgDmppGttlY9Y/CmBTzssaF3ICr1J8Kb3hELO2FUZzQ65LXciu7BYVONpOCc+Jok0tO7t3vn7pJSkZ/hxjPqT+lSLaBbZMYJz0C85+NNkKAE3YzwPGlBC8UpMLsnHQHr8K2FV6JjsyxNgqvPGevHWmIhOZDuzgtkEc5rtZtg3SoGPp1+XQ0/FLG6fjAyOB0rGTxHM7PGBtwC3j4UrUSPkOhBIzjHA9M07vBAR0UeeelSk2khgSR02isbcRHMTcHChR45pu4tSmZiwwDu4HX6eNSbhmiLmMM2AMrn6VCuJnuSsSk7EPzoMP+VpEm3XhRSPuk/Cv6n1rmTSYJ4zHJCjqf4WUEUSjiSOJnkYKoGSTXsbTT+1EgCfws45I88CtgjbbM97U9lI7SzkuNPt4wiqTLGeOPMHwqmWtkupTx2llbQGVgSXSXdsH8xx+tbvNbS3CMheJgRggAg/nVP1DsZqNtp9xHojW6XE7EyO+QceAHHHlTJLS0LHmSZnmv3ttZQDRNJYGND9/NnmRvE58qYtbKKxtlubobixGI/8AD4546ny8sedHNP7CaraXZ/tCBQF5DZDq58M4xkenjQ7tQzRI1vKjd6HwzMGGQPLPP/an1CN6+TA81zJqV+0hKq0j4C49lB5D0Ap7U5y0iafBJm3hJHx8TTWmQIsU93Mw+6HCk/i/3impx9mi3SH76b2mB6gdQPj1+VEnvQzcyLKwjQYxx8B0H+/Ong4IA2KMeTUzbx+wSfxN41ypKeyy80RG97JAkaNwwZ1I6EGiNrr+pxLhLppVHRJPb+hoK8pPGcCvY13nafHoRWxBi5fTNX7F67d6pBIupQQukcZk3hNuBnC8eZ5qBe6j3ly/QJFvIA65wAP81e6MP7K7LM7+zLcHeR/KoGFFAN0hzu6yeB8eef0qTWdnrVtuGMm2e5IWk3Fd5yCKhXzCRSMYfPUeNTQCkSqMg45OcioNyUZt5xheGHr51LcLRW5E0y3wBU2I5FKlVGeEQZrxZ3UYIiDYHv8AM00yP3w3tkckjzpUqxWJMWXaVQnJxknFOC4++Ps9aVKsPxQnia4OQMKyjGGwafto17ltw3HxBpUqIm70PQQbiHBMZB6dRU2OQd0FI5J6rxk0qVYGnN/IYIAhxvk4DYzgDFRrOIYBNKlSmk2ziLOpTAg7beM+yCOWI8T+g8PlglEypgIvBHHrSpUR4xTHcjb3nQnwr3YsgDHOffSpURX0tQ1JCjjbjaxI565qJLpVvLGYplVx5ONw+vWlSoGbeAHUuxGiXHs/ZhE5I/dZUHnPTp9Kq+p/ssaednttRYMTkiVQfqMUqVHQSRX9U7Ca3p+5xFDNGg5aOUZx7mxVYmjljcgjawOMcUqVPFiM8U5XkZPwqXolt9v1aGAAAMwXn50qVFj1r+kXHtNd913Nso9hR9B0oRGjNJDGDz1yfrSpVOx94eqh+WXu+Occ5HhQnW27u3QLn707vcKVKprvDWPjXJo//9k="/>
          <p:cNvSpPr>
            <a:spLocks noChangeAspect="1" noChangeArrowheads="1"/>
          </p:cNvSpPr>
          <p:nvPr/>
        </p:nvSpPr>
        <p:spPr bwMode="auto">
          <a:xfrm>
            <a:off x="155575" y="-571500"/>
            <a:ext cx="1600200" cy="1200150"/>
          </a:xfrm>
          <a:prstGeom prst="rect">
            <a:avLst/>
          </a:prstGeom>
          <a:noFill/>
        </p:spPr>
        <p:txBody>
          <a:bodyPr vert="horz" wrap="square" lIns="91440" tIns="45720" rIns="91440" bIns="45720" numCol="1" anchor="t" anchorCtr="0" compatLnSpc="1">
            <a:prstTxWarp prst="textNoShape">
              <a:avLst/>
            </a:prstTxWarp>
          </a:bodyPr>
          <a:lstStyle/>
          <a:p>
            <a:endParaRPr lang="es-EC"/>
          </a:p>
        </p:txBody>
      </p:sp>
      <p:grpSp>
        <p:nvGrpSpPr>
          <p:cNvPr id="9" name="8 Grupo"/>
          <p:cNvGrpSpPr/>
          <p:nvPr/>
        </p:nvGrpSpPr>
        <p:grpSpPr>
          <a:xfrm>
            <a:off x="571472" y="1500174"/>
            <a:ext cx="7251706" cy="4755689"/>
            <a:chOff x="571472" y="1500174"/>
            <a:chExt cx="7251706" cy="4755689"/>
          </a:xfrm>
        </p:grpSpPr>
        <p:pic>
          <p:nvPicPr>
            <p:cNvPr id="19462" name="Picture 6" descr="http://m.ecomments.com/ec/images/i/ca/cad97ebfd319a10b975203ee7c823963.jpg"/>
            <p:cNvPicPr>
              <a:picLocks noChangeAspect="1" noChangeArrowheads="1"/>
            </p:cNvPicPr>
            <p:nvPr/>
          </p:nvPicPr>
          <p:blipFill>
            <a:blip r:embed="rId3" cstate="print"/>
            <a:srcRect/>
            <a:stretch>
              <a:fillRect/>
            </a:stretch>
          </p:blipFill>
          <p:spPr bwMode="auto">
            <a:xfrm rot="21021242">
              <a:off x="571472" y="1500174"/>
              <a:ext cx="2571768" cy="2214578"/>
            </a:xfrm>
            <a:prstGeom prst="rect">
              <a:avLst/>
            </a:prstGeom>
            <a:noFill/>
          </p:spPr>
        </p:pic>
        <p:pic>
          <p:nvPicPr>
            <p:cNvPr id="19464" name="Picture 8" descr="http://autoclaseblog.files.wordpress.com/2009/03/vw-beetle-barbie-int.jpg"/>
            <p:cNvPicPr>
              <a:picLocks noChangeAspect="1" noChangeArrowheads="1"/>
            </p:cNvPicPr>
            <p:nvPr/>
          </p:nvPicPr>
          <p:blipFill>
            <a:blip r:embed="rId4" cstate="print"/>
            <a:srcRect/>
            <a:stretch>
              <a:fillRect/>
            </a:stretch>
          </p:blipFill>
          <p:spPr bwMode="auto">
            <a:xfrm rot="1634381">
              <a:off x="4679906" y="4188242"/>
              <a:ext cx="3143272" cy="1857388"/>
            </a:xfrm>
            <a:prstGeom prst="rect">
              <a:avLst/>
            </a:prstGeom>
            <a:noFill/>
          </p:spPr>
        </p:pic>
        <p:pic>
          <p:nvPicPr>
            <p:cNvPr id="19466" name="Picture 10" descr="http://t2.gstatic.com/images?q=tbn:ANd9GcTRUo6k4qJeNs2b4kr_jnlcmcHg17rcTP-KaJLOpqzmZrtT7bM&amp;t=1&amp;usg=__jsS_5Fs9X0uR9lK6mBbJ7fWwL_k="/>
            <p:cNvPicPr>
              <a:picLocks noChangeAspect="1" noChangeArrowheads="1"/>
            </p:cNvPicPr>
            <p:nvPr/>
          </p:nvPicPr>
          <p:blipFill>
            <a:blip r:embed="rId5" cstate="print"/>
            <a:srcRect/>
            <a:stretch>
              <a:fillRect/>
            </a:stretch>
          </p:blipFill>
          <p:spPr bwMode="auto">
            <a:xfrm rot="489390">
              <a:off x="4214810" y="1500174"/>
              <a:ext cx="2619375" cy="1743076"/>
            </a:xfrm>
            <a:prstGeom prst="rect">
              <a:avLst/>
            </a:prstGeom>
            <a:noFill/>
          </p:spPr>
        </p:pic>
        <p:pic>
          <p:nvPicPr>
            <p:cNvPr id="19468" name="Picture 12" descr="http://t1.gstatic.com/images?q=tbn:ANd9GcTckvjMgc7YQ8YjIj53PhDQZSTlsdg2mSGbt920Ldh23n9F17Q&amp;t=1&amp;usg=__9brdzYk9aWFWfKgPAPl8Z_JBsZY="/>
            <p:cNvPicPr>
              <a:picLocks noChangeAspect="1" noChangeArrowheads="1"/>
            </p:cNvPicPr>
            <p:nvPr/>
          </p:nvPicPr>
          <p:blipFill>
            <a:blip r:embed="rId6" cstate="print"/>
            <a:srcRect/>
            <a:stretch>
              <a:fillRect/>
            </a:stretch>
          </p:blipFill>
          <p:spPr bwMode="auto">
            <a:xfrm rot="568609">
              <a:off x="1434461" y="4408012"/>
              <a:ext cx="2466975" cy="1847851"/>
            </a:xfrm>
            <a:prstGeom prst="rect">
              <a:avLst/>
            </a:prstGeom>
            <a:noFill/>
          </p:spPr>
        </p:pic>
      </p:grpSp>
      <p:pic>
        <p:nvPicPr>
          <p:cNvPr id="3074" name="Picture 2" descr="http://t3.gstatic.com/images?q=tbn:ANd9GcQcpVZCupLkWhCDzp29SFif3HkCrHn01pREr2QrGp9sULjBaXo&amp;t=1&amp;usg=__rLe32LP4DS5C95f2cFndK_BbOYY="/>
          <p:cNvPicPr>
            <a:picLocks noChangeAspect="1" noChangeArrowheads="1"/>
          </p:cNvPicPr>
          <p:nvPr/>
        </p:nvPicPr>
        <p:blipFill>
          <a:blip r:embed="rId7" cstate="print"/>
          <a:srcRect/>
          <a:stretch>
            <a:fillRect/>
          </a:stretch>
        </p:blipFill>
        <p:spPr bwMode="auto">
          <a:xfrm>
            <a:off x="3500430" y="3214686"/>
            <a:ext cx="1071570" cy="1272489"/>
          </a:xfrm>
          <a:prstGeom prst="rect">
            <a:avLst/>
          </a:prstGeom>
          <a:noFill/>
        </p:spPr>
      </p:pic>
    </p:spTree>
  </p:cSld>
  <p:clrMapOvr>
    <a:masterClrMapping/>
  </p:clrMapOvr>
  <p:transition spd="slow" advClick="0" advTm="5000">
    <p:wheel/>
    <p:sndAc>
      <p:stSnd>
        <p:snd r:embed="rId2" name="breez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2000" fill="hold"/>
                                        <p:tgtEl>
                                          <p:spTgt spid="9"/>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16" presetClass="entr" presetSubtype="26"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barn(inHorizontal)">
                                      <p:cBhvr>
                                        <p:cTn id="1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EC" dirty="0" smtClean="0">
                <a:solidFill>
                  <a:schemeClr val="tx2"/>
                </a:solidFill>
              </a:rPr>
              <a:t>Como quiero mi cuarto:</a:t>
            </a:r>
            <a:r>
              <a:rPr lang="es-EC" dirty="0" smtClean="0"/>
              <a:t/>
            </a:r>
            <a:br>
              <a:rPr lang="es-EC" dirty="0" smtClean="0"/>
            </a:br>
            <a:endParaRPr lang="es-EC" dirty="0"/>
          </a:p>
        </p:txBody>
      </p:sp>
      <p:sp>
        <p:nvSpPr>
          <p:cNvPr id="21510" name="AutoShape 6" descr="data:image/jpg;base64,/9j/4AAQSkZJRgABAQAAAQABAAD/2wBDAAkGBwgHBgkIBwgKCgkLDRYPDQwMDRsUFRAWIB0iIiAdHx8kKDQsJCYxJx8fLT0tMTU3Ojo6Iys/RD84QzQ5Ojf/2wBDAQoKCg0MDRoPDxo3JR8lNzc3Nzc3Nzc3Nzc3Nzc3Nzc3Nzc3Nzc3Nzc3Nzc3Nzc3Nzc3Nzc3Nzc3Nzc3Nzc3Nzf/wAARCACyANADASIAAhEBAxEB/8QAHAAAAQUBAQEAAAAAAAAAAAAABQIDBAYHAAEI/8QASBAAAgEDAgMEBgUIBwcFAAAAAQIDAAQRBSESMUEGE1FxImGBkaGxFDJiwdEHIzNCQ3Lh8BUmNFJzgpIWJDVjsrPCJTZTZKP/xAAaAQACAwEBAAAAAAAAAAAAAAADBAABAgUG/8QAKhEAAgIBBAEDAwUBAQAAAAAAAAECAxEEEiExQSIyUQUTMxQjQmFxkUP/2gAMAwEAAhEDEQA/ALNDLJHgo7oR/dYj5VNi1a/jxw3LkeDYI+O9QQKUBtSTimHDEXaK8T66xP7CPlUuLtQBjvbdvNXH4VXSK8Iq0sdFYRbY+0tk31zIn7yk/LNSYta0+X6lzHnwLAfPFUR+VNsxIqevwytqNLWeN/qNn1g5pXeDxHvrK+IocozIfs7U/Fq2oQbR3koA6Fsj41T+58k2o00murPYe1GpRnDNFIPtJj5Yojb9sXyBPaDHjHJn4EffWMz8oraXGveGq/B2qsZCOISxnxZCflmiltq1jP8Ao7qIk9OLB+NbjKL7KaZN4K7u65XVhlSCPVSsijKEGZyIKV4Y6dBB5V1X9mJMjBjpBjqUQKSQKDPTIvJCaOmnXFL1Of6PGrKMknAHjQKfV7kHCpEPNSfvrnzSjLAxXCUllBRqYegkus3f2B5R1FfWLon66j/IKwMxrYfYjxpiVqBPqlydzKM+oCmWv52/asfKqwE2hqRsVGkkoS13L/8AI3tr0NcuMgP5nYVC8BFY89KcERPSpkMGelS0tCRyrrHNBPcmktEaN/QjimZLQgcqhAHKhAqK+3SjFxAQDtQy4QirRZCamXNPy7VFc71pIh2a9DU2TXoNTBCQhBO9S4iMY5j11BjO9TIeVYkiwhbzSRkGOR0IP6rYorBq16gA74t++M0HhUmpscZxWS8JhuHXZOUsKt61OKIWepR3L8AUq2M4JFVpUPhUmwBW8hP2x86m+SMuCLVnIpDGlAV4RRpZaAoF6wPzKfvfdVduU571ZNY/QIft4+BoBOOdcW9YsZ0NN7ATMu/MnzqJIoNEZl3NQZdqFuaGkNx2wYZLnyFPpbQj6yk+ZzUXUL5NN06S7eOSRYxkqmAceO55VVZvygO0mLTT4+HP7aY5+AotdVlizFGJzUey+IEj+qoX4fLFKLFTzx5VU7LVtU1CBJVnt7fjUngjgLY6Ddj91P8AZ8XWrWaTXWoXZJBBEbhBkMR0GenjWZVtZy+i8ml2cHFg4opDbgDcVE0k8a5osowK7cI5OVJ4Ge4XH1RTM1sGGwqbXhrbgjG4rt9bBQdqr18vATnxq46sqpCXNUnU7hGJGetDwFT4Blw1QnanJ5cmorPWiCi1KVqY4q94t6hMkyNhmp9s2aEI+9TraWqkaRYLSMvjFGoLPKjahujMJHUeNW23hAQbCh4y8Ek8Ak2ZA5V5BCUuIz9sUcMQI5CoMycEyfvCo4tGVJMJCvGr0cq8NMtcAQZrA/ML+/8AcaAS9asOs/2YfvD76r8lcXUr9w6OmfoIE4odPyonOKG3ApdoZQN7RrxdnLrO44P/ACFZdGMzIep51quvrns1d/4Z+YrLU/Tr+991dX6d7GK6nsvXZ9Q2mWe4zg433+scffTPZi91VLbubO3su6QkLJNI5Ztyfqr51I7Of8LtDnYhtsjb02/n21pP5L0X/YyyPCM95Pvj/nSUGitWTmn8mrp7IRZG7PavEHUNMo6bsKuMU0boCjo2fBhWEwCRuTUa0vTbm6cLHNJGT1U0+ntEWsmvNKi7M6jHiabF1bkEi4iIHM8Y2qtadoS6YBPLdTSu+zKyhwc9cYqBrnZWMs9zDNIQ54jkjb1bVFbmTiVtWAj2n1m0RAkVzE7dQrZqhXV4JJCQxxmkXdiYTjwqIyledWkaXQt5M02TXV5WsEPQa9zSc4rsjxqYIOK2DT0UuKi59dLU1TReSzaJqCxTLl1A9ZrR7SRZIFdWDAjmDmsVXiPIkUe0DT7m5nRY7maEZ3MbkGhr0vJJLKNRyKr+t6ikF3HFxDJdcjPLemIIpXhu7ey1S8d4TgtIQcdCAceINUydJYb1FkZmIlGSWyTvWZWb48EjDDNUWZc1606DrUAAg7nFcxNJrUzSwT7aE6nMJICAMAMKCyUTvN4j5ihcg3pecnJ5Y5SsRwRJuRobcCiU3Wh1xWGg6IWtj+rd7/gtWV4/3lf3x/0mtW1v/wBt3n+E/wAqygf2pR9r/wAWrpfT/Y/9FdT2i+dnP+F2XLkx5fbP34rSfyYH+pdl/iXH/fkrN+z22l2O43Qkb/aP8a0X8mJ/qZZf4k//AHpKrSfksJqvxxM+sY+JgPXV27OqqspOM1TLE8LA+urJp9wYwN8Dxplixae0Ec5gW7tbmOLuxh45VLKwyDkYIII9xG1J/pGxtLY2V3fpJcJkyM22STk7dBvsPChF9f8Ae2LoTnbxrNO2dyf6bu3ALZ4WG/2RS9rlH1RXYzpaI3S2yfCLhrF1ZMWKTxnfoark97bAn0wfaKqDyu2T3a49ZpluMk+gnuqRnd5wNS02nXllrfU7VQSZF/1D8aZOsWgH6Ue8VVHLd7wGlBDxAZ51tWTfkktNTHtMsj67ZoM8efZSU1yLGWUjrVakQhWbJ2FPoPzQ2/VHyrMrLF5CVaamXgPnXrYf3j/lrw9obYfqy/6KrzLknc0hlAHM4C59uKvM8dmPs05wkWiPtJbg7wzHflw1btC7Z2dlCX+hXpbBweABQceOaycgALudxnn50pQo543J3P8Al/jWJKbWcm1TTna4n0F2Z1Ozu7GbU4LdbdrtizqGLZOTn45O3jVf1d0a8Djq4PxoR2VvWi0OBFO3pcj9o0u6ueOQZO4YfOo5pRELK9s3g1AjFNyMBXBsgb1Hnb11yfumUuRu8kAhPmPnQx5RTuouRbtg9R86EGQjc1I2jkIcEiVxQ+4YV7JKTyqHNLjnRN6ZrB7rZ/q3eb/smrKB/bF8/wDxNaP2g1K1i0G7ge4hSYxkCN5AG3I6eVZqjZuVO5UnAYDY4WuroF6G2KajtGh6EeDS7EHl3Wenia0D8me3Y2x65Mx//aSs90c/+m2YGB+YB9mCfnVu7AM69lLPLMP0nI/8x6zpPfNomo9sUVGCTh5Ud0e+ms7kS/Qbi6iaMrwxRcWDkEHl51Vo5aNWHaq+tbeGBbdWEShQzSncDPTpRrVLbwsgIYzyw7rGqz3VmiS6fc2iKT6cyBQ5PQCs47TN3moSMd8xp8MfhVtv9X1G+t1W6tDHADkEK3M+s7VVb6CW81DuoUMkjoFVFGSfdQJRcauRzRNK7vwC8ejsPH5U2y+n7/uNXXTvye6zdcJmWC1X/nSel/pA++i8P5MYFAe81djtusMIHxJrKvglyFnbBSfJlsy5ucjpilbBh6q1g9gezkILyzXc4X6xWUZ2Pgq5qUvY3szFsund4wOPzs8h299DWqgnkuVykuDGJd43GRypyIEwE/YAraF7N9nFBA0e1I68SE/M0y2gdnIgxGk23oZ4kEZOeoAyd6HPVQl4N1Xbf4mNBXduCNS7nGFUZPLwFEbfs3rV16MOlXjL4tEVHXqcVrcV7pOmjurNLW233SFETPPbaljU5ZQO5t7iTb0SkLcP+ogD40OeufSRlOWcmZRfk97RzcOLSNABj87Mq+Pr9dPH8m3aHGQtnt/9gb/CtHB1CRsrauEIyQzqMN55z8KWLLUWGFFumPGUn5Cg/rbekinN53ZKTa2XaDs5pxikhEcQJLOFEoG532Jxz8KHS6g8k3eSuGdmDM3Dwj+FaHPo+pzQtEL+2RWGCvdkjy36eNUPVPya60tzK+n3FpLbkkRq8rIwHQbjHxo9NqknuwmD9MnyzSzrumIVR9QtQxICjvVyfZUuVwdhWQ6N2a7R6Lq0N0+lvIIif0ciODkEdDn4VpFhdTTW4ae3kgYbFXUg/EUpdBVvhluqPcRepPi2P7w+dBGvLeNmEnebAbhcjc/xonqkmLdvMfOq93gaaQMAQOHAPkKFB8horg6XVrc/UjlbbPIDO2fE0MvNWZFyLcYz+s3n5eFSnkAJwAPR6eVV/W5TnOT1++m6oqTKlwVbUgt7ql7cXvetGjlmMJGVHFwjZvIcqk6po9vptvazw3Fxxyk5SVVOBjwGPGh91IVe/wAFQJVHEp5kbHb3VatUsLS9ijFz2itAEyy7INyOf1q6bk4OOHwBxGSfyRrbW7uzs3aSKGaG1jRQFZkchhjluDgnflWs/k+Ct2L01iMMyuSCd95HrHb61tYbC5jj1/TZu8Cn6+GyvQYzzxUKz7e6/pcYtLO8T6NFkRxvCrcI588Z6nrRqEuXFCt/hB1dQQdV91NXd/JJDw2l5NayZ+vGSpA67jeq/wB6/LJz6t69QyF1LhmQHccXDkefSsynNPGRquitpPAThuZIpA8usapJuONe9IVxzwfT3HmKtnYPUQNcmkgjIDxHvJHbJRV3wvhnYbVQMOOf/VmrX2EcW6X962SSYrZfNm3+BFL3bnB8hftwiuEatDfapd26yxafcFXXK98yRZGNticj3UsWuryEFo7OLb9adnPwQD40/aaosp4G8SOdTe98OVcsWlvi8YBw069YHvLyCPf9nCT82pQ0pT+ku7hj9nC/IVN4yeo22rwk451MFKUvkhHSbXPp98/70zUn+i9OPOyhYfbHGPjUwtw78/OvCfjy9dUXl+WNQW8EAPcxRR+AjjVflStycnn8q48+h+6kkkHxz1x8awzQrfPPlXoJJ5UknA35DqK8eRVwpYBm5A9azkg7n8K8JzSC68eMjGPGkmRRnf8AhU3E2scPKvDgYHKokt5HDlzIAFGTkYxz3zQ6XWAmVQEgcjk7VTmjca5MNOkbDDqjY5gjPzqFLbWWCWtoM5GSUAz7qBXGsTSkFJAiA75U7qOeKitdSTKrLPLhir898AcvI/fWd/wFjV/YUvLDSWViEaMkfs2x+NULtfajT7QXkbSS2vGVLcGCp6cQ8PXVjklPDv4+iM5yelRdUMc1r3V0CYmUo4J2ZTjO3yo1FzjNZ6NSh6XjsySa6jnMx2DP9XJ3G3MVBUBiegyaI6lpr6fcz28g9OKQpnxHQ+0b1DWAh/RyN969NCUcZRy5wm3yErmzaKxncxW2FAGeE8Q8jtQZ/wBM/nRe6mlktnV+H0iMkKc8/OhxtnJLA5z6qlcuOSXVvK2oLwsDuehpzvAPtDwziosB2fyB+NPciMAZoVq9bHdPL9pHOwG4wvxqfoV6kKzxSTFeKSN4weTMCdvPl7qFzZRiHXB54OBUKc4jJ4SCCDkGsqtS4ZVtjSybvY3RlCspO4+FHrC/yQGbO1Zj2I1fv7T6HI7CWFfR+2nQ+zlVygnAZBkFiMnpnpXJsrcLHFhMqcU0XFJVkBw52HSuxkchwk5HDnYe2gVjqBMvApHBths8yOfuoq8oKrIpBJGM+qqaAuvkd4/SKkNsMgnGD7c0ytxHIhdJAUyQSPVQ6W5eFO7EjsRnLOcknzoLd6lKXcNKSM48vVS9jwEhVksb3lurHvJIyq8hjdaZOr26/tOI1UZpyQMlm4iRg+Waa5SCfjkyiEcIOx9njQMyfkOqYlok1uF8hcb+lvsT/Oajtray8axNujcLYbkfCqje6vbWcMU10Wj70egrD0vH2cvlUV+0Ng6Ewu7l88Xdpjc9ST1okdPZJdFqMS5SaoW/XJ2yBnHsptb4yOmWYMhDFA3LbkfVzqjS63OxIhiRM8ix4jio7zXdySZZnwcZCnhzjyokNHL+TwbUV8FxvNZtQj/TXSMtlXjLBmIyfDP8mg912mh4itrA8p6cWFA++ga2yqdufWlqmGwilvIUeOmqX9l4wJ1K+vNRUrIwiQ4yI8jIHLJz6zT9prV5axxxkiVUXhHGcnHnUK9uYbUf7xKqH+6fre6hU+uZytpEM/33/CnFTvioqIOU4Q5bLZBr0bCNblJCFzuGyT50Pve0cd3i007MfACCZEycDGMVULqe6uATLIW+yNh7utP9m43a6neNSeGPGw6kj8DRP0UIJyYstVvmooJXzSXj95dO0smw4mxnbYcqiLAo6VNl5kDBwd/VSFTNRSaQ+64t8CHhVkAx1FI+hnGRU+CLvJEXI35eujo0+MxjiUjbwrdbyDsjFPopEaO8yKBjZs/CpJjUDDyb11vaHiBwc+JOKmCxyNz7tzWrLFkDVp5KOAaVjGyjNMzDiQqEwD6qNmziQK7j623pHqPUKUIY0Gwx5L99YVyQX9Ju7A2l3VzZ3kMiZV1OUcDw6Y8Olajo2pR6lEt0uARhWTO6sOlZ9dRK6EbjqrZyQehpGi6rNp12WUekNpYxycfjWrILURz5E3B6aePBrMNwxkAUHJHFxA4BGd/bRAXEkdvbMJBwBmVgRzG+PLpVe0XUIL21E8D5GMMPBttj66IhjLp7BWI7tiSCPrAiubJOK9QXKbyjy8kZrpZu9YKEKmMcsk5zUK4k73LBcA7g+NMSTMy5Zs5zy8+XypAmdpViWM8JQsZDyBzjFJzy2HgsD0Z4jwk9KYiC24EaMcLueI5PvNetgOGLEAZ9HnnNRJzHGZ5VZyWAJy2wIGNvCsRjng2yj9sbh52XibIVjg59VDrLUJYSmcSrzw/M+2n+0NwjuFLKXDHKg8vwoXDedxEFhjVXxu53OflXpqa/2VFo5Ftu21tM0HRtW7L3sJg1FJbC4596h9H29D7h50y93p6yYhv4nixxK0g4CR44/Cs/M8jZ4mz6jXkJPHnhGN+fKqlpE/JuOtki6XHaHT4FIt45rtx1P5uMHz3J+FBr7tDeTgoJ1t4z+pbjGfM8z76CtIznJJpK5Y4HEfUq0SGmriDs1lkngU8+WJUf5m3JqWOXLPlUNImeTHC2BzOMmiCSFYyyIXAOA+QpHsFGfHQt6pcsXCr5V3BSMdSOfkan9mb6ztZbpbiFnMknoADiwN/xqGe6SBWwXdlBK5wF/ezz9lOaBb2ty7xzmXj4y0aJjB8fu69KBbzB56C1JqaS7LlELa7YLM8SDGQj/W9gcZ9xpM+kRADhfDEZHCTv47Ny/wBVCriCGXu7aOynMyjhW5SXGT4EMxAztvnbnT11DNpEUssd8zBQD9HljbIJ6DIxtz9lc7Zytr/6dT704+5f8JkGn924lLgJnDMVPPzAIo5Fug7nhkGPrKQQB6yKqkHah0jQv3bsRgoqNGfIdPlTia3Y3U3E7iL0v2icJXyIx86LF2w7RX3oz/kRQAkhB23wcU5x9ATTcx/On17++vAd6G+ToxfA4ASSmRg/VB8aQTkZPtJrjkg4AyPE4pYVOIFnOWGcRrt7yaiwXuGWBKHFDLuIsOJDwyDr6qOejg8Kj2nP4UPvEI3B+FErniXAtfBTjhk7sdqtrZpd/TnKMwQKvCSCRnw8xVhs+2ek28UizGY8ROwj8vH21nM6FG40yCOfrr1sNGG6nnTMtPXbzI5MrJ1cIvp1aymcPFeocr+j4hnzx408uqWSWnFdXMcCsOTOOJfd1rMgFFwMgHIp1UVTkADyoD+m1vyaWuljotc/aqC3i+j6ZAz8IIEsxON+uOZ9tVvUtVv7rKzXUhUjHAp4V9wpl1DDY1FYknBzjxNN1aeqvlIXsvss4yMPzrwVINrMyGQRng8SKTDCztjYH7VHUkA2yY0qk5IG1KyQNqdkiZSVbDnH6vSlW1u8iyOFyseOLfrvj5VG+MlqLzgjhSwORv0qSULgNxAcI225+0VJS3eVj3ELSjPpBUJx68086jgjVklJU5XMZIXblQ3M3GDGbaBcqqBJpnPD3TqwOT66L2+lW9qiNdyuS3OONcHHh40JKJLLHEi9yQN3lY4B59RsKKQ6kJeG21CMv3YCq0DjI8MbkedCs3eA1e3PqHlsbF4N4bpRIoJ4WDjI8M7/ABrxtLaztO8t1gnjLHhbhPeKeex9XupazaZsGup41RwcPFzB54I32pU+oSfQHNhby93nPeZGw8cDz5UvmzPAw1W+gYtxdSSKovmYYzkyEezevZJDKgW+v2ljRsCJZMsPIHaozkxRrwTpKGPJQcg07czxFYXaSKZk2MYj4Dj14G9MuKyuBbc2sNncUkqiJCwgPpLGMgbee1InZGEX0ePicjhIyGyfUOYNKaZ7+RILSB1TmIuMsAfuova2a2aCeWIy3DbcROP5HrrM7FBc9/BqFbseF18jkuMKR4ffSBSn+opPlXLj1+yksHcTFIuTUhbd3BKocdSBsK8h5jhC+ZGTRKKAyL6RJ2wOI7D2UOUsEbIPcAL9ZduinNRLmPi2wf8ANR+OyLxMRj83scVEu7Yjp/GsxsWTPfBVZ4SM4GTUCUNCSeElSd/UaslxD1+6h8sIy3GvECN807XdgWu0ymuAC7qLiM58PnUlnTOFPG3gozU1rSINho1I6HHOnEgRFARcY8KYeoWBSP0+WeXwQ7aDvJOG4LRIwxxKOIqehI8Kfhh+gSd3coq8Yyky7pIPEH+fXvUkJtin4SvdtBPB39uxyycWCp/vKf1T8D1zQndnhhnotq3Q7PJlj7syZZsHBUbke/lSVs4bw8EgAyCVYNkAefT2080U2lhZuNbqxZsJOg9JM/qsOh9XI9DRqwWC5gTuQqE7Axtwof4+qgTm4LKNQUJ5i1z8FUm036DI30hHkgIyeHbHrNQFEHezIo/N99sR0Xf41c5LOIcSgyFA2GPHwqD6sjPShraCJmkNtM6uWPEsuCAenIee9Er1EWvUAt08l7EPwfQ4rWSbTrqTKDKpwn0j1B2299MzNdveNI8UcUbYJlAYIMjxI5/jQ6WG6sg0TTSQtxbjJIfyI28PXR1brUmsTDdRQuTEVZ2duLHiQDjPL3Vma2+pPKN1Tb9KTTQ3qVpcT6ewZUkVRxqyMG5c/wCRVft5Y4k44p5FlzgFBvgmpEc8s0/0J7uO3Rm4XJYqNvHFIuYPo4CFopUUk5HM+6i1RcVhgLpqb3JYwNFI45XMkhjdRlcoG4/M0jvEiIYRsyuN14ioXywadUFopGCsYlG/Efq/MmmZQ4VZYWIVNshwcH1eFGSyAaxyhCKgj2mZOFslSh4z5HlU5Q86/RrSYzQAekZYgCg8+prtO06XUZDLcMe7OMk82HgPxo5A8Fsohgi4gp3IHo8Xqyd+u/qoNtqjwuWHppc8t9CbKwis4QQHK/rN4n1/hT73RGGU8ODlULcz/PTFOh45lEqOXC7FB6JB9tAdWv44Rvl3/VIGDmk4KVs+exyTjVD+ia/6NfP7hSOldXUQaRMtuYo3Z8h511dS1prwG4UX6bjhGDEhIxz50H1EATSADbJ2rq6gR7MLsA3BOOZqDKAefjXV1OQCroi84FJ/vfdXo5V1dRjC7FLTzk8IXPo8IOPXvXV1UFl2gnoCq+oPC6hopLdw6EZVvRzuOtBtCZluwikhSgJUHYnirq6q/wDORzrPzhu5dg0ThjxsnpNnc/V51K01V/o4PgcbTDibG5866upKfsG/KGu0aLmdeEY4CcY6450F0V3Nq2WY45b8q6upmP4EKx/MwAnpIzNucnc+dP2jFuMMSQOQPTeurq6j7RyV3L/RN4MSygbAdBSIgDLCCARxDaurquXRcey5W20WRtiUjbw3qGoBuJlI2Dtt/mx8q6urlw98jsx9qGI2bu7n0jvOo5+dV2/PHqcvH6X5zrvXV1Maf3sV1f40f//Z"/>
          <p:cNvSpPr>
            <a:spLocks noChangeAspect="1" noChangeArrowheads="1"/>
          </p:cNvSpPr>
          <p:nvPr/>
        </p:nvSpPr>
        <p:spPr bwMode="auto">
          <a:xfrm>
            <a:off x="155575" y="-593725"/>
            <a:ext cx="1457325" cy="1247775"/>
          </a:xfrm>
          <a:prstGeom prst="rect">
            <a:avLst/>
          </a:prstGeom>
          <a:noFill/>
        </p:spPr>
        <p:txBody>
          <a:bodyPr vert="horz" wrap="square" lIns="91440" tIns="45720" rIns="91440" bIns="45720" numCol="1" anchor="t" anchorCtr="0" compatLnSpc="1">
            <a:prstTxWarp prst="textNoShape">
              <a:avLst/>
            </a:prstTxWarp>
          </a:bodyPr>
          <a:lstStyle/>
          <a:p>
            <a:endParaRPr lang="es-EC"/>
          </a:p>
        </p:txBody>
      </p:sp>
      <p:sp>
        <p:nvSpPr>
          <p:cNvPr id="21512" name="AutoShape 8" descr="data:image/jpg;base64,/9j/4AAQSkZJRgABAQAAAQABAAD/2wBDAAkGBwgHBgkIBwgKCgkLDRYPDQwMDRsUFRAWIB0iIiAdHx8kKDQsJCYxJx8fLT0tMTU3Ojo6Iys/RD84QzQ5Ojf/2wBDAQoKCg0MDRoPDxo3JR8lNzc3Nzc3Nzc3Nzc3Nzc3Nzc3Nzc3Nzc3Nzc3Nzc3Nzc3Nzc3Nzc3Nzc3Nzc3Nzc3Nzf/wAARCACyANADASIAAhEBAxEB/8QAHAAAAQUBAQEAAAAAAAAAAAAABQIDBAYHAAEI/8QASBAAAgEDAgMEBgUIBwcFAAAAAQIDAAQRBSESMUEGE1FxImGBkaGxFDJiwdEHIzNCQ3Lh8BUmNFJzgpIWJDVjsrPCJTZTZKP/xAAaAQACAwEBAAAAAAAAAAAAAAADBAABAgUG/8QAKhEAAgIBBAEDAwUBAQAAAAAAAAECAxEEEiExQSIyUQUTMxQjQmFxkUP/2gAMAwEAAhEDEQA/ALNDLJHgo7oR/dYj5VNi1a/jxw3LkeDYI+O9QQKUBtSTimHDEXaK8T66xP7CPlUuLtQBjvbdvNXH4VXSK8Iq0sdFYRbY+0tk31zIn7yk/LNSYta0+X6lzHnwLAfPFUR+VNsxIqevwytqNLWeN/qNn1g5pXeDxHvrK+IocozIfs7U/Fq2oQbR3koA6Fsj41T+58k2o00murPYe1GpRnDNFIPtJj5Yojb9sXyBPaDHjHJn4EffWMz8oraXGveGq/B2qsZCOISxnxZCflmiltq1jP8Ao7qIk9OLB+NbjKL7KaZN4K7u65XVhlSCPVSsijKEGZyIKV4Y6dBB5V1X9mJMjBjpBjqUQKSQKDPTIvJCaOmnXFL1Of6PGrKMknAHjQKfV7kHCpEPNSfvrnzSjLAxXCUllBRqYegkus3f2B5R1FfWLon66j/IKwMxrYfYjxpiVqBPqlydzKM+oCmWv52/asfKqwE2hqRsVGkkoS13L/8AI3tr0NcuMgP5nYVC8BFY89KcERPSpkMGelS0tCRyrrHNBPcmktEaN/QjimZLQgcqhAHKhAqK+3SjFxAQDtQy4QirRZCamXNPy7VFc71pIh2a9DU2TXoNTBCQhBO9S4iMY5j11BjO9TIeVYkiwhbzSRkGOR0IP6rYorBq16gA74t++M0HhUmpscZxWS8JhuHXZOUsKt61OKIWepR3L8AUq2M4JFVpUPhUmwBW8hP2x86m+SMuCLVnIpDGlAV4RRpZaAoF6wPzKfvfdVduU571ZNY/QIft4+BoBOOdcW9YsZ0NN7ATMu/MnzqJIoNEZl3NQZdqFuaGkNx2wYZLnyFPpbQj6yk+ZzUXUL5NN06S7eOSRYxkqmAceO55VVZvygO0mLTT4+HP7aY5+AotdVlizFGJzUey+IEj+qoX4fLFKLFTzx5VU7LVtU1CBJVnt7fjUngjgLY6Ddj91P8AZ8XWrWaTXWoXZJBBEbhBkMR0GenjWZVtZy+i8ml2cHFg4opDbgDcVE0k8a5osowK7cI5OVJ4Ge4XH1RTM1sGGwqbXhrbgjG4rt9bBQdqr18vATnxq46sqpCXNUnU7hGJGetDwFT4Blw1QnanJ5cmorPWiCi1KVqY4q94t6hMkyNhmp9s2aEI+9TraWqkaRYLSMvjFGoLPKjahujMJHUeNW23hAQbCh4y8Ek8Ak2ZA5V5BCUuIz9sUcMQI5CoMycEyfvCo4tGVJMJCvGr0cq8NMtcAQZrA/ML+/8AcaAS9asOs/2YfvD76r8lcXUr9w6OmfoIE4odPyonOKG3ApdoZQN7RrxdnLrO44P/ACFZdGMzIep51quvrns1d/4Z+YrLU/Tr+991dX6d7GK6nsvXZ9Q2mWe4zg433+scffTPZi91VLbubO3su6QkLJNI5Ztyfqr51I7Of8LtDnYhtsjb02/n21pP5L0X/YyyPCM95Pvj/nSUGitWTmn8mrp7IRZG7PavEHUNMo6bsKuMU0boCjo2fBhWEwCRuTUa0vTbm6cLHNJGT1U0+ntEWsmvNKi7M6jHiabF1bkEi4iIHM8Y2qtadoS6YBPLdTSu+zKyhwc9cYqBrnZWMs9zDNIQ54jkjb1bVFbmTiVtWAj2n1m0RAkVzE7dQrZqhXV4JJCQxxmkXdiYTjwqIyledWkaXQt5M02TXV5WsEPQa9zSc4rsjxqYIOK2DT0UuKi59dLU1TReSzaJqCxTLl1A9ZrR7SRZIFdWDAjmDmsVXiPIkUe0DT7m5nRY7maEZ3MbkGhr0vJJLKNRyKr+t6ikF3HFxDJdcjPLemIIpXhu7ey1S8d4TgtIQcdCAceINUydJYb1FkZmIlGSWyTvWZWb48EjDDNUWZc1606DrUAAg7nFcxNJrUzSwT7aE6nMJICAMAMKCyUTvN4j5ihcg3pecnJ5Y5SsRwRJuRobcCiU3Wh1xWGg6IWtj+rd7/gtWV4/3lf3x/0mtW1v/wBt3n+E/wAqygf2pR9r/wAWrpfT/Y/9FdT2i+dnP+F2XLkx5fbP34rSfyYH+pdl/iXH/fkrN+z22l2O43Qkb/aP8a0X8mJ/qZZf4k//AHpKrSfksJqvxxM+sY+JgPXV27OqqspOM1TLE8LA+urJp9wYwN8Dxplixae0Ec5gW7tbmOLuxh45VLKwyDkYIII9xG1J/pGxtLY2V3fpJcJkyM22STk7dBvsPChF9f8Ae2LoTnbxrNO2dyf6bu3ALZ4WG/2RS9rlH1RXYzpaI3S2yfCLhrF1ZMWKTxnfoark97bAn0wfaKqDyu2T3a49ZpluMk+gnuqRnd5wNS02nXllrfU7VQSZF/1D8aZOsWgH6Ue8VVHLd7wGlBDxAZ51tWTfkktNTHtMsj67ZoM8efZSU1yLGWUjrVakQhWbJ2FPoPzQ2/VHyrMrLF5CVaamXgPnXrYf3j/lrw9obYfqy/6KrzLknc0hlAHM4C59uKvM8dmPs05wkWiPtJbg7wzHflw1btC7Z2dlCX+hXpbBweABQceOaycgALudxnn50pQo543J3P8Al/jWJKbWcm1TTna4n0F2Z1Ozu7GbU4LdbdrtizqGLZOTn45O3jVf1d0a8Djq4PxoR2VvWi0OBFO3pcj9o0u6ueOQZO4YfOo5pRELK9s3g1AjFNyMBXBsgb1Hnb11yfumUuRu8kAhPmPnQx5RTuouRbtg9R86EGQjc1I2jkIcEiVxQ+4YV7JKTyqHNLjnRN6ZrB7rZ/q3eb/smrKB/bF8/wDxNaP2g1K1i0G7ge4hSYxkCN5AG3I6eVZqjZuVO5UnAYDY4WuroF6G2KajtGh6EeDS7EHl3Wenia0D8me3Y2x65Mx//aSs90c/+m2YGB+YB9mCfnVu7AM69lLPLMP0nI/8x6zpPfNomo9sUVGCTh5Ud0e+ms7kS/Qbi6iaMrwxRcWDkEHl51Vo5aNWHaq+tbeGBbdWEShQzSncDPTpRrVLbwsgIYzyw7rGqz3VmiS6fc2iKT6cyBQ5PQCs47TN3moSMd8xp8MfhVtv9X1G+t1W6tDHADkEK3M+s7VVb6CW81DuoUMkjoFVFGSfdQJRcauRzRNK7vwC8ejsPH5U2y+n7/uNXXTvye6zdcJmWC1X/nSel/pA++i8P5MYFAe81djtusMIHxJrKvglyFnbBSfJlsy5ucjpilbBh6q1g9gezkILyzXc4X6xWUZ2Pgq5qUvY3szFsund4wOPzs8h299DWqgnkuVykuDGJd43GRypyIEwE/YAraF7N9nFBA0e1I68SE/M0y2gdnIgxGk23oZ4kEZOeoAyd6HPVQl4N1Xbf4mNBXduCNS7nGFUZPLwFEbfs3rV16MOlXjL4tEVHXqcVrcV7pOmjurNLW233SFETPPbaljU5ZQO5t7iTb0SkLcP+ogD40OeufSRlOWcmZRfk97RzcOLSNABj87Mq+Pr9dPH8m3aHGQtnt/9gb/CtHB1CRsrauEIyQzqMN55z8KWLLUWGFFumPGUn5Cg/rbekinN53ZKTa2XaDs5pxikhEcQJLOFEoG532Jxz8KHS6g8k3eSuGdmDM3Dwj+FaHPo+pzQtEL+2RWGCvdkjy36eNUPVPya60tzK+n3FpLbkkRq8rIwHQbjHxo9NqknuwmD9MnyzSzrumIVR9QtQxICjvVyfZUuVwdhWQ6N2a7R6Lq0N0+lvIIif0ciODkEdDn4VpFhdTTW4ae3kgYbFXUg/EUpdBVvhluqPcRepPi2P7w+dBGvLeNmEnebAbhcjc/xonqkmLdvMfOq93gaaQMAQOHAPkKFB8horg6XVrc/UjlbbPIDO2fE0MvNWZFyLcYz+s3n5eFSnkAJwAPR6eVV/W5TnOT1++m6oqTKlwVbUgt7ql7cXvetGjlmMJGVHFwjZvIcqk6po9vptvazw3Fxxyk5SVVOBjwGPGh91IVe/wAFQJVHEp5kbHb3VatUsLS9ijFz2itAEyy7INyOf1q6bk4OOHwBxGSfyRrbW7uzs3aSKGaG1jRQFZkchhjluDgnflWs/k+Ct2L01iMMyuSCd95HrHb61tYbC5jj1/TZu8Cn6+GyvQYzzxUKz7e6/pcYtLO8T6NFkRxvCrcI588Z6nrRqEuXFCt/hB1dQQdV91NXd/JJDw2l5NayZ+vGSpA67jeq/wB6/LJz6t69QyF1LhmQHccXDkefSsynNPGRquitpPAThuZIpA8usapJuONe9IVxzwfT3HmKtnYPUQNcmkgjIDxHvJHbJRV3wvhnYbVQMOOf/VmrX2EcW6X962SSYrZfNm3+BFL3bnB8hftwiuEatDfapd26yxafcFXXK98yRZGNticj3UsWuryEFo7OLb9adnPwQD40/aaosp4G8SOdTe98OVcsWlvi8YBw069YHvLyCPf9nCT82pQ0pT+ku7hj9nC/IVN4yeo22rwk451MFKUvkhHSbXPp98/70zUn+i9OPOyhYfbHGPjUwtw78/OvCfjy9dUXl+WNQW8EAPcxRR+AjjVflStycnn8q48+h+6kkkHxz1x8awzQrfPPlXoJJ5UknA35DqK8eRVwpYBm5A9azkg7n8K8JzSC68eMjGPGkmRRnf8AhU3E2scPKvDgYHKokt5HDlzIAFGTkYxz3zQ6XWAmVQEgcjk7VTmjca5MNOkbDDqjY5gjPzqFLbWWCWtoM5GSUAz7qBXGsTSkFJAiA75U7qOeKitdSTKrLPLhir898AcvI/fWd/wFjV/YUvLDSWViEaMkfs2x+NULtfajT7QXkbSS2vGVLcGCp6cQ8PXVjklPDv4+iM5yelRdUMc1r3V0CYmUo4J2ZTjO3yo1FzjNZ6NSh6XjsySa6jnMx2DP9XJ3G3MVBUBiegyaI6lpr6fcz28g9OKQpnxHQ+0b1DWAh/RyN969NCUcZRy5wm3yErmzaKxncxW2FAGeE8Q8jtQZ/wBM/nRe6mlktnV+H0iMkKc8/OhxtnJLA5z6qlcuOSXVvK2oLwsDuehpzvAPtDwziosB2fyB+NPciMAZoVq9bHdPL9pHOwG4wvxqfoV6kKzxSTFeKSN4weTMCdvPl7qFzZRiHXB54OBUKc4jJ4SCCDkGsqtS4ZVtjSybvY3RlCspO4+FHrC/yQGbO1Zj2I1fv7T6HI7CWFfR+2nQ+zlVygnAZBkFiMnpnpXJsrcLHFhMqcU0XFJVkBw52HSuxkchwk5HDnYe2gVjqBMvApHBths8yOfuoq8oKrIpBJGM+qqaAuvkd4/SKkNsMgnGD7c0ytxHIhdJAUyQSPVQ6W5eFO7EjsRnLOcknzoLd6lKXcNKSM48vVS9jwEhVksb3lurHvJIyq8hjdaZOr26/tOI1UZpyQMlm4iRg+Waa5SCfjkyiEcIOx9njQMyfkOqYlok1uF8hcb+lvsT/Oajtray8axNujcLYbkfCqje6vbWcMU10Wj70egrD0vH2cvlUV+0Ng6Ewu7l88Xdpjc9ST1okdPZJdFqMS5SaoW/XJ2yBnHsptb4yOmWYMhDFA3LbkfVzqjS63OxIhiRM8ix4jio7zXdySZZnwcZCnhzjyokNHL+TwbUV8FxvNZtQj/TXSMtlXjLBmIyfDP8mg912mh4itrA8p6cWFA++ga2yqdufWlqmGwilvIUeOmqX9l4wJ1K+vNRUrIwiQ4yI8jIHLJz6zT9prV5axxxkiVUXhHGcnHnUK9uYbUf7xKqH+6fre6hU+uZytpEM/33/CnFTvioqIOU4Q5bLZBr0bCNblJCFzuGyT50Pve0cd3i007MfACCZEycDGMVULqe6uATLIW+yNh7utP9m43a6neNSeGPGw6kj8DRP0UIJyYstVvmooJXzSXj95dO0smw4mxnbYcqiLAo6VNl5kDBwd/VSFTNRSaQ+64t8CHhVkAx1FI+hnGRU+CLvJEXI35eujo0+MxjiUjbwrdbyDsjFPopEaO8yKBjZs/CpJjUDDyb11vaHiBwc+JOKmCxyNz7tzWrLFkDVp5KOAaVjGyjNMzDiQqEwD6qNmziQK7j623pHqPUKUIY0Gwx5L99YVyQX9Ju7A2l3VzZ3kMiZV1OUcDw6Y8Olajo2pR6lEt0uARhWTO6sOlZ9dRK6EbjqrZyQehpGi6rNp12WUekNpYxycfjWrILURz5E3B6aePBrMNwxkAUHJHFxA4BGd/bRAXEkdvbMJBwBmVgRzG+PLpVe0XUIL21E8D5GMMPBttj66IhjLp7BWI7tiSCPrAiubJOK9QXKbyjy8kZrpZu9YKEKmMcsk5zUK4k73LBcA7g+NMSTMy5Zs5zy8+XypAmdpViWM8JQsZDyBzjFJzy2HgsD0Z4jwk9KYiC24EaMcLueI5PvNetgOGLEAZ9HnnNRJzHGZ5VZyWAJy2wIGNvCsRjng2yj9sbh52XibIVjg59VDrLUJYSmcSrzw/M+2n+0NwjuFLKXDHKg8vwoXDedxEFhjVXxu53OflXpqa/2VFo5Ftu21tM0HRtW7L3sJg1FJbC4596h9H29D7h50y93p6yYhv4nixxK0g4CR44/Cs/M8jZ4mz6jXkJPHnhGN+fKqlpE/JuOtki6XHaHT4FIt45rtx1P5uMHz3J+FBr7tDeTgoJ1t4z+pbjGfM8z76CtIznJJpK5Y4HEfUq0SGmriDs1lkngU8+WJUf5m3JqWOXLPlUNImeTHC2BzOMmiCSFYyyIXAOA+QpHsFGfHQt6pcsXCr5V3BSMdSOfkan9mb6ztZbpbiFnMknoADiwN/xqGe6SBWwXdlBK5wF/ezz9lOaBb2ty7xzmXj4y0aJjB8fu69KBbzB56C1JqaS7LlELa7YLM8SDGQj/W9gcZ9xpM+kRADhfDEZHCTv47Ny/wBVCriCGXu7aOynMyjhW5SXGT4EMxAztvnbnT11DNpEUssd8zBQD9HljbIJ6DIxtz9lc7Zytr/6dT704+5f8JkGn924lLgJnDMVPPzAIo5Fug7nhkGPrKQQB6yKqkHah0jQv3bsRgoqNGfIdPlTia3Y3U3E7iL0v2icJXyIx86LF2w7RX3oz/kRQAkhB23wcU5x9ATTcx/On17++vAd6G+ToxfA4ASSmRg/VB8aQTkZPtJrjkg4AyPE4pYVOIFnOWGcRrt7yaiwXuGWBKHFDLuIsOJDwyDr6qOejg8Kj2nP4UPvEI3B+FErniXAtfBTjhk7sdqtrZpd/TnKMwQKvCSCRnw8xVhs+2ek28UizGY8ROwj8vH21nM6FG40yCOfrr1sNGG6nnTMtPXbzI5MrJ1cIvp1aymcPFeocr+j4hnzx408uqWSWnFdXMcCsOTOOJfd1rMgFFwMgHIp1UVTkADyoD+m1vyaWuljotc/aqC3i+j6ZAz8IIEsxON+uOZ9tVvUtVv7rKzXUhUjHAp4V9wpl1DDY1FYknBzjxNN1aeqvlIXsvss4yMPzrwVINrMyGQRng8SKTDCztjYH7VHUkA2yY0qk5IG1KyQNqdkiZSVbDnH6vSlW1u8iyOFyseOLfrvj5VG+MlqLzgjhSwORv0qSULgNxAcI225+0VJS3eVj3ELSjPpBUJx68086jgjVklJU5XMZIXblQ3M3GDGbaBcqqBJpnPD3TqwOT66L2+lW9qiNdyuS3OONcHHh40JKJLLHEi9yQN3lY4B59RsKKQ6kJeG21CMv3YCq0DjI8MbkedCs3eA1e3PqHlsbF4N4bpRIoJ4WDjI8M7/ABrxtLaztO8t1gnjLHhbhPeKeex9XupazaZsGup41RwcPFzB54I32pU+oSfQHNhby93nPeZGw8cDz5UvmzPAw1W+gYtxdSSKovmYYzkyEezevZJDKgW+v2ljRsCJZMsPIHaozkxRrwTpKGPJQcg07czxFYXaSKZk2MYj4Dj14G9MuKyuBbc2sNncUkqiJCwgPpLGMgbee1InZGEX0ePicjhIyGyfUOYNKaZ7+RILSB1TmIuMsAfuova2a2aCeWIy3DbcROP5HrrM7FBc9/BqFbseF18jkuMKR4ffSBSn+opPlXLj1+yksHcTFIuTUhbd3BKocdSBsK8h5jhC+ZGTRKKAyL6RJ2wOI7D2UOUsEbIPcAL9ZduinNRLmPi2wf8ANR+OyLxMRj83scVEu7Yjp/GsxsWTPfBVZ4SM4GTUCUNCSeElSd/UaslxD1+6h8sIy3GvECN807XdgWu0ymuAC7qLiM58PnUlnTOFPG3gozU1rSINho1I6HHOnEgRFARcY8KYeoWBSP0+WeXwQ7aDvJOG4LRIwxxKOIqehI8Kfhh+gSd3coq8Yyky7pIPEH+fXvUkJtin4SvdtBPB39uxyycWCp/vKf1T8D1zQndnhhnotq3Q7PJlj7syZZsHBUbke/lSVs4bw8EgAyCVYNkAefT2080U2lhZuNbqxZsJOg9JM/qsOh9XI9DRqwWC5gTuQqE7Axtwof4+qgTm4LKNQUJ5i1z8FUm036DI30hHkgIyeHbHrNQFEHezIo/N99sR0Xf41c5LOIcSgyFA2GPHwqD6sjPShraCJmkNtM6uWPEsuCAenIee9Er1EWvUAt08l7EPwfQ4rWSbTrqTKDKpwn0j1B2299MzNdveNI8UcUbYJlAYIMjxI5/jQ6WG6sg0TTSQtxbjJIfyI28PXR1brUmsTDdRQuTEVZ2duLHiQDjPL3Vma2+pPKN1Tb9KTTQ3qVpcT6ewZUkVRxqyMG5c/wCRVft5Y4k44p5FlzgFBvgmpEc8s0/0J7uO3Rm4XJYqNvHFIuYPo4CFopUUk5HM+6i1RcVhgLpqb3JYwNFI45XMkhjdRlcoG4/M0jvEiIYRsyuN14ioXywadUFopGCsYlG/Efq/MmmZQ4VZYWIVNshwcH1eFGSyAaxyhCKgj2mZOFslSh4z5HlU5Q86/RrSYzQAekZYgCg8+prtO06XUZDLcMe7OMk82HgPxo5A8Fsohgi4gp3IHo8Xqyd+u/qoNtqjwuWHppc8t9CbKwis4QQHK/rN4n1/hT73RGGU8ODlULcz/PTFOh45lEqOXC7FB6JB9tAdWv44Rvl3/VIGDmk4KVs+exyTjVD+ia/6NfP7hSOldXUQaRMtuYo3Z8h511dS1prwG4UX6bjhGDEhIxz50H1EATSADbJ2rq6gR7MLsA3BOOZqDKAefjXV1OQCroi84FJ/vfdXo5V1dRjC7FLTzk8IXPo8IOPXvXV1UFl2gnoCq+oPC6hopLdw6EZVvRzuOtBtCZluwikhSgJUHYnirq6q/wDORzrPzhu5dg0ThjxsnpNnc/V51K01V/o4PgcbTDibG5866upKfsG/KGu0aLmdeEY4CcY6450F0V3Nq2WY45b8q6upmP4EKx/MwAnpIzNucnc+dP2jFuMMSQOQPTeurq6j7RyV3L/RN4MSygbAdBSIgDLCCARxDaurquXRcey5W20WRtiUjbw3qGoBuJlI2Dtt/mx8q6urlw98jsx9qGI2bu7n0jvOo5+dV2/PHqcvH6X5zrvXV1Maf3sV1f40f//Z"/>
          <p:cNvSpPr>
            <a:spLocks noChangeAspect="1" noChangeArrowheads="1"/>
          </p:cNvSpPr>
          <p:nvPr/>
        </p:nvSpPr>
        <p:spPr bwMode="auto">
          <a:xfrm>
            <a:off x="155575" y="-593725"/>
            <a:ext cx="1457325" cy="1247775"/>
          </a:xfrm>
          <a:prstGeom prst="rect">
            <a:avLst/>
          </a:prstGeom>
          <a:noFill/>
        </p:spPr>
        <p:txBody>
          <a:bodyPr vert="horz" wrap="square" lIns="91440" tIns="45720" rIns="91440" bIns="45720" numCol="1" anchor="t" anchorCtr="0" compatLnSpc="1">
            <a:prstTxWarp prst="textNoShape">
              <a:avLst/>
            </a:prstTxWarp>
          </a:bodyPr>
          <a:lstStyle/>
          <a:p>
            <a:endParaRPr lang="es-EC"/>
          </a:p>
        </p:txBody>
      </p:sp>
      <p:sp>
        <p:nvSpPr>
          <p:cNvPr id="21514" name="AutoShape 10" descr="data:image/jpg;base64,/9j/4AAQSkZJRgABAQAAAQABAAD/2wBDAAkGBwgHBgkIBwgKCgkLDRYPDQwMDRsUFRAWIB0iIiAdHx8kKDQsJCYxJx8fLT0tMTU3Ojo6Iys/RD84QzQ5Ojf/2wBDAQoKCg0MDRoPDxo3JR8lNzc3Nzc3Nzc3Nzc3Nzc3Nzc3Nzc3Nzc3Nzc3Nzc3Nzc3Nzc3Nzc3Nzc3Nzc3Nzc3Nzf/wAARCADAAMIDASIAAhEBAxEB/8QAHAAAAgIDAQEAAAAAAAAAAAAABQYDBAACBwEI/8QARhAAAgIBBAEDAgQCBwUFBgcAAQIDEQQABRIhMRMiQQZRFDJhcSOBFUKRobHB0QczUoLwJFNicuEWNGOTotI1Q1SDkrLT/8QAFAEBAAAAAAAAAAAAAAAAAAAAAP/EABQRAQAAAAAAAAAAAAAAAAAAAAD/2gAMAwEAAhEDEQA/AOlJKrD3MF/QHW9frqDiFRSL5AUT99SQn4Og346846mAB8V1rwr+mgjC6wKb8HUirratBDx1lam46zgNBGBrYDW4T7a3Ef6aDQDXtdakEZ+2s4UL0Fd11GRqw4OoiK0Fdh99Vpx7Dq4+qs35TWgXo4RLmZyyorIeIANd9eP7deTQJC/BFH8ZZ3J/5Cx/vJ1NjX/SGUD4tCNSZKe/H+7xSx39iVrQUXQPhzqTRaKJaJ+yp/rph2GMHd8128GawT47i0KRAY1jK+FUEH5pY/8AXRSPDbKw8uOE8ZZJ4ByBriLUHxoD8qKK7HzqMsACWKgL5JNVoPk/TGRDE7/iXk4rZ4ysPjz2dLrq6YUKGZuTSSW1nvsVoHaSeEAXJGB9+Q0H3TLxslfSeQII8tKNi2AH5h+mg0ODPluBHHNM10PLUP30UxfpbNyGKzMkKofDGzVfpoNPVxf/ANWf/lvrNFB9GYv/AH3/ANA1mg3lBVOhZ1HFIeYDf2Vq2ArB2Vga6GokjVGJ5Ek6D0gki0HX61rVZJEkIN8T99WRy6JAr46rWrKxN31+2gkUqw5Kdbqt6rjr8v8AbrZGc9gkj/r/AF0E4XWwTrXkfuW/1I1Mo0GLGNb+nrdR1qQDQQiPXrRWh61Oq63oVWgHyR9XWqsi1onKvVaoTrR0FKXwdVJfyE6uyDo6pT/7sjQAYGvcsteXgRdfvepcn8+A3ger11de0m9RQ8huOZ+YD+D3XR86szC2wStWJej5o8DoPIVqWJVUcHLM4Js9Klf4aYtkUEy38vGf7xpZkkaOGGReySvz8NLEP8zpm2klZWqjbR+f/MP9dAeyb/DS0LPA/wCGub5kZdcSgCDkTLR+D1roO6zNDt2TIoFrGTd653lTcMbClWywkkfv5N/+mg6bGgRQFVVA6oCq14g/iS2bFj/Aa8Bl9lBar3E+dVMOXKkmzAwiCpPS+SSOI0BDrWai/j/8Uf8AYdZoAvsJrhf62NatxXwgH7nVkoDS1ZGtCoQ/f718aDQkob+P11iTd90R/wCG9e8WZvae2NftqRk4WrWyEDvQYvF2BPRB7oedbUpUqD+Yjz8a1RR+X/lPLu/nXiDoyNZHya7/AOhoJ8deSDv8xL/26nC1qrEwBBHa/aux+2rSzKfn+ZWhoJVXrUgGsjoiwQdSaDweNe6zWaCN11QyR2dX3PY1SyfJ0A+UCtUMjpGNWNEpR1ofkD+G2gAIhGZlml96wnq7HnojU9kHFPi2Pnx+Q6gxhWfmnySIvHn58/pqb/8AOxhZ/M3x/wDDOgrTNW3wyD+oI7P/ADxn/LTbtBVZ35+OKkfv7a0my/8A4PIquSeEbDoddqdNmOs/CRcVI2mteAkJC+R5rQGN/PHZcs99RHXNMh72/a1B7YqO/sZSP8tPW+f0mNoy/XfEMRjo8EcHyPudc8UyFdoihVWmdUESOTxLetJ0xHYHQ8aDsg0C+lcl8qPdWlNsm55EYP6K3Ef3DVuQbuTcT4IH2dZD3/boH9MR7wmPmPH/AEeiPuGS5tZCXuQ9+evnr9tA3VrNDa3r/vNv/wD4Sf66zQeyMsf5eSh/Na1CHopGxP8AboFFvG5pati4UBH/ABHj/nrP6X3ViSM3DAsghApr+86A+0TkgmEn/nB/u1nCQe70yK8eK/srS2247gxNbkT/AORR/pqJ8vKlHv3CU1/8Sv8ADQNX4dipUkAD9Or/AM9ZJGqLfBF8+6+I/bv9P8dKfrI/TZcj0ORuUkAd9+fHR/s1FDPgzSiKGSGWYmuHIE3QPi/sy+f+IaBsWTGDENlxLY8CYdfeu9enctuj9r58fXwXvSlJNhRWJYXWjxJGOxBYEAi6+CR/j4B0Nj+rdp4zGHb90lMN82TGXiKJHbcuuwf8arQdA/pnbYR1OD/5FY61f6gwRVeq9/aIj/HSlib1jZOAmbHiIkMih19SccivLjYUCybDAdWSvQNi/Dv2T/SkGDjwYKxyxNJ+IUO4Tit0V+T9qv8AX7AGs7/CD7MbJY/bio/z1qN8ncn09ryWH35AaU923zcIcLJbGy48Z0jLxtJihVarJ4gtZPgcSt2D/KBNy3nGy8ZNw3sZazBl9DGCQsJFVW7PgL71H8x/xdA4PuO6t1Fsjf8APOo/y1VypvqFlLptWEQvZWTKIJF90QDRr+/S9mZ00sWLLLkZfqrOoJjySyOGFt+Ura0aWyDa/wA9b50RyMTGGQ88gjlWONnPaMrLbXzN9G77JIsfFA1N74UkriHUEA14rVDJH8Nq0TY88eEgEDj8nQ/JFRtoF3H6zcz7/wAI/wCOtvGVj8rr1G+R/wB0a1qnWblfNiI1+xI/11tK/HMgAA4iU2f/ANg6CggvaCfho4ST9+9Ou0m8pD+g/wD66U/T4bTGtd+nF1+wH+umzag1QMhCuymiRYBN1oLn1E6Jss7SLyjtC4+68hf92uXwSfhZdiyFVgqszIG7IUZEvEH+TDT5v8O5Q7RlHIzopogq3GmNw/rD5vSPkYjSY/07CnUrK3AkfJmJH+Og7BY7AIvVPaTCcZjCRxM0h6PzyN6hnTc442aGfDBFn3wNX6+G0L+njvjbWkzybaFk5Ov8N7ssSSfdWgZ7H31mhV75/wB9tn/y5P8A7tZoObY02LIrR5WdkyTqgMfoInGYlvbVn5UilB8GwbArSSTGifDgWLc45JZ2V2ade0XjyJK+0+72ggAeb6PLS59NiTO2wRoMgTw5PSx5D8+Rto2iAUqjgofzUGDnXsedHveXLiwQPjmUMJp55VMYT1ubhY2IFs5VWJYgAUPtoJdrh3DcP6Tkn3iZ8bEMqwLGzIJ3Bv8AMlV06mgRZcfY62/DZex7m2OHzslMhOOG8oaR1ZV5gmhYUqwLEKKuivR1Z2mKQ5+84uLJjQc8qTHEJgBWHksnJTEpANrEq0LIoH735NlZe5w7Rl+p6+XyQmBSIyQ8bqUBJquMLiye+beKGgKNuMuY2SVmAznVQfSx+SEH2LMSAOmWV26biOI91BrCjJnX6lmSDHLS5MMUS1kojzEx+xw45KHN2OQai3myDqwMLEl3QzYbMmDgzkY8Bl5Qc0I5m+R4I1qKBNe6hQJ1XyY8fc97xc1B/CkMBliVjy9SPiWQK9GQmgF6o+OuPYF8vNRnVY8gzBWPKNpT6stBhH6idHslHK+3iA9mq17tuQMRcmGVcieds+SJ54VY8iQ4U0OlsSRKPINEV7bMi7VmSQx5y4gwmHNefJQI4wrtxLMStcS0ZY2bYHwtHXGjhfc82CPGWNfVin9SN+cUEiuCEUmgeieJFEWRXSnQRRiXEjySombHhyJITCnEmFpCfSA5VY78WSGFgU1aizFXIztlmZJZpGJ5oQDbcwp+aDm7auI5UCB5JHasXDykljeN4xAysyoqyBSwNSMSObhlBQAVQ5H71JnthYx29oHZlkyvTkWedX4mkEnEn/dsQ3ZB6BB60GmRjTyyZ+NNEFb0pFxBGpAynAIo8uhQ7Cj5Jo+NW5YSZA075GQkb3GjEEtG0QBjVQL+RXkmuz7a1Hk/hodtl/DxSekkRjDSKQ6RszEs/Lsp2AOqBo/PW2Uu3xxbUfw6BhmRrjcsnk0gcBXH3FeOzR7PXWgly9vmxNvSPPTIJEsbPNIysOTN+VTdkd2Ov3rxpgTaJM6XLaN4IfWoTKFUvGwYMRa+fA+3kH4Gueb9kz/gTjRiKbKyZoMpEQ8hIFc2/H8yrZvj/Vuj4F9K+ms6ObDmzDLFIJZnZnjltRX3vwerINEeD2NATmx2jhQMwYjo0K0KyRcbaOmVZoLqlYdHQTKFI3zoFVXI3mdVXzjBr/ZtTTxFciN7F8mYKfsMfj/lqAUN6lJDH/sh/b8+rGa4/gUQP4U/f2/hH40EcqBoZAfEbBaryf4Z0z4bhMXGbxx4C/8AmA/z0uun8OaiSWcdj4FKK/u0fUctviQFgWZFBXzZdfH66C79WEH6fza6PAD9fOk1EAz/AKZJJFMnn5sg6Y/qTb/Q2rKmfPzZWCdRyygqf3AA++gEMAyZNgjEjI/DHYNHVikBNXfxoOhSDlE4DUSCP10I2MrPsGPjXxJhF8QervXmRi559aWDd8hY1jP8MwRECh8mrJ0C2KLfD9O7ZnQbzg46TYkJYz7eXfkQBViRR8/bQPAVQAKHX6azQMY/1OAAdx2on7/gZf8A/XWaDjOwYDnB3eDbsiIxSIozcyT1IRElNxCL+Zr7ZiaA4fpemPcNmiyMdZBlw3GWaJLMzwunuThGRyVwARx4nktlwzVpJ+jMhm3iSAzM4nhstEOdqsscj8qoEFI3NHzdX2dPD42TPP6DZDSGRRPJkYkKosrNZ/FQsSxDKiGIiwxBWqJ0AbLzMuDfMiMuJZ8Qo+Tmuh5SBSSo6IBcdU9KbYljQOpvqHbdzh2hDiNL6KRSw+ipZo5kUk9OwHIn2lT+UgMF+Q0O57uNj3yLJiw2jwMjGDqWXscWfkJFQkhblIr4K2B7eJ33vOWLHmm2uCHH/GFwXEicIxIgLtK1mhfhWCmyv5aogyxZGREkq7e6Y8LJGtDCZooPco4iwB6fukYgNar2KpiVP61yp459vzm/FwxemyY8WRLzeMRhHMnK65FnsN8hVJ+wsYm+YuJt0GFnY08TY2HDcc8ZDKnCSMugsiQEFVJAAII9vnVPdMht7SGGDA/pGNJ+EbRCf2MSDICVQ8lb3EBCSt3fgAHGPEkyN1yVjxyWhmYpLHGz+k/nk4LC2UvI1f1kkS+XYA7B3HEwd0zcaOGaJ/TDwn1Ahb2K5NmwGNe7sCkB+K1Q3XI3rbsfIy8ld2ycdESQTzSszgECw0YKGMe7sgciCegWBULLuEm2LzhMz7dJgKkWR6X+/wAl1JMrjkfcD2QfcQF+QAQbTucL5+4fiosr8FLKq47HGaQtKpkYKWY2r2VCB6s9gU2q/wBR7piNDEHSWPHEp96qpEzEAVdWVKCM8xYUMBR60uZe4Qu02XkT43HKxI4HxwTOZHBd1LcE9sg5IQeuIJA8BdBN533JwZ3xtk3Dc3EmQQDJOWLx/wBZhIPlnLWRdV50HS13sPE8QbBx4VRneSCYPGYVVwzKWst2GF0eIJsAUdQCXBXFhWRokxoBG0kcivKsadmUN0bU2PFkDgaXrXJ8zesrIx/wmGsiY8YWNoWX3i25AE1Vgir6sVYNXo6xzMuCbc02+aPLegswnURTv0OB8W1eOPuN0aB0HSfp3ZNq3cTY8IlnGPkIJyZhwUhi1+328uipokk+5h8nov4eN1ZCi8WsyLXT35v9f11w/wCmP9pWF9Mx4+OkEpwZGIlxQlHFbq2TqiD3akk2CR0QNdo23dsLcsSDKxZ1linT1I2UGiv370EuUPw2GxjjkkEY6RGtiP5ns/46Ssr6rhETSTYkwBHQjZXP7Dx3p9MqAE8SFPkkdaTfqf6Ty8zcIs/bMgCEnjkYdBCYiKb02AsPXi+v1F6Bcxc/8TmvlnEzYoZ4PTiaWAhWNknv5A+WHQ+SNEMwj8GJSSsccErWeujGADpf2/6d3U7pHlS5qZqomSZf+0+4u6cBEEPv5dD81fyPljzcSeTapYBjzM/4b0yqR2QbT++hoJJvDjybB/vrTBiglMQAdCVO/wCY0rDLEuVMQaQBq9p8iV1I7+LHnTCJ3O3PFChkkZFKBD7ib+NB79V5U52PcORtQAqKVqjY6u+/nSxFIf6W+nMbHbtY8Zm6s8OEYP8AdrN4g3mfClWHa9ykcj8tK3L/AOo961GFupaORsKVUjwoYudEESKiWQR8AqwsH+Wg6Lubxjb8kiQL/CZ6UizQ0J2zBx/6B27Fn3F4gmPCfSV0WiApHkX8aSczJ3miRPlgceJsGuNHok/uNVj9Rb1ixBnnhkiSlC5GMpUqB96vrr58DQdFmytwWZ1STHKhiAS/df2azXOU+sN74L/7kOvHoD/XWaBJ2rO2/b95J23NyI833RJPNDBJCJHBDAAH3BroN1V2erGmDK3TPWf8BlCeeRSsqY+HF6gd4HrnGIyyhm4KGBrjTeQ1EHFj4G25ePK0EP4NskxyAxtLJCV91E9o/t6bh8g34Gq+375lYGwbcmbNkpACwjY4pd4+PH0wjmgCKcgiyoJ88qAMkex7gmPgmFIIps3KDZ2bPIQklqDFx5Hk6BirFSBTAD9dTZU+Djxz7hk5QOHncI0liQNyZYGhdnPz+bse0GgeIPYD7jJnxQLLHmplHOyhLiSzwpxkYKA0qgNxXhX5ioFLZ7BGmT/ZvtW3jeI8bdhFlYzQo22xZESkIfcQT1XMqSSvZHV90ABb6B+ncB5cSL8DlTYuHFzik3TFYl/cxRo7ACdu5Io2K6FWeoRRJHGqRIqIBQVRQH8tbLQX/rvWw7F6AXuu0x7gqkSyY8y2PWiC8mUjtDYNqfka5X9e/TWZt84nxl9WHMkCS4sn5DKR3InGgidIeN+4ij1d9mtSSL8edUN62qHd8P8ADTu6AOrq8dclYfuCCPggiiLGg+dNwy9vR1GK2bHuQKTYk+SlvPIzt6gJuqJscuIBogiqYabVuO1TgR56zJkrAmLKqWx5A8fYUBLBuQ66riFB8HTt9Tf7NMo7rJmwIu4Qek0K487cSgr2kMO2JJPuNUxJNjyGw9nwoZok3d4dvzlcyxyYkHqRRxkGrdT2CSBY8EeBxLaBW3zMw91i9TbMSZ5YpQH9KIolMWtRyYtTV0Dfz19y/wBJRZ24TPPtSZWTnemElVk9OKEsAQ7OQfcGTuwSwI8Vpl2vbIMIcNqlif0C0DwZKATWrlpDyT3EEL588TfH3WSgw/RzlI20x5eWxaedJbLwkin7oMR1R+AewO9AoTbDsuwLFNu6R5+VksVabMYrAeShy6BB2QH/ACmy3xXVsn+zX6sxMDD/AKPzsmRV9Qx4ByRxDL/3bH4I7N+Ox+wl2zHXHTJXK3fKkkl9QSFn5mrNUh6/Wh2pPx50Z27YMHEj/EY5yMUK6yKzH1BGxssxfsURY7+K7JK0Dph7zhZbiFJ4vxCi2iVwxWvJ6+P10Lz96ylnP4LDlWNpDGzutCxVtXdLXVnrsdaX4ZPw8oh27doEULJIvchVQP8AhUkhk7Ynr20KoanEn1WV9Ljj5GOULI+PKpmIA6tn9vn5Kkfp40F1ZMuASodv2rk7mWcRMoPZ6LA92R5J+R9tQ5OVwSS9tyo3jlj/AN32hYjkHHA2PcRyBvor99Qru++xxlJvpGfLyT72khmiKUD17jx5HruvF+PjViLcliRcrIinAkSRnQY4Ugiu2VW9xskWARVg1egzH3PZ5cZXw9zeKOUH035N6YA80psEW1mx/rqefLgyMh5MTO25oo5FjeKWJbRuVWWDrQ+Ra2fi71U3GXZs1p8nmFl9ELKs7GMR0emCsADTdcvj7ga3hghx45BKMfIaJeMePK0ZAZOkWMEih1Yvz+mgrNhw7lB+Igy3ETSPGChyogVsgcSshBINnlxrx0K1pHF9QwkHGSOQ4qkEJvhKkKv9cehdkUaAvvRiPa5NwnkMkZxOjGxjLRP0COSUxC/2d9/bVjMxMfDwT/BfIeFVJDHnI/QHMsKJYKPjsgEC9BWyNzfbki/pjIgR53CRAZAcP8k+5AQB8k2PH3GqWVuOapihfZNsyo5mABizfU43+VyhjDcfNkAkH4rwL33Dwd33Ipum0Q7lmyRWqO0kMypXJQjD21f868g13T3ScCKSWHIysbdMZXiiV4QqoAL4AD2no1a+BxP5SbA42VsSMVfJ2NWU0QcqMEH+bXrNc2H1ikgDyswkbtg+HESD82SLv99ZoBj7W00uMxhLA40krQxsAiqrAhASQAOQoAdHkGAa71dxYpdwyH2WUTmWVWqeaoUzIOPsLA2RKCtggXXLl0Dc2JnxxYM+ZPjzLyZJUmyBxiKFmKEBCfVlDAEI3g35ALaCbbIcOTKx9zXIEeSn4hkjhF47BX4yWAxVVJYml+T2e9Br+LfZsyPEyZmOJIkj+ksSLIgdHiJuuyp5miaPR/rGi+Z9QbfuIw3bLiiGOHaEO7wSQNRCsrhWUd9hV6AqrrQmDB3L603jcMtsmVooo0abIkjooHJ9iqDQHItxsgBQSSKNPO14H07sESyYpXGZZY1fP3EoX+TYjYClIV1YCvPTE3QOv0x9ZY+4bXsceS00W4bhaH1o+FMq2fNXYqiLu/jTop9o/s18y7vvhy5SMF8jNYuZVlxomhAQtys/1uiej8UKodHvX0VvI3XYcUTSA7hDGqZcd+5HHRJ/QkHvxoGELRJ671h1Ry9523Dbjl52NC18eLygG6uq86Gr9UQ5TR/0dhZWTG5kHqcRH+UWeIcgsPjoHQFN0wcXdsCbCzI1lxpkKupF2P0/Ua5TFtmJtW8TyyDLjy8RUsSOUWQpYHFwOkZQQLIHdUbOm2XfcyeVoZMWWAlDORDMwZQKuzxI/YmgTYr50Lys/wBfEkyMmG5Yyss8dr6ckTcfKqTYJAIBJofI7OgzFxtsZS6TrkYkqqA+Vk8hyJ9gVg1kg1YBAHLySOru4YWDMIzLhPKYZST6TSFo1HQChDQrsd1dGvN6GbftcWXjw5LRImQQZpJw7h3U+SCp9x8Fl414A+DrG2LbdsyDNt8+VDlyRqeJ5MHSqZ1DG2pT3XYPfXnQW9vjWKDBjgQt6SkGOSH1QvfksjAqaayDY8X3WvQmPny5Hpbcs8rSe2bGyUbgzLZJBUKt+QPd2ATXk0o9tzdlAXFy8Yw48J9IMyqwVj5rsmyb6a7q/wBbGXv8uHJijc3MmVEGYqZeCm+q5EgBrsEEEH9D5Cwm340QM3qq8WNMxEWVCTFGbJCiu7sjvoWervWHKzzmM+JuCY8ImZ5SceO4hY+Cx6Y31YIBBI86qQ7rj7niBpJlfkhnV+SgK35iOS+w1xABqzfwNFxk4bwnOm9HKaJQVaZ+RPi+IALfe+r8V13oNRuG5ySkpPj5+J5YvivFdn2U9leuiT2KF2B3qtkT4uLnLjZc3CPNaSeMRzGN3al4qrKRy8NZ6ux0R59mxp50Euw5LoZXVpZFlMaXdNfIhm6IHyRVD7avbV9L4GK343NeLLc8iPVAMcTEktxBHjs9nx39zQR48WVuvOBduyMZDEV/FsyjyvXtcFmI6HfVWP00Sw9riwvQyMl8YSAku8kEZck+F5AeASR0O+vHeo33Qjgu040+WwHp/iOP8IcT8n5rvx9q60vS5vqZMoz8mXMlujBj1/Du6QFAVIPHwxvxegZZdwjbIBgCLGoKF2A9191y7AHX2/s1XkwoJm/ERZ4ZTyqZcjhTGwwtfzDz89V12AQGP1Ft2FERKJhEg4zQ4caunE1w5NSniByFDrs2TVlO+pfrDZJf4WMmVASa9Kf2xqre2xRYD20b77HgGyAcd/8AqPJws+KHCyWYTPEI0aKgwIv8wv8ANRUq1N3YHtN843fLfcdwCYMuUBkkP6o/ishFowPdHo/mHf5h4OqkuTLnf0edynfGwhMqfiDH2ygci6A/qO/3Hzodum4MuPuYCQNF0IWxo+KEdKRQ7VR0fPbDu/gCEW4zpGiQ7HgPGqgI3rL7h8Hvv+3WaXf6fiXr8Hzrrmy2W/U+7zrNA1pkD+gNkjldWjBxkEFvI/JGdgwW6tw5Ufsf+HUmxZmLHkeuzB8/JnOO7Ihk9FO0CqXBBjUDl1RPuBoAWqZuZkSy4+HE2VjqkdRsxU8AEI4LxqxVDkbah3o59PRY2RizY0c3KPEx1aSbqJ4gSyu57sqEbj1YsijWgZts35dtzU2Xb8FfWlhdo8fC4kRsXPJHdmAkDqte4EqT5PEWGztrysvPfctxwVxnnjjaExPHK0cChmZ7+ZOlIb7Hqh4BpkpJv+fPLhyZUrRuEhnJWRwSZCWJPtbiaIHnsDujo9nZ7Y21YK7RMi7g7Y6HFRaOO7hivAVZoN6fImx0L8jQEdlfbXmKVi+m+FHYhYoWYOiswY9FS3LyT7rPd9HMZPp1hiyYrT4eWamDtJ6MgVh7ilnl2SQexbAWGKkBOiwhtG1ZeZjHlzT0pfxMRBVlZJeag1QIRhxBsELdNQ1Y2jacvJxHkxc5cJHRMpYccgW3AtzLDsHiw7sled3fWgcZIPVWVlixcgZMgWGfHxRFOaZQUYlQGPGz+YeT+gFqd8jgj4ORP+BkIrFyYjHKw4XatQZyALABJFeRVaRV3fdsPJ26MpOzY2O3ojESo8j30hVVA4qFNkV03bfbTBtP1uZ8vGwJc2CMet7MZm4yeoWsDmy+l1TV2LsVRHYFiMnEbGycfDAxJuBXPwOZZAD5kCE8zQa2IIJ+2toN72mOZoMyfCGU8AD488TGNe2LLGT5S6s92RfzQq4W54Ee95MgxWmzQXWWfDlBVmBPCH1HIDe2moePNAqLmy54NxG3NiyJmGVwWimdTIzIwAPNT0Qw+QAT9vGgs5owciLJGJHFhIkLKJvSMIkRWQ8lYELxCE9MRf2oHXkuHKrg7ZlkZYIdiYxG8nyoVSpFEVYAHXYoksa8uGMaB91eCPBWWQvMseUIi4Yn3tdxuR2RZANmvjVrFYbPE0uDLFMJlUkSQiDkoIolV9prmDdC+XV+dBDk5e55ePkRGKdpYFAkOQojfkVbkLC8ST0vEMR4+x1fw5sfHwpW3B4Hx1PCCHIZZUCjwQo93L3HlY+eqHRrJJuO8pPBtZeELK0LfinaTokHkhY34AJX7VXnsls/06iomRmzyzy8LKLD6aKbJJ4mySfsb/v0FMbfhZ+3SrteNjSQZHqSyzglAC5sBjQsX1x7ofy1tH9J4GPkr+LWSVitqJn4xByy8aF8jRr+t8VROimfvO2Ys64MAVcqHqKKL2hR0aHQFmuwPA81qjL6e7Swo2dLhIA0QhSQp2O6AJ979Do/B8d6Czn7ntULfg/wbZ+QVLiGKBpHjLdkP54CiOiR11WhU2Tu25TZGFl7Jjw4zqFMWU4jDILJ8G6Bv3deetTNtkWLLJPHn56nDjSSTlhlfU+faRxVmN17f21QMeYDlSPMHnk5LCHkUyJzqzzYFAQoFhTxIFG9AMzn3jajS5ZOCGWE5paNopFY1RF25UrxscSOPkjrVrK+q49qZlyWEWP6TKUZwx7JIdD+Vh1YDAnz3V6FfWeRuOFD6WQnP1Ih+Dlx8ePjOoA5gnj/AL0KLAFKQPAArSFJitn7LPucxMUWIyXDYTizuFHEA0VJN3QA/UnQFdx+qPx2RMNqw3jmclajBqQEggqP6rtZ8H4rskHQSPHkzGw5snHSSc5KxmDu5uyXA6+ShHR8lvGmjbTg40C4u0YgkxcuEuodF9QsnCT3P1dFZOHfFuiR7dJeXkLFtkkZMfpO4lUMtkmz/fZYUDVA356AnuOa8u0I7yx8TkxeuD2InT2cSp7riqkkWCT8daCrmGbMy51UCB1sqKKrdqt/p7u/7fOpMrPZttSL1PXUTKyvwsElaNofJoDv9O/uK2zssDTrOXELRsvJfysfgEjyLr7/ABoIlw4yoJn8j4Kf/drNXYvqbIiiSM0SihSSDZr+es0FfPyTnxxBYCJVUO0rUpcmgwAUV5/zJ+dFnheDbYDkex3haFmRkcOoduR8kh7NDx4voeT/ANT4GBPPDnbHiHGfFdYcuCNlQvGWB5/cEFgrGvDLfzpUyN1mxd53H+LKI5pX5D1/V9Mk9nl/WPxysaAntGVh5G+yZIOUxdeUiiMEFw3M8T/wjiSAezVeTq7v5WfAGVCk/HEpkVkQUzSXNzW+/cy1Yro341T23E/C7ViyNBIXyD6rgAskimqJKHkCtchXYLD70YsnDkTcGi3fGLY8cb+hCoe5D2xKPVk2Dykoj9KoaAzlRYizZ8eCR+InYsizP6nEcTRkQ/7uh2WJrz0KUau4Wc+DSyRNFi42S0MEeS3qhArc2Y8LLeyNo+j8L4okr+5RyTSZO2x5KCaNI2AWMLxIoSK7hiSFIUdk/lvo9EhgPjyR5AfJLSuHU5Bk9ciM8WcX0vIDmV+/JgfkkKeXuHqfUm2x4s4GPUYEykKAHJHJlviXoC2JNkWxIGmqdMN8RVzMKEqVV8mNZIw/HmoBlUBQjFXjBdb4qeui3LmxylT6jGX+HMQ9ahAFvodcabz4F38/GmfEimwmlzsiEZEyzcIo3CepIjITMOhTOns6+LHg1oIfqCF5tzk25Myeadz62PjqFapnr2UrcRYFgx35Xz8RZm6bvhxYceQrRvjSxvjZUkbM6CP8qeLFGiRXZHd6g9ON8yVnHNQ0MLRsvHJUpGOTIQfaQR4/rdVq7ERjfU08OY0YyMmB0mZkZovaOZkKg1IG43x8cr667Cxtn1hvi5ESbSWt5f8A3dGedmckhV4uzVQsAfHX766UWOdtaHdI8bMyZJS4fGdYCzdWV4keoLC8iWUN8WKJRMaTGgjxZ4o0xWGPyw/RhYMgKkswoliGcpyosQpKihetcPfs/GZcfM3HapJoxGMMZHq+nMhUspUpQVfC9qLNX9wHTN0z4duScrn4mMqM5hiyIzRIolQQfjk6kA9WtUOtA993/wCpt3klxfp/CV9ueIMcvGyEDP1bAtYC/YKaYiz48cq+q8zcc/fMwSBi8buBCjCQxqoLMSwFHsMzEdWCfAGttl+st12tTHHLDMloxWWL3LV+5WBBDC/N3/KxoH/cdr3g4i5kkDR5Hrxh2lULAg9tPZPa3YJ4g9fegbcn9LbbBJLnZmBHdwSYeLzmJXyvuLKLHddHo0Q3elnB/wBpEOJs8Yx8ZhlwD0/RdEMUik8jJyVVYNyVf17+/u0Ok+pjuCZONkvI0mRGUMrSB5FYuHHEEd2TVEnpjVWToGvcfqDcIovVmyeUckaRBeRhUuAACHU0vKvBC/dbqtKe6fUSYskapFL+GlQepG5RZA3d2FpXUnokgMDy7Bo6Bf0plossIZhIFoB1PsXkLu/jquNdHxqXP9PCwWkgyPWnEqsWaIhgyk8zZA9g6H6mjXWgP4WZuu64kUeTlZEcGQ1RwhvZCY0DiQ37iKpuuz2B3V0d5z5cvY5Ul9Ncn1RkII2BT8Py4qv/AI7k9wr45X8VTxDJHuyQ5Dx40cz+nK8krdpInvY0a4i+ZFA9j9teAqu3ZOC2QixMDIzAqVjjC3GBfust2QD3Q60BDZ51ePamWRlkjCoxVjGa4qqtyZeNe9lIvuxffZWJ4wI8mUh0x0nIEINGKQ2R0fIpaJ/bRLKzXxxhyNNDKeFrLHjEA+KUMwosvDzXXIi+tD5nmfGyjMAAmU5PuBpyDffk+B+h0GuSzPhooREHJZAjMoNtf5V88D/Ov56jwY58qVosSPmJCF9NEvl37aF3dnUWVFKzR/b01ClnuwRYH/pp+/2a7ODuUck5j9NSCQ3LvsHj1XZ8/fr58aAli/7GN7lxYZZNyxIndFZo2jYlCR2Ca+NZrs8cwEahRCoAFDietZoPn2fPnwc8TGVpC3TsJAOR6V7I+4sn9jfzpbz8UYck+JjlWKpRHkupa1Pg913XRoefOmf6ixwuSyRghw4lRR0VX5Aru6o1+5/XQqXZsre8/B/CRfiGBEEiRsFKi/afN1ZPjxQHk6DU5Lw/T8Jxs1pjE4iEPqEUoIY9Kb/MxAY9UTVaybeJYc+CUn1Y5AqyBD/FdGHKipB8B6uqYg+QTdfdIcTa451xMyRzHKAuOZSyt2Q3NWRfNX4sCr89U1iyMz0xMsccitYsELHHQI5N44AdDsn4+2gL527xne4EMcRaFY4JcnLjaJpERaI/4luu2Js9CwOtQ5WOsGbP+Fmm/AySM7RooWaMBaAI8KzAlaFkC/5w5m6ehu0ubtkajwHmbJ9clj+cqWA6NeCDQoH7m5nbxjz58C5m2jA95J4VZLOWJJNcQAVIWiB5qiBoKK5GFLuS5DvPJNIC8izRKY5Mjul4/wDCSez2RpjgXb8fAhyo5VG7yLItScQuPKFbkP6oDIFjIY+TIQbrpcO3YrbemTNPPLkzliqxxCS/cQorqiSCSSfBFA91amyJcjDTFwsSQ5MuMISzRiJEiVSzLGPDEkcixNm6A8kgRxNrxsmeGRsWVxJkBl9bIWFIgEscls0vED3D48eKI+GeL/2g4xSGeJkk9Awt6YNtffDtRYbvzxAPitWcDAT/ALNhRbdHkZXpmdpYZA7wqVU9oaDn+sAT3ZA8ao4UcuLv0eblzRSqZR/HWQVNySxYPaqymrI9t1XRGgJf00yccfPleDPjmDoyzdEAgrTgEL4FcR332PBW/qV5JN8mLUG4oSBJdHgCaN/cn+3TdlY6iLH9fHZ8uRUWSRkWV1J5fxGZTRABj9p9pH6jSjv5jbdcplQqVYKhriGVQADQ8EgX/PQNUGQsuC4RIo5WgXmqYqVATLYjUimIbioohiPnzeh+9bQM+ONsaUy5cauZESQPDGpYusaV+UAHokBT8HVhopctcOGKBkOdPJjI56NCJFiJA66UiyoPRJ89avT50A2mbcIJnyHGEmNLkBwAfT4cLi42qksBZLE0TQsHQLG1bSmZs+VkZE0kaY88YtLYBSjs3X3AUdX99bYWw7lmx1jqJYhH6teoiycAOQZFuyaBNDugftq1hEw7ZC0PCSQNNIQ2RxKlTGisp+4Ut0eq+NWojDIsiOuRCcSA568ZKZ+RagGHxToQQAOm6AbQL+BmvD+KUyo8MoYMkoLiSiWXoEG7Apv1N6IbmyZeN+KEUolnxVKRmzQUlWIrriSOVkff99CNtyXxuaRp6nqqvsY0AVIIP69ch/PRbPAzsqOKJJYh6JfIVEDMnEe4KoIAX2kgX86AZkZc2ZjiWUlmX87cSSf/ABFjff8A66sZT48crK0q5CmJgkisW5MV6NGqIJI+/jUGSnq4EWWpAYzGFVWMLYVVIY/r4/6vWKsMuJPJEWikQMQtclZPABFWDTD3dg3+mgsY8a5e3wqCz+kC0nqTcQo5V0PlacfrfLqgbh9dcaHJwgfWjkKskg+48ivsT58eBqcTpHEk+M/qFSAiE8RF1dE9ciT8djrVaCF5MuEvKCJByVpGHId0egejYIAP2+2gtbdgCWRfRRpHPx0TfIX56qv+jeusbBDJiYwWNoxIWJZmJbiAe6H61/13ajsu2JjRCWSJRM3HikTBrpf1I8EX2P2J05bbFJm58cCSScmHHvwFHk/Fj++9A1JOwRbUDrxYGs0ThbDWFF/DFqUCyi96zQcL3zdEjlCGO3Vg0nJVI4d8xfTCwfix470NyMlsWRMaHLR1e5BIkRcVVrRFE0Pg+CbJ1T3qWP8AFZTOAWQdKFWgeQv9vI7+dVIst0xYTCSo9yOeXBpOx0W+wH7edAW+tMQ5LY++/jTkLuDETLJKWmglRQGR2Ki/06+4vqysoxgklj74MLNCiy/bvuj/AOvxpy+k4NvkxM/A3fDbIimeFkKOFlRvf2gJ7N2O7seAehrbc/8AZ/Og/G7TkNue2kd+mP40P3BTyWX5A7HyK0AXPl2/cMh/w0+LjQRlOIKFeQHkWFBNd9nsmv21Ju0v4zF/FRQDGwjKkcGPbsEYRDkw5dt+UCyfIvQ5IpFy4pIkYyQygkNDd9j8wqvPRvRHedww5EaFfWMiqqUyc1Tj5IJN+4/A6HgUOtB4RuEO0+ms6MlIrRekfaZKk5E+OwFon9hVaP5GdtbYEgGQkWOYFTik7TR+qzqQ/pED0goRiasktoLhyz7nF+JiidTGqo2RQLzBBYpT5dFH5lIND9tVMP1crPbHZVnM7JGsc5KHmRXILyFlQTXI133d6C3spxcMw5+4ZqLH6siHEjxxM/kBgF5CgQaDAggmh41UkULJtqRxwxJkYxiczoQic5HAJJ+wIIYd6rZmNH+JxZHy7Wf2M7QNGsIBruhRof8ADdURotPn4e552Li4wnnijhjx0UMIjM6xqgYgkirWq803nQb7pnTQ7ZBjQtjNBNEMZcjIh7kCGy6Fh7VBPEEUevju6O4Qz7lmnIy5MaLJnIXJgA4PCFHniT7vaA3ns9aI5AdMl8iZ8vMz8dWd/wAbC0csSiMsBwYkFOiTVHr9dAdpghyN1hk3AhcN5ykjcq4k3356A6JPxoHEbduUeLkZGDHFFkzsTErE+njqzqpKOTxumFnsKp8jvVDfJcZNs3QbcmHGjzpjz+mBfPkzmqJBQGKgR5DWe9T425TxwYuzoVxsmJnx5UVSq4qAr6zMaIpuI83VuT+atDc/ddonizI8SPL4ZBYrBLHGvpkuGB5LQ6APwD2R4Og8wUlTbofwEkZyOKsckQ8ljLEllZjdVSi6PkjwNEIoZM9spcWZocyaGQsxYtzhVSzRjprNrdfAK9geFzNxVw2x540lhinf1oi0iMTF1Rte7uwegOvvorkSu8M2BFls0JzHkWLkBIWa7br+r6dWCbv9q0AXCxpYZi4mWLJBCrHxDSAnyQPgj+39tb4uTjHMaXJadEIJlJJd5LWiCeurF/z+dRENBuk3GWXFKNIeUpIbq+j1dnsdjyfjVuWJYppFnhZoeuDTpXJaBAsn2txoiq7P20A5eSYocOjIHrsE0R+/7jU0Ek2Ntc0sTkJNIYH9poCr/MD8gkUb671TmYjnGrkosh4qe/56sPkVt/4cQMoaUyhg3TA9Dr7DsfzOgxWdcCVRxUs6uQSPHYFD9yf7utG9h26STKOXkw07EkcxQLMPiv3rx1yGqWxbfJPKvql48eQggH8rEWRZ/wBdNygYsgxESBA4tlJ8KeuvsxBPQuuvvoLzNyyQ8TEJGAGcAddGxVWAPPXdm+60xbGzrwijYqGrn3TDvoC/2uvjS7tkEhb1isfpMnRWu+iQKPfYP8qN/OmbGlGNFaFg/EFwADYN/wCP+WgbFlgVQBCrACuQhSj+us1TijZokaoxag1ZFazQf//Z"/>
          <p:cNvSpPr>
            <a:spLocks noChangeAspect="1" noChangeArrowheads="1"/>
          </p:cNvSpPr>
          <p:nvPr/>
        </p:nvSpPr>
        <p:spPr bwMode="auto">
          <a:xfrm>
            <a:off x="155575" y="-593725"/>
            <a:ext cx="1257300" cy="1247775"/>
          </a:xfrm>
          <a:prstGeom prst="rect">
            <a:avLst/>
          </a:prstGeom>
          <a:noFill/>
        </p:spPr>
        <p:txBody>
          <a:bodyPr vert="horz" wrap="square" lIns="91440" tIns="45720" rIns="91440" bIns="45720" numCol="1" anchor="t" anchorCtr="0" compatLnSpc="1">
            <a:prstTxWarp prst="textNoShape">
              <a:avLst/>
            </a:prstTxWarp>
          </a:bodyPr>
          <a:lstStyle/>
          <a:p>
            <a:endParaRPr lang="es-EC"/>
          </a:p>
        </p:txBody>
      </p:sp>
      <p:grpSp>
        <p:nvGrpSpPr>
          <p:cNvPr id="9" name="8 Grupo"/>
          <p:cNvGrpSpPr/>
          <p:nvPr/>
        </p:nvGrpSpPr>
        <p:grpSpPr>
          <a:xfrm>
            <a:off x="749784" y="1465511"/>
            <a:ext cx="7208073" cy="4692555"/>
            <a:chOff x="749784" y="1465511"/>
            <a:chExt cx="7208073" cy="4692555"/>
          </a:xfrm>
        </p:grpSpPr>
        <p:pic>
          <p:nvPicPr>
            <p:cNvPr id="21506" name="Picture 2" descr="http://t0.gstatic.com/images?q=tbn:ANd9GcRrYhZHgkiuGPSwwANhyx6CNC9ofJnjB8p-jaZ7Bl0jO3jD3_c&amp;t=1&amp;usg=__yS9_98Aq8lm6_GwnEOsY_2Yo6pw="/>
            <p:cNvPicPr>
              <a:picLocks noChangeAspect="1" noChangeArrowheads="1"/>
            </p:cNvPicPr>
            <p:nvPr/>
          </p:nvPicPr>
          <p:blipFill>
            <a:blip r:embed="rId3" cstate="print"/>
            <a:srcRect/>
            <a:stretch>
              <a:fillRect/>
            </a:stretch>
          </p:blipFill>
          <p:spPr bwMode="auto">
            <a:xfrm rot="214568">
              <a:off x="749784" y="1784603"/>
              <a:ext cx="2357454" cy="3500462"/>
            </a:xfrm>
            <a:prstGeom prst="rect">
              <a:avLst/>
            </a:prstGeom>
            <a:noFill/>
          </p:spPr>
        </p:pic>
        <p:pic>
          <p:nvPicPr>
            <p:cNvPr id="21516" name="Picture 12" descr="http://www.venere.com/img/hotel/8/6/6/7/267668/image_room_double_1.jpg"/>
            <p:cNvPicPr>
              <a:picLocks noChangeAspect="1" noChangeArrowheads="1"/>
            </p:cNvPicPr>
            <p:nvPr/>
          </p:nvPicPr>
          <p:blipFill>
            <a:blip r:embed="rId4" cstate="print"/>
            <a:srcRect/>
            <a:stretch>
              <a:fillRect/>
            </a:stretch>
          </p:blipFill>
          <p:spPr bwMode="auto">
            <a:xfrm rot="20918769">
              <a:off x="3820522" y="3300566"/>
              <a:ext cx="3333750" cy="2857500"/>
            </a:xfrm>
            <a:prstGeom prst="rect">
              <a:avLst/>
            </a:prstGeom>
            <a:noFill/>
          </p:spPr>
        </p:pic>
        <p:pic>
          <p:nvPicPr>
            <p:cNvPr id="10" name="Picture 4" descr="http://t0.gstatic.com/images?q=tbn:ANd9GcSoX5nDjjYjBZPcuU3xyro1RsKaWNW8-syw-TObX8M1HyDu5oQ&amp;t=1&amp;usg=__gE6Grubs-Xz7VBUlBSqLYU1aJSI="/>
            <p:cNvPicPr>
              <a:picLocks noChangeAspect="1" noChangeArrowheads="1"/>
            </p:cNvPicPr>
            <p:nvPr/>
          </p:nvPicPr>
          <p:blipFill>
            <a:blip r:embed="rId5" cstate="print"/>
            <a:srcRect/>
            <a:stretch>
              <a:fillRect/>
            </a:stretch>
          </p:blipFill>
          <p:spPr bwMode="auto">
            <a:xfrm rot="1394193">
              <a:off x="5567082" y="1465511"/>
              <a:ext cx="2390775" cy="1914525"/>
            </a:xfrm>
            <a:prstGeom prst="rect">
              <a:avLst/>
            </a:prstGeom>
            <a:noFill/>
          </p:spPr>
        </p:pic>
      </p:grpSp>
    </p:spTree>
  </p:cSld>
  <p:clrMapOvr>
    <a:masterClrMapping/>
  </p:clrMapOvr>
  <p:transition spd="slow" advClick="0" advTm="5000">
    <p:wheel/>
    <p:sndAc>
      <p:stSnd>
        <p:snd r:embed="rId2" name="breez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amond(in)">
                                      <p:cBhvr>
                                        <p:cTn id="7" dur="20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8" presetClass="emph" presetSubtype="0" fill="hold" grpId="0" nodeType="clickEffect">
                                  <p:stCondLst>
                                    <p:cond delay="0"/>
                                  </p:stCondLst>
                                  <p:childTnLst>
                                    <p:animRot by="21600000">
                                      <p:cBhvr>
                                        <p:cTn id="11" dur="2000" fill="hold"/>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o">
  <a:themeElements>
    <a:clrScheme name="Opulento">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o">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o">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97</TotalTime>
  <Words>416</Words>
  <Application>Microsoft Office PowerPoint</Application>
  <PresentationFormat>Presentación en pantalla (4:3)</PresentationFormat>
  <Paragraphs>31</Paragraphs>
  <Slides>10</Slides>
  <Notes>0</Notes>
  <HiddenSlides>0</HiddenSlides>
  <MMClips>1</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Opulento</vt:lpstr>
      <vt:lpstr>Diapositiva 1</vt:lpstr>
      <vt:lpstr>Que es un varón:</vt:lpstr>
      <vt:lpstr>CARACTERISTICAS:</vt:lpstr>
      <vt:lpstr>Características sentimentales:</vt:lpstr>
      <vt:lpstr>Características Mentales :</vt:lpstr>
      <vt:lpstr>Diapositiva 6</vt:lpstr>
      <vt:lpstr>Como quiero que me compre mi casa:</vt:lpstr>
      <vt:lpstr>Como quiero mi carro:</vt:lpstr>
      <vt:lpstr>Como quiero mi cuarto: </vt:lpstr>
      <vt:lpstr>Diapositiva 10</vt:lpstr>
    </vt:vector>
  </TitlesOfParts>
  <Company>ICM - ESPOL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betalab</dc:creator>
  <cp:lastModifiedBy>betalab</cp:lastModifiedBy>
  <cp:revision>11</cp:revision>
  <dcterms:created xsi:type="dcterms:W3CDTF">2010-08-18T21:22:59Z</dcterms:created>
  <dcterms:modified xsi:type="dcterms:W3CDTF">2010-08-23T21:27:05Z</dcterms:modified>
</cp:coreProperties>
</file>