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A3B6-5319-4572-80CD-E4624345C3DE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8E3D-B4D2-4CFE-B179-F568942DC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516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B22DA2-B849-4142-889D-91902ADCED02}" type="datetimeFigureOut">
              <a:rPr lang="es-EC" smtClean="0"/>
              <a:t>23/05/2016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5AD33DE-54B6-4470-9698-05881EBC663B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EJERCICIOS IDEALES PARA TENER UNA BUENA SALUD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err="1" smtClean="0"/>
              <a:t>Guia</a:t>
            </a:r>
            <a:r>
              <a:rPr lang="es-EC" dirty="0" smtClean="0"/>
              <a:t> </a:t>
            </a:r>
            <a:r>
              <a:rPr lang="es-EC" dirty="0" err="1" smtClean="0"/>
              <a:t>rapida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581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Ejercicios ideales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C" dirty="0" smtClean="0"/>
              <a:t>Este espacio esta dedicado a aquellas personas que, por sus diversas actividades dentro de casa, no tienen el suficiente tiempo para dedicarse a la actividad física.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C" dirty="0" smtClean="0"/>
              <a:t>Porque sí hay maneras de hacer ejercicio dentro de casa!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30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SOLO ES CUESTION DE QUE ENCUENTRES LA ALERNATIVA IDEAL PARA TI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3292" t="17800" r="57366" b="25425"/>
          <a:stretch/>
        </p:blipFill>
        <p:spPr bwMode="auto">
          <a:xfrm>
            <a:off x="4716016" y="2564904"/>
            <a:ext cx="3998664" cy="3411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746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29126" t="34729" r="46408" b="35013"/>
          <a:stretch/>
        </p:blipFill>
        <p:spPr bwMode="auto">
          <a:xfrm>
            <a:off x="1809388" y="803568"/>
            <a:ext cx="576064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119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29222" t="36904" r="47382" b="27459"/>
          <a:stretch/>
        </p:blipFill>
        <p:spPr bwMode="auto">
          <a:xfrm>
            <a:off x="1547664" y="773738"/>
            <a:ext cx="5040560" cy="356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39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562" t="28186" r="50778" b="21176"/>
          <a:stretch/>
        </p:blipFill>
        <p:spPr bwMode="auto">
          <a:xfrm>
            <a:off x="1475656" y="836712"/>
            <a:ext cx="5184576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0911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</TotalTime>
  <Words>62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Ángulos</vt:lpstr>
      <vt:lpstr>EJERCICIOS IDEALES PARA TENER UNA BUENA SALUD</vt:lpstr>
      <vt:lpstr>Ejercicios ideales</vt:lpstr>
      <vt:lpstr>SOLO ES CUESTION DE QUE ENCUENTRES LA ALERNATIVA IDEAL PARA TI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EJERCICIOS IDEALES PARA TENER UNA BUENA SALUD</dc:title>
  <dc:creator>OCHO</dc:creator>
  <cp:lastModifiedBy>OCHO</cp:lastModifiedBy>
  <cp:revision>4</cp:revision>
  <dcterms:created xsi:type="dcterms:W3CDTF">2016-05-23T23:46:46Z</dcterms:created>
  <dcterms:modified xsi:type="dcterms:W3CDTF">2016-05-24T00:26:30Z</dcterms:modified>
</cp:coreProperties>
</file>