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8" r:id="rId3"/>
    <p:sldId id="257" r:id="rId4"/>
    <p:sldId id="259" r:id="rId5"/>
    <p:sldId id="260" r:id="rId6"/>
    <p:sldId id="262" r:id="rId7"/>
    <p:sldId id="267" r:id="rId8"/>
    <p:sldId id="263" r:id="rId9"/>
    <p:sldId id="268" r:id="rId10"/>
    <p:sldId id="261" r:id="rId11"/>
    <p:sldId id="269" r:id="rId12"/>
    <p:sldId id="264" r:id="rId13"/>
    <p:sldId id="265" r:id="rId14"/>
    <p:sldId id="266" r:id="rId1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9"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FD4965-B5F0-43A4-916C-E86FD6E7DC8D}" type="doc">
      <dgm:prSet loTypeId="urn:microsoft.com/office/officeart/2005/8/layout/orgChart1" loCatId="hierarchy" qsTypeId="urn:microsoft.com/office/officeart/2005/8/quickstyle/simple1" qsCatId="simple" csTypeId="urn:microsoft.com/office/officeart/2005/8/colors/accent1_3" csCatId="accent1" phldr="1"/>
      <dgm:spPr/>
      <dgm:t>
        <a:bodyPr/>
        <a:lstStyle/>
        <a:p>
          <a:endParaRPr lang="es-ES"/>
        </a:p>
      </dgm:t>
    </dgm:pt>
    <dgm:pt modelId="{8E704A94-5403-4293-9E40-643C2FE4422E}">
      <dgm:prSet phldrT="[Texto]"/>
      <dgm:spPr/>
      <dgm:t>
        <a:bodyPr/>
        <a:lstStyle/>
        <a:p>
          <a:r>
            <a:rPr lang="es-ES" dirty="0" smtClean="0"/>
            <a:t>Rocas sedimentarias</a:t>
          </a:r>
          <a:endParaRPr lang="es-ES" dirty="0"/>
        </a:p>
      </dgm:t>
    </dgm:pt>
    <dgm:pt modelId="{C7907816-A4B3-4DC5-86B8-1DAD2C80A254}" type="parTrans" cxnId="{5F5615B0-C542-4C7D-B9C3-9029765C8A59}">
      <dgm:prSet/>
      <dgm:spPr/>
      <dgm:t>
        <a:bodyPr/>
        <a:lstStyle/>
        <a:p>
          <a:endParaRPr lang="es-ES"/>
        </a:p>
      </dgm:t>
    </dgm:pt>
    <dgm:pt modelId="{6BE09773-5AC2-434D-AC75-3928357429CA}" type="sibTrans" cxnId="{5F5615B0-C542-4C7D-B9C3-9029765C8A59}">
      <dgm:prSet/>
      <dgm:spPr/>
      <dgm:t>
        <a:bodyPr/>
        <a:lstStyle/>
        <a:p>
          <a:endParaRPr lang="es-ES"/>
        </a:p>
      </dgm:t>
    </dgm:pt>
    <dgm:pt modelId="{85491E78-EA7A-4649-916B-B6E5A063A0A5}">
      <dgm:prSet phldrT="[Texto]"/>
      <dgm:spPr/>
      <dgm:t>
        <a:bodyPr/>
        <a:lstStyle/>
        <a:p>
          <a:r>
            <a:rPr lang="es-ES" dirty="0" smtClean="0"/>
            <a:t>Detríticas</a:t>
          </a:r>
          <a:endParaRPr lang="es-ES" dirty="0"/>
        </a:p>
      </dgm:t>
    </dgm:pt>
    <dgm:pt modelId="{2A7D9766-2089-47D9-B207-CD2881AC4B5D}" type="parTrans" cxnId="{0B052CDD-D997-43C8-B0AD-F42BC815321A}">
      <dgm:prSet/>
      <dgm:spPr/>
      <dgm:t>
        <a:bodyPr/>
        <a:lstStyle/>
        <a:p>
          <a:endParaRPr lang="es-ES"/>
        </a:p>
      </dgm:t>
    </dgm:pt>
    <dgm:pt modelId="{6B671254-22C5-466F-BCDB-1101BA4F20BE}" type="sibTrans" cxnId="{0B052CDD-D997-43C8-B0AD-F42BC815321A}">
      <dgm:prSet/>
      <dgm:spPr/>
      <dgm:t>
        <a:bodyPr/>
        <a:lstStyle/>
        <a:p>
          <a:endParaRPr lang="es-ES"/>
        </a:p>
      </dgm:t>
    </dgm:pt>
    <dgm:pt modelId="{B35EEC0A-ADD3-42B4-A6CA-8B2120F7BA04}">
      <dgm:prSet phldrT="[Texto]"/>
      <dgm:spPr/>
      <dgm:t>
        <a:bodyPr/>
        <a:lstStyle/>
        <a:p>
          <a:r>
            <a:rPr lang="es-ES" dirty="0" smtClean="0"/>
            <a:t>Químicas</a:t>
          </a:r>
          <a:endParaRPr lang="es-ES" dirty="0"/>
        </a:p>
      </dgm:t>
    </dgm:pt>
    <dgm:pt modelId="{266F18FF-B4DA-4389-8ACF-226A544381E7}" type="parTrans" cxnId="{BAC85776-D3A6-4CA5-BF1B-0A1AE776B97E}">
      <dgm:prSet/>
      <dgm:spPr/>
      <dgm:t>
        <a:bodyPr/>
        <a:lstStyle/>
        <a:p>
          <a:endParaRPr lang="es-ES"/>
        </a:p>
      </dgm:t>
    </dgm:pt>
    <dgm:pt modelId="{39B6D7FA-955D-4F11-9326-F73697BAF87C}" type="sibTrans" cxnId="{BAC85776-D3A6-4CA5-BF1B-0A1AE776B97E}">
      <dgm:prSet/>
      <dgm:spPr/>
      <dgm:t>
        <a:bodyPr/>
        <a:lstStyle/>
        <a:p>
          <a:endParaRPr lang="es-ES"/>
        </a:p>
      </dgm:t>
    </dgm:pt>
    <dgm:pt modelId="{416A41BF-BF18-41D7-B92D-058625272662}">
      <dgm:prSet phldrT="[Texto]"/>
      <dgm:spPr/>
      <dgm:t>
        <a:bodyPr/>
        <a:lstStyle/>
        <a:p>
          <a:r>
            <a:rPr lang="es-ES" dirty="0" smtClean="0"/>
            <a:t>Orgánicas</a:t>
          </a:r>
          <a:endParaRPr lang="es-ES" dirty="0"/>
        </a:p>
      </dgm:t>
    </dgm:pt>
    <dgm:pt modelId="{0FA11516-AD62-4E1F-AF8C-42CDC6057045}" type="parTrans" cxnId="{77E25AE5-90F6-44DB-8FE6-A2A5D101E709}">
      <dgm:prSet/>
      <dgm:spPr/>
      <dgm:t>
        <a:bodyPr/>
        <a:lstStyle/>
        <a:p>
          <a:endParaRPr lang="es-ES"/>
        </a:p>
      </dgm:t>
    </dgm:pt>
    <dgm:pt modelId="{66A99B0F-A84A-4655-AC92-5482E34BDF99}" type="sibTrans" cxnId="{77E25AE5-90F6-44DB-8FE6-A2A5D101E709}">
      <dgm:prSet/>
      <dgm:spPr/>
      <dgm:t>
        <a:bodyPr/>
        <a:lstStyle/>
        <a:p>
          <a:endParaRPr lang="es-ES"/>
        </a:p>
      </dgm:t>
    </dgm:pt>
    <dgm:pt modelId="{F93482A2-D42B-481C-912F-2B009368F721}" type="pres">
      <dgm:prSet presAssocID="{07FD4965-B5F0-43A4-916C-E86FD6E7DC8D}" presName="hierChild1" presStyleCnt="0">
        <dgm:presLayoutVars>
          <dgm:orgChart val="1"/>
          <dgm:chPref val="1"/>
          <dgm:dir/>
          <dgm:animOne val="branch"/>
          <dgm:animLvl val="lvl"/>
          <dgm:resizeHandles/>
        </dgm:presLayoutVars>
      </dgm:prSet>
      <dgm:spPr/>
      <dgm:t>
        <a:bodyPr/>
        <a:lstStyle/>
        <a:p>
          <a:endParaRPr lang="en-US"/>
        </a:p>
      </dgm:t>
    </dgm:pt>
    <dgm:pt modelId="{31C6CC6B-CE69-4284-B9FC-FA6397A24EE0}" type="pres">
      <dgm:prSet presAssocID="{8E704A94-5403-4293-9E40-643C2FE4422E}" presName="hierRoot1" presStyleCnt="0">
        <dgm:presLayoutVars>
          <dgm:hierBranch val="init"/>
        </dgm:presLayoutVars>
      </dgm:prSet>
      <dgm:spPr/>
    </dgm:pt>
    <dgm:pt modelId="{6CBF9637-B2BA-4673-9EDD-88E7F3CE4E88}" type="pres">
      <dgm:prSet presAssocID="{8E704A94-5403-4293-9E40-643C2FE4422E}" presName="rootComposite1" presStyleCnt="0"/>
      <dgm:spPr/>
    </dgm:pt>
    <dgm:pt modelId="{47C00E51-C92B-496D-85B9-35ACD687CD6E}" type="pres">
      <dgm:prSet presAssocID="{8E704A94-5403-4293-9E40-643C2FE4422E}" presName="rootText1" presStyleLbl="node0" presStyleIdx="0" presStyleCnt="1">
        <dgm:presLayoutVars>
          <dgm:chPref val="3"/>
        </dgm:presLayoutVars>
      </dgm:prSet>
      <dgm:spPr/>
      <dgm:t>
        <a:bodyPr/>
        <a:lstStyle/>
        <a:p>
          <a:endParaRPr lang="es-ES"/>
        </a:p>
      </dgm:t>
    </dgm:pt>
    <dgm:pt modelId="{8A66A4E6-66D2-4E95-9857-32401B83C733}" type="pres">
      <dgm:prSet presAssocID="{8E704A94-5403-4293-9E40-643C2FE4422E}" presName="rootConnector1" presStyleLbl="node1" presStyleIdx="0" presStyleCnt="0"/>
      <dgm:spPr/>
      <dgm:t>
        <a:bodyPr/>
        <a:lstStyle/>
        <a:p>
          <a:endParaRPr lang="en-US"/>
        </a:p>
      </dgm:t>
    </dgm:pt>
    <dgm:pt modelId="{DCCD1132-6847-40A5-A3F2-6C7AB1958054}" type="pres">
      <dgm:prSet presAssocID="{8E704A94-5403-4293-9E40-643C2FE4422E}" presName="hierChild2" presStyleCnt="0"/>
      <dgm:spPr/>
    </dgm:pt>
    <dgm:pt modelId="{CCE6427B-3B15-45B9-90C1-C6C9A07A17F0}" type="pres">
      <dgm:prSet presAssocID="{2A7D9766-2089-47D9-B207-CD2881AC4B5D}" presName="Name37" presStyleLbl="parChTrans1D2" presStyleIdx="0" presStyleCnt="3"/>
      <dgm:spPr/>
      <dgm:t>
        <a:bodyPr/>
        <a:lstStyle/>
        <a:p>
          <a:endParaRPr lang="en-US"/>
        </a:p>
      </dgm:t>
    </dgm:pt>
    <dgm:pt modelId="{56FD1497-D31D-4A24-BB3D-77F8DC6A1A32}" type="pres">
      <dgm:prSet presAssocID="{85491E78-EA7A-4649-916B-B6E5A063A0A5}" presName="hierRoot2" presStyleCnt="0">
        <dgm:presLayoutVars>
          <dgm:hierBranch val="init"/>
        </dgm:presLayoutVars>
      </dgm:prSet>
      <dgm:spPr/>
    </dgm:pt>
    <dgm:pt modelId="{AA2BD926-4D9B-4A07-B6F3-C2498890C104}" type="pres">
      <dgm:prSet presAssocID="{85491E78-EA7A-4649-916B-B6E5A063A0A5}" presName="rootComposite" presStyleCnt="0"/>
      <dgm:spPr/>
    </dgm:pt>
    <dgm:pt modelId="{7E414DAA-9A59-4FE5-966A-F597DA8FF07B}" type="pres">
      <dgm:prSet presAssocID="{85491E78-EA7A-4649-916B-B6E5A063A0A5}" presName="rootText" presStyleLbl="node2" presStyleIdx="0" presStyleCnt="3">
        <dgm:presLayoutVars>
          <dgm:chPref val="3"/>
        </dgm:presLayoutVars>
      </dgm:prSet>
      <dgm:spPr/>
      <dgm:t>
        <a:bodyPr/>
        <a:lstStyle/>
        <a:p>
          <a:endParaRPr lang="en-US"/>
        </a:p>
      </dgm:t>
    </dgm:pt>
    <dgm:pt modelId="{70A4E5D4-2821-4A1C-909D-3E281800F924}" type="pres">
      <dgm:prSet presAssocID="{85491E78-EA7A-4649-916B-B6E5A063A0A5}" presName="rootConnector" presStyleLbl="node2" presStyleIdx="0" presStyleCnt="3"/>
      <dgm:spPr/>
      <dgm:t>
        <a:bodyPr/>
        <a:lstStyle/>
        <a:p>
          <a:endParaRPr lang="en-US"/>
        </a:p>
      </dgm:t>
    </dgm:pt>
    <dgm:pt modelId="{6ABFE9FC-A859-42D1-9E42-972D08DC95AC}" type="pres">
      <dgm:prSet presAssocID="{85491E78-EA7A-4649-916B-B6E5A063A0A5}" presName="hierChild4" presStyleCnt="0"/>
      <dgm:spPr/>
    </dgm:pt>
    <dgm:pt modelId="{45424B64-A497-4F6B-9C33-E8071D58A35B}" type="pres">
      <dgm:prSet presAssocID="{85491E78-EA7A-4649-916B-B6E5A063A0A5}" presName="hierChild5" presStyleCnt="0"/>
      <dgm:spPr/>
    </dgm:pt>
    <dgm:pt modelId="{FDD9BEC8-CCFE-478F-A172-489C53080570}" type="pres">
      <dgm:prSet presAssocID="{266F18FF-B4DA-4389-8ACF-226A544381E7}" presName="Name37" presStyleLbl="parChTrans1D2" presStyleIdx="1" presStyleCnt="3"/>
      <dgm:spPr/>
      <dgm:t>
        <a:bodyPr/>
        <a:lstStyle/>
        <a:p>
          <a:endParaRPr lang="en-US"/>
        </a:p>
      </dgm:t>
    </dgm:pt>
    <dgm:pt modelId="{24F9B068-95D7-4F04-9803-884A2FC25ECE}" type="pres">
      <dgm:prSet presAssocID="{B35EEC0A-ADD3-42B4-A6CA-8B2120F7BA04}" presName="hierRoot2" presStyleCnt="0">
        <dgm:presLayoutVars>
          <dgm:hierBranch val="init"/>
        </dgm:presLayoutVars>
      </dgm:prSet>
      <dgm:spPr/>
    </dgm:pt>
    <dgm:pt modelId="{FB3D62AD-A5B2-4F0B-A736-7F15D6E14F4D}" type="pres">
      <dgm:prSet presAssocID="{B35EEC0A-ADD3-42B4-A6CA-8B2120F7BA04}" presName="rootComposite" presStyleCnt="0"/>
      <dgm:spPr/>
    </dgm:pt>
    <dgm:pt modelId="{C443DD27-697C-4C2E-A94D-A3677F284C62}" type="pres">
      <dgm:prSet presAssocID="{B35EEC0A-ADD3-42B4-A6CA-8B2120F7BA04}" presName="rootText" presStyleLbl="node2" presStyleIdx="1" presStyleCnt="3">
        <dgm:presLayoutVars>
          <dgm:chPref val="3"/>
        </dgm:presLayoutVars>
      </dgm:prSet>
      <dgm:spPr/>
      <dgm:t>
        <a:bodyPr/>
        <a:lstStyle/>
        <a:p>
          <a:endParaRPr lang="en-US"/>
        </a:p>
      </dgm:t>
    </dgm:pt>
    <dgm:pt modelId="{9FA6DD47-8772-4DAE-883A-6B69D6D29E05}" type="pres">
      <dgm:prSet presAssocID="{B35EEC0A-ADD3-42B4-A6CA-8B2120F7BA04}" presName="rootConnector" presStyleLbl="node2" presStyleIdx="1" presStyleCnt="3"/>
      <dgm:spPr/>
      <dgm:t>
        <a:bodyPr/>
        <a:lstStyle/>
        <a:p>
          <a:endParaRPr lang="en-US"/>
        </a:p>
      </dgm:t>
    </dgm:pt>
    <dgm:pt modelId="{BA097E00-9593-41F4-AA03-DA1350CD6026}" type="pres">
      <dgm:prSet presAssocID="{B35EEC0A-ADD3-42B4-A6CA-8B2120F7BA04}" presName="hierChild4" presStyleCnt="0"/>
      <dgm:spPr/>
    </dgm:pt>
    <dgm:pt modelId="{7D1687BA-7710-4138-BC6A-F7CBDBD27009}" type="pres">
      <dgm:prSet presAssocID="{B35EEC0A-ADD3-42B4-A6CA-8B2120F7BA04}" presName="hierChild5" presStyleCnt="0"/>
      <dgm:spPr/>
    </dgm:pt>
    <dgm:pt modelId="{C0297F78-B397-4680-B7C9-6D4EA88CADF0}" type="pres">
      <dgm:prSet presAssocID="{0FA11516-AD62-4E1F-AF8C-42CDC6057045}" presName="Name37" presStyleLbl="parChTrans1D2" presStyleIdx="2" presStyleCnt="3"/>
      <dgm:spPr/>
      <dgm:t>
        <a:bodyPr/>
        <a:lstStyle/>
        <a:p>
          <a:endParaRPr lang="en-US"/>
        </a:p>
      </dgm:t>
    </dgm:pt>
    <dgm:pt modelId="{3F0DAED2-3DDA-46FF-8882-FAED574E2314}" type="pres">
      <dgm:prSet presAssocID="{416A41BF-BF18-41D7-B92D-058625272662}" presName="hierRoot2" presStyleCnt="0">
        <dgm:presLayoutVars>
          <dgm:hierBranch val="init"/>
        </dgm:presLayoutVars>
      </dgm:prSet>
      <dgm:spPr/>
    </dgm:pt>
    <dgm:pt modelId="{952CB748-342A-495F-B9C7-1A9BBD1FBDDA}" type="pres">
      <dgm:prSet presAssocID="{416A41BF-BF18-41D7-B92D-058625272662}" presName="rootComposite" presStyleCnt="0"/>
      <dgm:spPr/>
    </dgm:pt>
    <dgm:pt modelId="{6998EB4B-114C-412A-8450-7173D436A7E0}" type="pres">
      <dgm:prSet presAssocID="{416A41BF-BF18-41D7-B92D-058625272662}" presName="rootText" presStyleLbl="node2" presStyleIdx="2" presStyleCnt="3">
        <dgm:presLayoutVars>
          <dgm:chPref val="3"/>
        </dgm:presLayoutVars>
      </dgm:prSet>
      <dgm:spPr/>
      <dgm:t>
        <a:bodyPr/>
        <a:lstStyle/>
        <a:p>
          <a:endParaRPr lang="en-US"/>
        </a:p>
      </dgm:t>
    </dgm:pt>
    <dgm:pt modelId="{82BABA3B-ABD8-496B-A477-F4EF23F08011}" type="pres">
      <dgm:prSet presAssocID="{416A41BF-BF18-41D7-B92D-058625272662}" presName="rootConnector" presStyleLbl="node2" presStyleIdx="2" presStyleCnt="3"/>
      <dgm:spPr/>
      <dgm:t>
        <a:bodyPr/>
        <a:lstStyle/>
        <a:p>
          <a:endParaRPr lang="en-US"/>
        </a:p>
      </dgm:t>
    </dgm:pt>
    <dgm:pt modelId="{9432A951-144A-4D39-8AE0-2D83DB08B15F}" type="pres">
      <dgm:prSet presAssocID="{416A41BF-BF18-41D7-B92D-058625272662}" presName="hierChild4" presStyleCnt="0"/>
      <dgm:spPr/>
    </dgm:pt>
    <dgm:pt modelId="{2FA46B15-403F-404F-B8C5-370B61CE752D}" type="pres">
      <dgm:prSet presAssocID="{416A41BF-BF18-41D7-B92D-058625272662}" presName="hierChild5" presStyleCnt="0"/>
      <dgm:spPr/>
    </dgm:pt>
    <dgm:pt modelId="{350E6B78-DD6D-4069-A28C-A4BA77D1873F}" type="pres">
      <dgm:prSet presAssocID="{8E704A94-5403-4293-9E40-643C2FE4422E}" presName="hierChild3" presStyleCnt="0"/>
      <dgm:spPr/>
    </dgm:pt>
  </dgm:ptLst>
  <dgm:cxnLst>
    <dgm:cxn modelId="{99390A76-C550-4498-936B-89731718C7BA}" type="presOf" srcId="{2A7D9766-2089-47D9-B207-CD2881AC4B5D}" destId="{CCE6427B-3B15-45B9-90C1-C6C9A07A17F0}" srcOrd="0" destOrd="0" presId="urn:microsoft.com/office/officeart/2005/8/layout/orgChart1"/>
    <dgm:cxn modelId="{7CD83B12-8BD8-44D8-8538-F6AF1DD4FA25}" type="presOf" srcId="{0FA11516-AD62-4E1F-AF8C-42CDC6057045}" destId="{C0297F78-B397-4680-B7C9-6D4EA88CADF0}" srcOrd="0" destOrd="0" presId="urn:microsoft.com/office/officeart/2005/8/layout/orgChart1"/>
    <dgm:cxn modelId="{77E25AE5-90F6-44DB-8FE6-A2A5D101E709}" srcId="{8E704A94-5403-4293-9E40-643C2FE4422E}" destId="{416A41BF-BF18-41D7-B92D-058625272662}" srcOrd="2" destOrd="0" parTransId="{0FA11516-AD62-4E1F-AF8C-42CDC6057045}" sibTransId="{66A99B0F-A84A-4655-AC92-5482E34BDF99}"/>
    <dgm:cxn modelId="{1ED2651B-0CAA-4F23-950D-57C6D86DA653}" type="presOf" srcId="{416A41BF-BF18-41D7-B92D-058625272662}" destId="{82BABA3B-ABD8-496B-A477-F4EF23F08011}" srcOrd="1" destOrd="0" presId="urn:microsoft.com/office/officeart/2005/8/layout/orgChart1"/>
    <dgm:cxn modelId="{AE575D3C-ADC1-4E2A-892A-B74338BF7959}" type="presOf" srcId="{8E704A94-5403-4293-9E40-643C2FE4422E}" destId="{8A66A4E6-66D2-4E95-9857-32401B83C733}" srcOrd="1" destOrd="0" presId="urn:microsoft.com/office/officeart/2005/8/layout/orgChart1"/>
    <dgm:cxn modelId="{5F5615B0-C542-4C7D-B9C3-9029765C8A59}" srcId="{07FD4965-B5F0-43A4-916C-E86FD6E7DC8D}" destId="{8E704A94-5403-4293-9E40-643C2FE4422E}" srcOrd="0" destOrd="0" parTransId="{C7907816-A4B3-4DC5-86B8-1DAD2C80A254}" sibTransId="{6BE09773-5AC2-434D-AC75-3928357429CA}"/>
    <dgm:cxn modelId="{86B3516F-ACCA-4370-A697-FC0588392AAC}" type="presOf" srcId="{8E704A94-5403-4293-9E40-643C2FE4422E}" destId="{47C00E51-C92B-496D-85B9-35ACD687CD6E}" srcOrd="0" destOrd="0" presId="urn:microsoft.com/office/officeart/2005/8/layout/orgChart1"/>
    <dgm:cxn modelId="{FBC2BF47-3AE6-4E02-AD9C-411B180CD012}" type="presOf" srcId="{416A41BF-BF18-41D7-B92D-058625272662}" destId="{6998EB4B-114C-412A-8450-7173D436A7E0}" srcOrd="0" destOrd="0" presId="urn:microsoft.com/office/officeart/2005/8/layout/orgChart1"/>
    <dgm:cxn modelId="{E7A2620C-5CEE-4BAD-B181-8E3C987BF616}" type="presOf" srcId="{85491E78-EA7A-4649-916B-B6E5A063A0A5}" destId="{70A4E5D4-2821-4A1C-909D-3E281800F924}" srcOrd="1" destOrd="0" presId="urn:microsoft.com/office/officeart/2005/8/layout/orgChart1"/>
    <dgm:cxn modelId="{BAC85776-D3A6-4CA5-BF1B-0A1AE776B97E}" srcId="{8E704A94-5403-4293-9E40-643C2FE4422E}" destId="{B35EEC0A-ADD3-42B4-A6CA-8B2120F7BA04}" srcOrd="1" destOrd="0" parTransId="{266F18FF-B4DA-4389-8ACF-226A544381E7}" sibTransId="{39B6D7FA-955D-4F11-9326-F73697BAF87C}"/>
    <dgm:cxn modelId="{5BA9A7A6-8F2A-4B69-B114-062EAA3F6925}" type="presOf" srcId="{266F18FF-B4DA-4389-8ACF-226A544381E7}" destId="{FDD9BEC8-CCFE-478F-A172-489C53080570}" srcOrd="0" destOrd="0" presId="urn:microsoft.com/office/officeart/2005/8/layout/orgChart1"/>
    <dgm:cxn modelId="{EBA94F0F-21F2-4C58-BA64-22F59DB9E0B0}" type="presOf" srcId="{07FD4965-B5F0-43A4-916C-E86FD6E7DC8D}" destId="{F93482A2-D42B-481C-912F-2B009368F721}" srcOrd="0" destOrd="0" presId="urn:microsoft.com/office/officeart/2005/8/layout/orgChart1"/>
    <dgm:cxn modelId="{0B052CDD-D997-43C8-B0AD-F42BC815321A}" srcId="{8E704A94-5403-4293-9E40-643C2FE4422E}" destId="{85491E78-EA7A-4649-916B-B6E5A063A0A5}" srcOrd="0" destOrd="0" parTransId="{2A7D9766-2089-47D9-B207-CD2881AC4B5D}" sibTransId="{6B671254-22C5-466F-BCDB-1101BA4F20BE}"/>
    <dgm:cxn modelId="{BCA050BA-1D53-4165-B800-C6A2F411640F}" type="presOf" srcId="{B35EEC0A-ADD3-42B4-A6CA-8B2120F7BA04}" destId="{C443DD27-697C-4C2E-A94D-A3677F284C62}" srcOrd="0" destOrd="0" presId="urn:microsoft.com/office/officeart/2005/8/layout/orgChart1"/>
    <dgm:cxn modelId="{B09E50FE-3417-4D99-8166-27AB6D2BB399}" type="presOf" srcId="{85491E78-EA7A-4649-916B-B6E5A063A0A5}" destId="{7E414DAA-9A59-4FE5-966A-F597DA8FF07B}" srcOrd="0" destOrd="0" presId="urn:microsoft.com/office/officeart/2005/8/layout/orgChart1"/>
    <dgm:cxn modelId="{DA8B3F3A-1416-408F-BF52-ACF9CD50B080}" type="presOf" srcId="{B35EEC0A-ADD3-42B4-A6CA-8B2120F7BA04}" destId="{9FA6DD47-8772-4DAE-883A-6B69D6D29E05}" srcOrd="1" destOrd="0" presId="urn:microsoft.com/office/officeart/2005/8/layout/orgChart1"/>
    <dgm:cxn modelId="{47F9E5A2-C763-441D-AB84-ABF1AD6C8C73}" type="presParOf" srcId="{F93482A2-D42B-481C-912F-2B009368F721}" destId="{31C6CC6B-CE69-4284-B9FC-FA6397A24EE0}" srcOrd="0" destOrd="0" presId="urn:microsoft.com/office/officeart/2005/8/layout/orgChart1"/>
    <dgm:cxn modelId="{722D1F8B-AD8E-4D24-A6F8-A44C6B8B9912}" type="presParOf" srcId="{31C6CC6B-CE69-4284-B9FC-FA6397A24EE0}" destId="{6CBF9637-B2BA-4673-9EDD-88E7F3CE4E88}" srcOrd="0" destOrd="0" presId="urn:microsoft.com/office/officeart/2005/8/layout/orgChart1"/>
    <dgm:cxn modelId="{E9A89EBB-952D-448C-AC19-4A72B72BE7D7}" type="presParOf" srcId="{6CBF9637-B2BA-4673-9EDD-88E7F3CE4E88}" destId="{47C00E51-C92B-496D-85B9-35ACD687CD6E}" srcOrd="0" destOrd="0" presId="urn:microsoft.com/office/officeart/2005/8/layout/orgChart1"/>
    <dgm:cxn modelId="{B00EBD97-F434-4590-B1E8-57E308F494FE}" type="presParOf" srcId="{6CBF9637-B2BA-4673-9EDD-88E7F3CE4E88}" destId="{8A66A4E6-66D2-4E95-9857-32401B83C733}" srcOrd="1" destOrd="0" presId="urn:microsoft.com/office/officeart/2005/8/layout/orgChart1"/>
    <dgm:cxn modelId="{924437DA-1EBD-4A53-9980-49209B28154E}" type="presParOf" srcId="{31C6CC6B-CE69-4284-B9FC-FA6397A24EE0}" destId="{DCCD1132-6847-40A5-A3F2-6C7AB1958054}" srcOrd="1" destOrd="0" presId="urn:microsoft.com/office/officeart/2005/8/layout/orgChart1"/>
    <dgm:cxn modelId="{974C1C78-4EFE-4695-AF15-634DE029E188}" type="presParOf" srcId="{DCCD1132-6847-40A5-A3F2-6C7AB1958054}" destId="{CCE6427B-3B15-45B9-90C1-C6C9A07A17F0}" srcOrd="0" destOrd="0" presId="urn:microsoft.com/office/officeart/2005/8/layout/orgChart1"/>
    <dgm:cxn modelId="{50987407-E772-4051-B805-5D1B84B238FD}" type="presParOf" srcId="{DCCD1132-6847-40A5-A3F2-6C7AB1958054}" destId="{56FD1497-D31D-4A24-BB3D-77F8DC6A1A32}" srcOrd="1" destOrd="0" presId="urn:microsoft.com/office/officeart/2005/8/layout/orgChart1"/>
    <dgm:cxn modelId="{A0A31395-F41F-4AB9-B23E-013DB19614E4}" type="presParOf" srcId="{56FD1497-D31D-4A24-BB3D-77F8DC6A1A32}" destId="{AA2BD926-4D9B-4A07-B6F3-C2498890C104}" srcOrd="0" destOrd="0" presId="urn:microsoft.com/office/officeart/2005/8/layout/orgChart1"/>
    <dgm:cxn modelId="{9C991B59-AAF4-427C-B226-D9F4E8A66026}" type="presParOf" srcId="{AA2BD926-4D9B-4A07-B6F3-C2498890C104}" destId="{7E414DAA-9A59-4FE5-966A-F597DA8FF07B}" srcOrd="0" destOrd="0" presId="urn:microsoft.com/office/officeart/2005/8/layout/orgChart1"/>
    <dgm:cxn modelId="{DF815492-32E2-4259-A9A6-9D6B60B0D10A}" type="presParOf" srcId="{AA2BD926-4D9B-4A07-B6F3-C2498890C104}" destId="{70A4E5D4-2821-4A1C-909D-3E281800F924}" srcOrd="1" destOrd="0" presId="urn:microsoft.com/office/officeart/2005/8/layout/orgChart1"/>
    <dgm:cxn modelId="{5D14A017-5A50-439D-90B4-D89A82DB1A3C}" type="presParOf" srcId="{56FD1497-D31D-4A24-BB3D-77F8DC6A1A32}" destId="{6ABFE9FC-A859-42D1-9E42-972D08DC95AC}" srcOrd="1" destOrd="0" presId="urn:microsoft.com/office/officeart/2005/8/layout/orgChart1"/>
    <dgm:cxn modelId="{98DEEA8B-D3BE-4B5D-9FA0-B748DB7E6404}" type="presParOf" srcId="{56FD1497-D31D-4A24-BB3D-77F8DC6A1A32}" destId="{45424B64-A497-4F6B-9C33-E8071D58A35B}" srcOrd="2" destOrd="0" presId="urn:microsoft.com/office/officeart/2005/8/layout/orgChart1"/>
    <dgm:cxn modelId="{A8303A12-B484-4443-9489-CF7D63B7CE57}" type="presParOf" srcId="{DCCD1132-6847-40A5-A3F2-6C7AB1958054}" destId="{FDD9BEC8-CCFE-478F-A172-489C53080570}" srcOrd="2" destOrd="0" presId="urn:microsoft.com/office/officeart/2005/8/layout/orgChart1"/>
    <dgm:cxn modelId="{530DB227-AF83-4EB5-86E8-03EEB6211B84}" type="presParOf" srcId="{DCCD1132-6847-40A5-A3F2-6C7AB1958054}" destId="{24F9B068-95D7-4F04-9803-884A2FC25ECE}" srcOrd="3" destOrd="0" presId="urn:microsoft.com/office/officeart/2005/8/layout/orgChart1"/>
    <dgm:cxn modelId="{8CA472C2-4E26-405F-B218-F5312C5C231E}" type="presParOf" srcId="{24F9B068-95D7-4F04-9803-884A2FC25ECE}" destId="{FB3D62AD-A5B2-4F0B-A736-7F15D6E14F4D}" srcOrd="0" destOrd="0" presId="urn:microsoft.com/office/officeart/2005/8/layout/orgChart1"/>
    <dgm:cxn modelId="{658195BB-BEC3-4A6D-8D03-E08F090C1819}" type="presParOf" srcId="{FB3D62AD-A5B2-4F0B-A736-7F15D6E14F4D}" destId="{C443DD27-697C-4C2E-A94D-A3677F284C62}" srcOrd="0" destOrd="0" presId="urn:microsoft.com/office/officeart/2005/8/layout/orgChart1"/>
    <dgm:cxn modelId="{801D85C4-EC93-478E-B217-D85FDFAD6FFC}" type="presParOf" srcId="{FB3D62AD-A5B2-4F0B-A736-7F15D6E14F4D}" destId="{9FA6DD47-8772-4DAE-883A-6B69D6D29E05}" srcOrd="1" destOrd="0" presId="urn:microsoft.com/office/officeart/2005/8/layout/orgChart1"/>
    <dgm:cxn modelId="{DB8D22BB-7B8A-4071-9634-DC6ABD2DA14E}" type="presParOf" srcId="{24F9B068-95D7-4F04-9803-884A2FC25ECE}" destId="{BA097E00-9593-41F4-AA03-DA1350CD6026}" srcOrd="1" destOrd="0" presId="urn:microsoft.com/office/officeart/2005/8/layout/orgChart1"/>
    <dgm:cxn modelId="{BB38ABE8-2212-4735-BA60-6FFAC0DFFFCB}" type="presParOf" srcId="{24F9B068-95D7-4F04-9803-884A2FC25ECE}" destId="{7D1687BA-7710-4138-BC6A-F7CBDBD27009}" srcOrd="2" destOrd="0" presId="urn:microsoft.com/office/officeart/2005/8/layout/orgChart1"/>
    <dgm:cxn modelId="{906C6A3F-A929-4FA9-8F59-3E54F0944E96}" type="presParOf" srcId="{DCCD1132-6847-40A5-A3F2-6C7AB1958054}" destId="{C0297F78-B397-4680-B7C9-6D4EA88CADF0}" srcOrd="4" destOrd="0" presId="urn:microsoft.com/office/officeart/2005/8/layout/orgChart1"/>
    <dgm:cxn modelId="{43E7A0B8-01E3-4A2D-B612-0BC1B271B525}" type="presParOf" srcId="{DCCD1132-6847-40A5-A3F2-6C7AB1958054}" destId="{3F0DAED2-3DDA-46FF-8882-FAED574E2314}" srcOrd="5" destOrd="0" presId="urn:microsoft.com/office/officeart/2005/8/layout/orgChart1"/>
    <dgm:cxn modelId="{1F19781B-0396-48A0-B41C-E11F5697474F}" type="presParOf" srcId="{3F0DAED2-3DDA-46FF-8882-FAED574E2314}" destId="{952CB748-342A-495F-B9C7-1A9BBD1FBDDA}" srcOrd="0" destOrd="0" presId="urn:microsoft.com/office/officeart/2005/8/layout/orgChart1"/>
    <dgm:cxn modelId="{8F578CF9-0799-4B69-BF27-944B31093E0F}" type="presParOf" srcId="{952CB748-342A-495F-B9C7-1A9BBD1FBDDA}" destId="{6998EB4B-114C-412A-8450-7173D436A7E0}" srcOrd="0" destOrd="0" presId="urn:microsoft.com/office/officeart/2005/8/layout/orgChart1"/>
    <dgm:cxn modelId="{0FCC553B-F586-49C9-A7D0-25F9BFDD6F18}" type="presParOf" srcId="{952CB748-342A-495F-B9C7-1A9BBD1FBDDA}" destId="{82BABA3B-ABD8-496B-A477-F4EF23F08011}" srcOrd="1" destOrd="0" presId="urn:microsoft.com/office/officeart/2005/8/layout/orgChart1"/>
    <dgm:cxn modelId="{0AE1C9C1-77C2-4128-9844-AE71985FDD37}" type="presParOf" srcId="{3F0DAED2-3DDA-46FF-8882-FAED574E2314}" destId="{9432A951-144A-4D39-8AE0-2D83DB08B15F}" srcOrd="1" destOrd="0" presId="urn:microsoft.com/office/officeart/2005/8/layout/orgChart1"/>
    <dgm:cxn modelId="{EE4E1CEF-AA65-423A-B3F6-3660BB46EAD3}" type="presParOf" srcId="{3F0DAED2-3DDA-46FF-8882-FAED574E2314}" destId="{2FA46B15-403F-404F-B8C5-370B61CE752D}" srcOrd="2" destOrd="0" presId="urn:microsoft.com/office/officeart/2005/8/layout/orgChart1"/>
    <dgm:cxn modelId="{70A6EDE8-3D98-4173-83C0-6344E2565E05}" type="presParOf" srcId="{31C6CC6B-CE69-4284-B9FC-FA6397A24EE0}" destId="{350E6B78-DD6D-4069-A28C-A4BA77D1873F}"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297F78-B397-4680-B7C9-6D4EA88CADF0}">
      <dsp:nvSpPr>
        <dsp:cNvPr id="0" name=""/>
        <dsp:cNvSpPr/>
      </dsp:nvSpPr>
      <dsp:spPr>
        <a:xfrm>
          <a:off x="3132347" y="1643892"/>
          <a:ext cx="2216159" cy="384622"/>
        </a:xfrm>
        <a:custGeom>
          <a:avLst/>
          <a:gdLst/>
          <a:ahLst/>
          <a:cxnLst/>
          <a:rect l="0" t="0" r="0" b="0"/>
          <a:pathLst>
            <a:path>
              <a:moveTo>
                <a:pt x="0" y="0"/>
              </a:moveTo>
              <a:lnTo>
                <a:pt x="0" y="192311"/>
              </a:lnTo>
              <a:lnTo>
                <a:pt x="2216159" y="192311"/>
              </a:lnTo>
              <a:lnTo>
                <a:pt x="2216159" y="384622"/>
              </a:lnTo>
            </a:path>
          </a:pathLst>
        </a:custGeom>
        <a:noFill/>
        <a:ln w="381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D9BEC8-CCFE-478F-A172-489C53080570}">
      <dsp:nvSpPr>
        <dsp:cNvPr id="0" name=""/>
        <dsp:cNvSpPr/>
      </dsp:nvSpPr>
      <dsp:spPr>
        <a:xfrm>
          <a:off x="3086628" y="1643892"/>
          <a:ext cx="91440" cy="384622"/>
        </a:xfrm>
        <a:custGeom>
          <a:avLst/>
          <a:gdLst/>
          <a:ahLst/>
          <a:cxnLst/>
          <a:rect l="0" t="0" r="0" b="0"/>
          <a:pathLst>
            <a:path>
              <a:moveTo>
                <a:pt x="45720" y="0"/>
              </a:moveTo>
              <a:lnTo>
                <a:pt x="45720" y="384622"/>
              </a:lnTo>
            </a:path>
          </a:pathLst>
        </a:custGeom>
        <a:noFill/>
        <a:ln w="381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E6427B-3B15-45B9-90C1-C6C9A07A17F0}">
      <dsp:nvSpPr>
        <dsp:cNvPr id="0" name=""/>
        <dsp:cNvSpPr/>
      </dsp:nvSpPr>
      <dsp:spPr>
        <a:xfrm>
          <a:off x="916188" y="1643892"/>
          <a:ext cx="2216159" cy="384622"/>
        </a:xfrm>
        <a:custGeom>
          <a:avLst/>
          <a:gdLst/>
          <a:ahLst/>
          <a:cxnLst/>
          <a:rect l="0" t="0" r="0" b="0"/>
          <a:pathLst>
            <a:path>
              <a:moveTo>
                <a:pt x="2216159" y="0"/>
              </a:moveTo>
              <a:lnTo>
                <a:pt x="2216159" y="192311"/>
              </a:lnTo>
              <a:lnTo>
                <a:pt x="0" y="192311"/>
              </a:lnTo>
              <a:lnTo>
                <a:pt x="0" y="384622"/>
              </a:lnTo>
            </a:path>
          </a:pathLst>
        </a:custGeom>
        <a:noFill/>
        <a:ln w="381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C00E51-C92B-496D-85B9-35ACD687CD6E}">
      <dsp:nvSpPr>
        <dsp:cNvPr id="0" name=""/>
        <dsp:cNvSpPr/>
      </dsp:nvSpPr>
      <dsp:spPr>
        <a:xfrm>
          <a:off x="2216579" y="728124"/>
          <a:ext cx="1831536" cy="915768"/>
        </a:xfrm>
        <a:prstGeom prst="rect">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Rocas sedimentarias</a:t>
          </a:r>
          <a:endParaRPr lang="es-ES" sz="2300" kern="1200" dirty="0"/>
        </a:p>
      </dsp:txBody>
      <dsp:txXfrm>
        <a:off x="2216579" y="728124"/>
        <a:ext cx="1831536" cy="915768"/>
      </dsp:txXfrm>
    </dsp:sp>
    <dsp:sp modelId="{7E414DAA-9A59-4FE5-966A-F597DA8FF07B}">
      <dsp:nvSpPr>
        <dsp:cNvPr id="0" name=""/>
        <dsp:cNvSpPr/>
      </dsp:nvSpPr>
      <dsp:spPr>
        <a:xfrm>
          <a:off x="420" y="2028515"/>
          <a:ext cx="1831536" cy="915768"/>
        </a:xfrm>
        <a:prstGeom prst="rect">
          <a:avLst/>
        </a:prstGeom>
        <a:solidFill>
          <a:schemeClr val="accent1">
            <a:tint val="99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Detríticas</a:t>
          </a:r>
          <a:endParaRPr lang="es-ES" sz="2300" kern="1200" dirty="0"/>
        </a:p>
      </dsp:txBody>
      <dsp:txXfrm>
        <a:off x="420" y="2028515"/>
        <a:ext cx="1831536" cy="915768"/>
      </dsp:txXfrm>
    </dsp:sp>
    <dsp:sp modelId="{C443DD27-697C-4C2E-A94D-A3677F284C62}">
      <dsp:nvSpPr>
        <dsp:cNvPr id="0" name=""/>
        <dsp:cNvSpPr/>
      </dsp:nvSpPr>
      <dsp:spPr>
        <a:xfrm>
          <a:off x="2216579" y="2028515"/>
          <a:ext cx="1831536" cy="915768"/>
        </a:xfrm>
        <a:prstGeom prst="rect">
          <a:avLst/>
        </a:prstGeom>
        <a:solidFill>
          <a:schemeClr val="accent1">
            <a:tint val="99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Químicas</a:t>
          </a:r>
          <a:endParaRPr lang="es-ES" sz="2300" kern="1200" dirty="0"/>
        </a:p>
      </dsp:txBody>
      <dsp:txXfrm>
        <a:off x="2216579" y="2028515"/>
        <a:ext cx="1831536" cy="915768"/>
      </dsp:txXfrm>
    </dsp:sp>
    <dsp:sp modelId="{6998EB4B-114C-412A-8450-7173D436A7E0}">
      <dsp:nvSpPr>
        <dsp:cNvPr id="0" name=""/>
        <dsp:cNvSpPr/>
      </dsp:nvSpPr>
      <dsp:spPr>
        <a:xfrm>
          <a:off x="4432738" y="2028515"/>
          <a:ext cx="1831536" cy="915768"/>
        </a:xfrm>
        <a:prstGeom prst="rect">
          <a:avLst/>
        </a:prstGeom>
        <a:solidFill>
          <a:schemeClr val="accent1">
            <a:tint val="99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Orgánicas</a:t>
          </a:r>
          <a:endParaRPr lang="es-ES" sz="2300" kern="1200" dirty="0"/>
        </a:p>
      </dsp:txBody>
      <dsp:txXfrm>
        <a:off x="4432738" y="2028515"/>
        <a:ext cx="1831536" cy="91576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Subtítulo"/>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Título"/>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s-ES" smtClean="0"/>
              <a:t>Haga clic para modificar el estilo de título del patrón</a:t>
            </a:r>
            <a:endParaRPr kumimoji="0" lang="en-US"/>
          </a:p>
        </p:txBody>
      </p:sp>
      <p:cxnSp>
        <p:nvCxnSpPr>
          <p:cNvPr id="8" name="7 Conector recto"/>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Elipse"/>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Marcador de fecha"/>
          <p:cNvSpPr>
            <a:spLocks noGrp="1"/>
          </p:cNvSpPr>
          <p:nvPr>
            <p:ph type="dt" sz="half" idx="10"/>
          </p:nvPr>
        </p:nvSpPr>
        <p:spPr/>
        <p:txBody>
          <a:bodyPr/>
          <a:lstStyle/>
          <a:p>
            <a:fld id="{4575426A-7D7F-4293-B07F-410D82665E47}" type="datetimeFigureOut">
              <a:rPr lang="es-ES" smtClean="0"/>
              <a:pPr/>
              <a:t>07/11/2010</a:t>
            </a:fld>
            <a:endParaRPr lang="es-ES"/>
          </a:p>
        </p:txBody>
      </p:sp>
      <p:sp>
        <p:nvSpPr>
          <p:cNvPr id="16" name="15 Marcador de número de diapositiva"/>
          <p:cNvSpPr>
            <a:spLocks noGrp="1"/>
          </p:cNvSpPr>
          <p:nvPr>
            <p:ph type="sldNum" sz="quarter" idx="11"/>
          </p:nvPr>
        </p:nvSpPr>
        <p:spPr/>
        <p:txBody>
          <a:bodyPr/>
          <a:lstStyle/>
          <a:p>
            <a:fld id="{E2166EB2-A09B-4EB9-BA1E-B41492D519A8}" type="slidenum">
              <a:rPr lang="es-ES" smtClean="0"/>
              <a:pPr/>
              <a:t>‹#›</a:t>
            </a:fld>
            <a:endParaRPr lang="es-ES"/>
          </a:p>
        </p:txBody>
      </p:sp>
      <p:sp>
        <p:nvSpPr>
          <p:cNvPr id="17" name="16 Marcador de pie de página"/>
          <p:cNvSpPr>
            <a:spLocks noGrp="1"/>
          </p:cNvSpPr>
          <p:nvPr>
            <p:ph type="ftr" sz="quarter" idx="12"/>
          </p:nvPr>
        </p:nvSpPr>
        <p:spPr/>
        <p:txBody>
          <a:bodyPr/>
          <a:lstStyle/>
          <a:p>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575426A-7D7F-4293-B07F-410D82665E47}" type="datetimeFigureOut">
              <a:rPr lang="es-ES" smtClean="0"/>
              <a:pPr/>
              <a:t>07/11/2010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2166EB2-A09B-4EB9-BA1E-B41492D519A8}" type="slidenum">
              <a:rPr lang="es-ES" smtClean="0"/>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575426A-7D7F-4293-B07F-410D82665E47}" type="datetimeFigureOut">
              <a:rPr lang="es-ES" smtClean="0"/>
              <a:pPr/>
              <a:t>07/11/2010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2166EB2-A09B-4EB9-BA1E-B41492D519A8}" type="slidenum">
              <a:rPr lang="es-ES" smtClean="0"/>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8 Marcador de contenido"/>
          <p:cNvSpPr>
            <a:spLocks noGrp="1"/>
          </p:cNvSpPr>
          <p:nvPr>
            <p:ph idx="1"/>
          </p:nvPr>
        </p:nvSpPr>
        <p:spPr>
          <a:xfrm>
            <a:off x="457200" y="1524000"/>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4" name="13 Marcador de fecha"/>
          <p:cNvSpPr>
            <a:spLocks noGrp="1"/>
          </p:cNvSpPr>
          <p:nvPr>
            <p:ph type="dt" sz="half" idx="14"/>
          </p:nvPr>
        </p:nvSpPr>
        <p:spPr/>
        <p:txBody>
          <a:bodyPr/>
          <a:lstStyle/>
          <a:p>
            <a:fld id="{4575426A-7D7F-4293-B07F-410D82665E47}" type="datetimeFigureOut">
              <a:rPr lang="es-ES" smtClean="0"/>
              <a:pPr/>
              <a:t>07/11/2010</a:t>
            </a:fld>
            <a:endParaRPr lang="es-ES"/>
          </a:p>
        </p:txBody>
      </p:sp>
      <p:sp>
        <p:nvSpPr>
          <p:cNvPr id="15" name="14 Marcador de número de diapositiva"/>
          <p:cNvSpPr>
            <a:spLocks noGrp="1"/>
          </p:cNvSpPr>
          <p:nvPr>
            <p:ph type="sldNum" sz="quarter" idx="15"/>
          </p:nvPr>
        </p:nvSpPr>
        <p:spPr/>
        <p:txBody>
          <a:bodyPr/>
          <a:lstStyle>
            <a:lvl1pPr algn="ctr">
              <a:defRPr/>
            </a:lvl1pPr>
          </a:lstStyle>
          <a:p>
            <a:fld id="{E2166EB2-A09B-4EB9-BA1E-B41492D519A8}" type="slidenum">
              <a:rPr lang="es-ES" smtClean="0"/>
              <a:pPr/>
              <a:t>‹#›</a:t>
            </a:fld>
            <a:endParaRPr lang="es-ES"/>
          </a:p>
        </p:txBody>
      </p:sp>
      <p:sp>
        <p:nvSpPr>
          <p:cNvPr id="16" name="15 Marcador de pie de página"/>
          <p:cNvSpPr>
            <a:spLocks noGrp="1"/>
          </p:cNvSpPr>
          <p:nvPr>
            <p:ph type="ftr" sz="quarter" idx="16"/>
          </p:nvPr>
        </p:nvSpPr>
        <p:spPr/>
        <p:txBody>
          <a:bodyPr/>
          <a:lstStyle/>
          <a:p>
            <a:endParaRPr lang="es-ES"/>
          </a:p>
        </p:txBody>
      </p:sp>
      <p:sp>
        <p:nvSpPr>
          <p:cNvPr id="17" name="16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4575426A-7D7F-4293-B07F-410D82665E47}" type="datetimeFigureOut">
              <a:rPr lang="es-ES" smtClean="0"/>
              <a:pPr/>
              <a:t>07/11/2010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2166EB2-A09B-4EB9-BA1E-B41492D519A8}" type="slidenum">
              <a:rPr lang="es-ES" smtClean="0"/>
              <a:pPr/>
              <a:t>‹#›</a:t>
            </a:fld>
            <a:endParaRPr lang="es-ES"/>
          </a:p>
        </p:txBody>
      </p:sp>
      <p:sp>
        <p:nvSpPr>
          <p:cNvPr id="2" name="1 Título"/>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cxnSp>
        <p:nvCxnSpPr>
          <p:cNvPr id="7" name="6 Conector recto"/>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fld id="{4575426A-7D7F-4293-B07F-410D82665E47}" type="datetimeFigureOut">
              <a:rPr lang="es-ES" smtClean="0"/>
              <a:pPr/>
              <a:t>07/11/2010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2166EB2-A09B-4EB9-BA1E-B41492D519A8}" type="slidenum">
              <a:rPr lang="es-ES" smtClean="0"/>
              <a:pPr/>
              <a:t>‹#›</a:t>
            </a:fld>
            <a:endParaRPr lang="es-ES"/>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11" name="10 Marcador de contenido"/>
          <p:cNvSpPr>
            <a:spLocks noGrp="1"/>
          </p:cNvSpPr>
          <p:nvPr>
            <p:ph sz="half" idx="1"/>
          </p:nvPr>
        </p:nvSpPr>
        <p:spPr>
          <a:xfrm>
            <a:off x="457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lstStyle/>
          <a:p>
            <a:fld id="{E2166EB2-A09B-4EB9-BA1E-B41492D519A8}" type="slidenum">
              <a:rPr lang="es-ES" smtClean="0"/>
              <a:pPr/>
              <a:t>‹#›</a:t>
            </a:fld>
            <a:endParaRPr lang="es-ES"/>
          </a:p>
        </p:txBody>
      </p:sp>
      <p:sp>
        <p:nvSpPr>
          <p:cNvPr id="8" name="7 Marcador de pie de página"/>
          <p:cNvSpPr>
            <a:spLocks noGrp="1"/>
          </p:cNvSpPr>
          <p:nvPr>
            <p:ph type="ftr" sz="quarter" idx="11"/>
          </p:nvPr>
        </p:nvSpPr>
        <p:spPr/>
        <p:txBody>
          <a:bodyPr/>
          <a:lstStyle/>
          <a:p>
            <a:endParaRPr lang="es-ES"/>
          </a:p>
        </p:txBody>
      </p:sp>
      <p:sp>
        <p:nvSpPr>
          <p:cNvPr id="7" name="6 Marcador de fecha"/>
          <p:cNvSpPr>
            <a:spLocks noGrp="1"/>
          </p:cNvSpPr>
          <p:nvPr>
            <p:ph type="dt" sz="half" idx="10"/>
          </p:nvPr>
        </p:nvSpPr>
        <p:spPr/>
        <p:txBody>
          <a:bodyPr/>
          <a:lstStyle/>
          <a:p>
            <a:fld id="{4575426A-7D7F-4293-B07F-410D82665E47}" type="datetimeFigureOut">
              <a:rPr lang="es-ES" smtClean="0"/>
              <a:pPr/>
              <a:t>07/11/2010</a:t>
            </a:fld>
            <a:endParaRPr lang="es-ES"/>
          </a:p>
        </p:txBody>
      </p:sp>
      <p:sp>
        <p:nvSpPr>
          <p:cNvPr id="3" name="2 Marcador de texto"/>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32" name="31 Marcador de contenido"/>
          <p:cNvSpPr>
            <a:spLocks noGrp="1"/>
          </p:cNvSpPr>
          <p:nvPr>
            <p:ph sz="half" idx="2"/>
          </p:nvPr>
        </p:nvSpPr>
        <p:spPr>
          <a:xfrm>
            <a:off x="457200"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4" name="33 Marcador de contenido"/>
          <p:cNvSpPr>
            <a:spLocks noGrp="1"/>
          </p:cNvSpPr>
          <p:nvPr>
            <p:ph sz="quarter" idx="4"/>
          </p:nvPr>
        </p:nvSpPr>
        <p:spPr>
          <a:xfrm>
            <a:off x="4649788"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 name="1 Título"/>
          <p:cNvSpPr>
            <a:spLocks noGrp="1"/>
          </p:cNvSpPr>
          <p:nvPr>
            <p:ph type="title"/>
          </p:nvPr>
        </p:nvSpPr>
        <p:spPr>
          <a:xfrm>
            <a:off x="457200" y="155448"/>
            <a:ext cx="8229600" cy="1143000"/>
          </a:xfrm>
        </p:spPr>
        <p:txBody>
          <a:bodyPr anchor="b" anchorCtr="0"/>
          <a:lstStyle>
            <a:lvl1pPr>
              <a:defRPr/>
            </a:lvl1pPr>
          </a:lstStyle>
          <a:p>
            <a:r>
              <a:rPr kumimoji="0" lang="es-ES" smtClean="0"/>
              <a:t>Haga clic para modificar el estilo de título del patrón</a:t>
            </a:r>
            <a:endParaRPr kumimoji="0" lang="en-US"/>
          </a:p>
        </p:txBody>
      </p:sp>
      <p:sp>
        <p:nvSpPr>
          <p:cNvPr id="12" name="11 Marcador de texto"/>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cxnSp>
        <p:nvCxnSpPr>
          <p:cNvPr id="10" name="9 Conector recto"/>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4575426A-7D7F-4293-B07F-410D82665E47}" type="datetimeFigureOut">
              <a:rPr lang="es-ES" smtClean="0"/>
              <a:pPr/>
              <a:t>07/11/2010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E2166EB2-A09B-4EB9-BA1E-B41492D519A8}" type="slidenum">
              <a:rPr lang="es-ES" smtClean="0"/>
              <a:pPr/>
              <a:t>‹#›</a:t>
            </a:fld>
            <a:endParaRPr lang="es-ES"/>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575426A-7D7F-4293-B07F-410D82665E47}" type="datetimeFigureOut">
              <a:rPr lang="es-ES" smtClean="0"/>
              <a:pPr/>
              <a:t>07/11/2010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2166EB2-A09B-4EB9-BA1E-B41492D519A8}" type="slidenum">
              <a:rPr lang="es-ES" smtClean="0"/>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9" name="28 Marcador de contenido"/>
          <p:cNvSpPr>
            <a:spLocks noGrp="1"/>
          </p:cNvSpPr>
          <p:nvPr>
            <p:ph sz="quarter" idx="1"/>
          </p:nvPr>
        </p:nvSpPr>
        <p:spPr>
          <a:xfrm>
            <a:off x="457200" y="457200"/>
            <a:ext cx="62484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 name="2 Marcador de texto"/>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31" name="30 Título"/>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8" name="7 Marcador de fecha"/>
          <p:cNvSpPr>
            <a:spLocks noGrp="1"/>
          </p:cNvSpPr>
          <p:nvPr>
            <p:ph type="dt" sz="half" idx="14"/>
          </p:nvPr>
        </p:nvSpPr>
        <p:spPr/>
        <p:txBody>
          <a:bodyPr/>
          <a:lstStyle/>
          <a:p>
            <a:fld id="{4575426A-7D7F-4293-B07F-410D82665E47}" type="datetimeFigureOut">
              <a:rPr lang="es-ES" smtClean="0"/>
              <a:pPr/>
              <a:t>07/11/2010</a:t>
            </a:fld>
            <a:endParaRPr lang="es-ES"/>
          </a:p>
        </p:txBody>
      </p:sp>
      <p:sp>
        <p:nvSpPr>
          <p:cNvPr id="9" name="8 Marcador de número de diapositiva"/>
          <p:cNvSpPr>
            <a:spLocks noGrp="1"/>
          </p:cNvSpPr>
          <p:nvPr>
            <p:ph type="sldNum" sz="quarter" idx="15"/>
          </p:nvPr>
        </p:nvSpPr>
        <p:spPr/>
        <p:txBody>
          <a:bodyPr/>
          <a:lstStyle/>
          <a:p>
            <a:fld id="{E2166EB2-A09B-4EB9-BA1E-B41492D519A8}" type="slidenum">
              <a:rPr lang="es-ES" smtClean="0"/>
              <a:pPr/>
              <a:t>‹#›</a:t>
            </a:fld>
            <a:endParaRPr lang="es-ES"/>
          </a:p>
        </p:txBody>
      </p:sp>
      <p:sp>
        <p:nvSpPr>
          <p:cNvPr id="10" name="9 Marcador de pie de página"/>
          <p:cNvSpPr>
            <a:spLocks noGrp="1"/>
          </p:cNvSpPr>
          <p:nvPr>
            <p:ph type="ftr" sz="quarter" idx="16"/>
          </p:nvPr>
        </p:nvSpPr>
        <p:spPr/>
        <p:txBody>
          <a:bodyPr/>
          <a:lstStyle/>
          <a:p>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p:txBody>
          <a:bodyPr/>
          <a:lstStyle/>
          <a:p>
            <a:fld id="{4575426A-7D7F-4293-B07F-410D82665E47}" type="datetimeFigureOut">
              <a:rPr lang="es-ES" smtClean="0"/>
              <a:pPr/>
              <a:t>07/11/2010</a:t>
            </a:fld>
            <a:endParaRPr lang="es-ES"/>
          </a:p>
        </p:txBody>
      </p:sp>
      <p:sp>
        <p:nvSpPr>
          <p:cNvPr id="9" name="8 Marcador de número de diapositiva"/>
          <p:cNvSpPr>
            <a:spLocks noGrp="1"/>
          </p:cNvSpPr>
          <p:nvPr>
            <p:ph type="sldNum" sz="quarter" idx="11"/>
          </p:nvPr>
        </p:nvSpPr>
        <p:spPr/>
        <p:txBody>
          <a:bodyPr/>
          <a:lstStyle/>
          <a:p>
            <a:fld id="{E2166EB2-A09B-4EB9-BA1E-B41492D519A8}" type="slidenum">
              <a:rPr lang="es-ES" smtClean="0"/>
              <a:pPr/>
              <a:t>‹#›</a:t>
            </a:fld>
            <a:endParaRPr lang="es-ES"/>
          </a:p>
        </p:txBody>
      </p:sp>
      <p:sp>
        <p:nvSpPr>
          <p:cNvPr id="10" name="9 Marcador de pie de página"/>
          <p:cNvSpPr>
            <a:spLocks noGrp="1"/>
          </p:cNvSpPr>
          <p:nvPr>
            <p:ph type="ftr" sz="quarter" idx="12"/>
          </p:nvPr>
        </p:nvSpPr>
        <p:spPr/>
        <p:txBody>
          <a:bodyPr/>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arcador de texto"/>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575426A-7D7F-4293-B07F-410D82665E47}" type="datetimeFigureOut">
              <a:rPr lang="es-ES" smtClean="0"/>
              <a:pPr/>
              <a:t>07/11/2010</a:t>
            </a:fld>
            <a:endParaRPr lang="es-ES"/>
          </a:p>
        </p:txBody>
      </p:sp>
      <p:sp>
        <p:nvSpPr>
          <p:cNvPr id="10" name="9 Marcador de pie de página"/>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s-ES"/>
          </a:p>
        </p:txBody>
      </p:sp>
      <p:sp>
        <p:nvSpPr>
          <p:cNvPr id="22" name="21 Marcador de número de diapositiva"/>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E2166EB2-A09B-4EB9-BA1E-B41492D519A8}" type="slidenum">
              <a:rPr lang="es-ES" smtClean="0"/>
              <a:pPr/>
              <a:t>‹#›</a:t>
            </a:fld>
            <a:endParaRPr lang="es-ES"/>
          </a:p>
        </p:txBody>
      </p:sp>
      <p:sp>
        <p:nvSpPr>
          <p:cNvPr id="5" name="4 Marcador de título"/>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s-ES" smtClean="0"/>
              <a:t>Haga clic para modificar el estilo de título del patrón</a:t>
            </a:r>
            <a:endParaRPr kumimoji="0"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38309" y="188640"/>
            <a:ext cx="8667384" cy="6480720"/>
          </a:xfrm>
          <a:prstGeom prst="rect">
            <a:avLst/>
          </a:prstGeom>
          <a:ln w="228600" cap="sq" cmpd="thickThin">
            <a:solidFill>
              <a:srgbClr val="000000"/>
            </a:solidFill>
            <a:prstDash val="solid"/>
            <a:miter lim="800000"/>
          </a:ln>
          <a:effectLst>
            <a:innerShdw blurRad="76200">
              <a:srgbClr val="000000"/>
            </a:innerShdw>
          </a:effectLst>
        </p:spPr>
      </p:pic>
      <p:sp>
        <p:nvSpPr>
          <p:cNvPr id="2" name="1 Título"/>
          <p:cNvSpPr>
            <a:spLocks noGrp="1"/>
          </p:cNvSpPr>
          <p:nvPr>
            <p:ph type="ctrTitle"/>
          </p:nvPr>
        </p:nvSpPr>
        <p:spPr>
          <a:xfrm>
            <a:off x="683568" y="2348880"/>
            <a:ext cx="7920880" cy="1368152"/>
          </a:xfrm>
        </p:spPr>
        <p:txBody>
          <a:bodyPr/>
          <a:lstStyle/>
          <a:p>
            <a:r>
              <a:rPr lang="es-ES" dirty="0" smtClean="0"/>
              <a:t/>
            </a:r>
            <a:br>
              <a:rPr lang="es-ES" dirty="0" smtClean="0"/>
            </a:br>
            <a:r>
              <a:rPr lang="es-ES" dirty="0" smtClean="0"/>
              <a:t/>
            </a:r>
            <a:br>
              <a:rPr lang="es-ES" dirty="0" smtClean="0"/>
            </a:br>
            <a:r>
              <a:rPr lang="es-ES" dirty="0" smtClean="0"/>
              <a:t/>
            </a:r>
            <a:br>
              <a:rPr lang="es-ES" dirty="0" smtClean="0"/>
            </a:br>
            <a:r>
              <a:rPr lang="es-ES" sz="6600" dirty="0" smtClean="0"/>
              <a:t>Rocas sedimentarias</a:t>
            </a:r>
            <a:endParaRPr lang="es-ES" sz="6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buNone/>
            </a:pPr>
            <a:r>
              <a:rPr lang="es-ES" dirty="0" smtClean="0"/>
              <a:t>   Se forman a partir de la precipitaciones  de ciertos componentes  químicos disueltos en el agua. </a:t>
            </a:r>
          </a:p>
          <a:p>
            <a:pPr>
              <a:buNone/>
            </a:pPr>
            <a:r>
              <a:rPr lang="es-ES" dirty="0" smtClean="0"/>
              <a:t>   A diferencia de la rocas sedimentarias detríticas las partículas que constituyen una roca sedimentaria química se forman en el mismo sitio donde se forma la roca es decir en la cuenca de sedimentación</a:t>
            </a:r>
          </a:p>
          <a:p>
            <a:pPr>
              <a:buNone/>
            </a:pPr>
            <a:endParaRPr lang="es-ES" dirty="0"/>
          </a:p>
        </p:txBody>
      </p:sp>
      <p:sp>
        <p:nvSpPr>
          <p:cNvPr id="3" name="2 Título"/>
          <p:cNvSpPr>
            <a:spLocks noGrp="1"/>
          </p:cNvSpPr>
          <p:nvPr>
            <p:ph type="title"/>
          </p:nvPr>
        </p:nvSpPr>
        <p:spPr/>
        <p:txBody>
          <a:bodyPr/>
          <a:lstStyle/>
          <a:p>
            <a:r>
              <a:rPr lang="es-ES" dirty="0" smtClean="0"/>
              <a:t>Rocas sedimentarias químicas</a:t>
            </a:r>
            <a:endParaRPr lang="es-ES" dirty="0"/>
          </a:p>
        </p:txBody>
      </p:sp>
      <p:pic>
        <p:nvPicPr>
          <p:cNvPr id="4" name="3 Imagen"/>
          <p:cNvPicPr/>
          <p:nvPr/>
        </p:nvPicPr>
        <p:blipFill>
          <a:blip r:embed="rId2" cstate="print"/>
          <a:srcRect l="15891" t="34353" r="48795" b="28160"/>
          <a:stretch>
            <a:fillRect/>
          </a:stretch>
        </p:blipFill>
        <p:spPr bwMode="auto">
          <a:xfrm>
            <a:off x="899592" y="4005064"/>
            <a:ext cx="3672408" cy="25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476672"/>
            <a:ext cx="8291264" cy="5619328"/>
          </a:xfrm>
        </p:spPr>
        <p:txBody>
          <a:bodyPr>
            <a:normAutofit/>
          </a:bodyPr>
          <a:lstStyle/>
          <a:p>
            <a:pPr>
              <a:buClrTx/>
              <a:buFont typeface="Wingdings" pitchFamily="2" charset="2"/>
              <a:buChar char="Ø"/>
            </a:pPr>
            <a:r>
              <a:rPr lang="es-ES" sz="2400" dirty="0" smtClean="0"/>
              <a:t>ROCAS CARBONATADAS</a:t>
            </a:r>
          </a:p>
          <a:p>
            <a:pPr>
              <a:buNone/>
            </a:pPr>
            <a:r>
              <a:rPr lang="es-EC" sz="2400" dirty="0" smtClean="0"/>
              <a:t>   La mas abundante es la caliza se generan a partir del carbonato cálcico que se encuentra disuelto en el agua este compuesto químico proviene en muchos casos de la disolución de restos de caparazones y conchas que vivieron en ese medio acuático la precipitación de este componente genera cristales microscópicos muy abundantes que se acumulan formando una especie de barro que puede contener restos de caparazones y conchas. La precipitación se produce por cambios en las condiciones del agua como la temperatura, salinidad, ph.etc</a:t>
            </a:r>
            <a:endParaRPr lang="en-US" sz="2400" dirty="0"/>
          </a:p>
        </p:txBody>
      </p:sp>
      <p:pic>
        <p:nvPicPr>
          <p:cNvPr id="4" name="Imagen 4"/>
          <p:cNvPicPr/>
          <p:nvPr/>
        </p:nvPicPr>
        <p:blipFill>
          <a:blip r:embed="rId2" cstate="print"/>
          <a:srcRect l="11640" t="30118" r="44386" b="24941"/>
          <a:stretch>
            <a:fillRect/>
          </a:stretch>
        </p:blipFill>
        <p:spPr bwMode="auto">
          <a:xfrm>
            <a:off x="4860032" y="4293096"/>
            <a:ext cx="3312368" cy="2160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404664"/>
            <a:ext cx="8219256" cy="5691336"/>
          </a:xfrm>
        </p:spPr>
        <p:txBody>
          <a:bodyPr>
            <a:normAutofit/>
          </a:bodyPr>
          <a:lstStyle/>
          <a:p>
            <a:pPr>
              <a:buClr>
                <a:schemeClr val="bg1">
                  <a:lumMod val="95000"/>
                  <a:lumOff val="5000"/>
                </a:schemeClr>
              </a:buClr>
              <a:buFont typeface="Wingdings" pitchFamily="2" charset="2"/>
              <a:buChar char="Ø"/>
            </a:pPr>
            <a:r>
              <a:rPr lang="es-ES" dirty="0" smtClean="0"/>
              <a:t>ROCAS </a:t>
            </a:r>
            <a:r>
              <a:rPr lang="es-ES" dirty="0" smtClean="0"/>
              <a:t>SALINAS O EVAPORITAS</a:t>
            </a:r>
          </a:p>
          <a:p>
            <a:pPr>
              <a:buNone/>
            </a:pPr>
            <a:r>
              <a:rPr lang="es-ES" dirty="0" smtClean="0"/>
              <a:t>  </a:t>
            </a:r>
            <a:r>
              <a:rPr lang="es-ES" dirty="0" smtClean="0"/>
              <a:t> Están </a:t>
            </a:r>
            <a:r>
              <a:rPr lang="es-ES" dirty="0" smtClean="0"/>
              <a:t>constituidas por los compuestos más solubles, sulfatos y cloruros alcalinos y alcalino-térreos,  formados a partir de los iones presentes en el agua de mar o en ciertas lagunas interiores.  Se forman por precipitación de sales al evaporarse el agua en la que estaban disueltas. </a:t>
            </a:r>
            <a:endParaRPr lang="es-ES" dirty="0" smtClean="0"/>
          </a:p>
          <a:p>
            <a:pPr>
              <a:buNone/>
            </a:pPr>
            <a:endParaRPr lang="es-ES" dirty="0"/>
          </a:p>
        </p:txBody>
      </p:sp>
      <p:pic>
        <p:nvPicPr>
          <p:cNvPr id="7" name="Picture 6"/>
          <p:cNvPicPr/>
          <p:nvPr/>
        </p:nvPicPr>
        <p:blipFill>
          <a:blip r:embed="rId2" cstate="print"/>
          <a:srcRect/>
          <a:stretch>
            <a:fillRect/>
          </a:stretch>
        </p:blipFill>
        <p:spPr bwMode="auto">
          <a:xfrm>
            <a:off x="2339752" y="3284984"/>
            <a:ext cx="4248472" cy="3024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20000"/>
          </a:bodyPr>
          <a:lstStyle/>
          <a:p>
            <a:r>
              <a:rPr lang="es-ES" dirty="0" smtClean="0"/>
              <a:t>Las rocas orgánicas son aquellas formadas por la acumulación de materia orgánica, que ha sufrido ciertas transformaciones por la acción de determinadas bacterias anaerobias. </a:t>
            </a:r>
            <a:endParaRPr lang="es-ES" dirty="0" smtClean="0"/>
          </a:p>
          <a:p>
            <a:pPr>
              <a:buClr>
                <a:schemeClr val="bg1">
                  <a:lumMod val="95000"/>
                  <a:lumOff val="5000"/>
                </a:schemeClr>
              </a:buClr>
              <a:buFont typeface="Wingdings" pitchFamily="2" charset="2"/>
              <a:buChar char="Ø"/>
            </a:pPr>
            <a:r>
              <a:rPr lang="es-ES" dirty="0" smtClean="0"/>
              <a:t>PETRÓLEO</a:t>
            </a:r>
          </a:p>
          <a:p>
            <a:pPr>
              <a:buNone/>
            </a:pPr>
            <a:r>
              <a:rPr lang="es-ES" dirty="0" smtClean="0"/>
              <a:t> </a:t>
            </a:r>
            <a:r>
              <a:rPr lang="es-ES" dirty="0" smtClean="0"/>
              <a:t>  El petróleo se forma a partir de la acumulación de grandes cantidades de organismos planctónicos que mueren debido a cambios ambientales a los que son muy sensibles (cambio de salinidad, enturbiamiento del agua, cambio de temperatura, etc.). Estos restos de materia orgánica pueden quedar enterrados por arenas y arcillas formando fangos en los que se desarrollan bacterias anaerobias que descomponen los restos orgánicos, eliminando el N y O y quedando un residuo enriquecido en C y H.</a:t>
            </a:r>
          </a:p>
          <a:p>
            <a:endParaRPr lang="es-ES" dirty="0"/>
          </a:p>
        </p:txBody>
      </p:sp>
      <p:sp>
        <p:nvSpPr>
          <p:cNvPr id="3" name="2 Título"/>
          <p:cNvSpPr>
            <a:spLocks noGrp="1"/>
          </p:cNvSpPr>
          <p:nvPr>
            <p:ph type="title"/>
          </p:nvPr>
        </p:nvSpPr>
        <p:spPr/>
        <p:txBody>
          <a:bodyPr/>
          <a:lstStyle/>
          <a:p>
            <a:r>
              <a:rPr lang="es-ES" dirty="0" smtClean="0"/>
              <a:t>Rocas sedimentarias orgánicas</a:t>
            </a:r>
            <a:endParaRPr lang="es-E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476672"/>
            <a:ext cx="8219256" cy="5619328"/>
          </a:xfrm>
        </p:spPr>
        <p:txBody>
          <a:bodyPr>
            <a:normAutofit/>
          </a:bodyPr>
          <a:lstStyle/>
          <a:p>
            <a:pPr>
              <a:buClr>
                <a:schemeClr val="bg1">
                  <a:lumMod val="95000"/>
                  <a:lumOff val="5000"/>
                </a:schemeClr>
              </a:buClr>
              <a:buFont typeface="Wingdings" pitchFamily="2" charset="2"/>
              <a:buChar char="Ø"/>
            </a:pPr>
            <a:r>
              <a:rPr lang="es-ES" dirty="0" smtClean="0"/>
              <a:t>CARBONES</a:t>
            </a:r>
          </a:p>
          <a:p>
            <a:r>
              <a:rPr lang="es-ES" dirty="0" smtClean="0"/>
              <a:t>  El carbón es el resultado de la transformación de restos vegetales acumulados en el fondo de pantanos, lagunas o deltas fluviales, mediante la acción de bacterias anaerobias que han provocado la descomposición de los hidratos de carbono, enriqueciéndose progresivamente en carbono</a:t>
            </a:r>
            <a:r>
              <a:rPr lang="es-ES" dirty="0" smtClean="0"/>
              <a:t>.</a:t>
            </a:r>
          </a:p>
          <a:p>
            <a:endParaRPr lang="es-ES" dirty="0" smtClean="0"/>
          </a:p>
        </p:txBody>
      </p:sp>
      <p:pic>
        <p:nvPicPr>
          <p:cNvPr id="3" name="Picture 2"/>
          <p:cNvPicPr/>
          <p:nvPr/>
        </p:nvPicPr>
        <p:blipFill>
          <a:blip r:embed="rId2" cstate="print"/>
          <a:srcRect/>
          <a:stretch>
            <a:fillRect/>
          </a:stretch>
        </p:blipFill>
        <p:spPr bwMode="auto">
          <a:xfrm>
            <a:off x="2771800" y="3501008"/>
            <a:ext cx="3408809" cy="27904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buNone/>
            </a:pPr>
            <a:r>
              <a:rPr lang="es-ES" dirty="0" smtClean="0"/>
              <a:t>   Las rocas sedimentarias se forman </a:t>
            </a:r>
            <a:r>
              <a:rPr lang="es-ES" dirty="0" smtClean="0"/>
              <a:t>en </a:t>
            </a:r>
            <a:r>
              <a:rPr lang="es-ES" dirty="0" smtClean="0"/>
              <a:t>la superficie </a:t>
            </a:r>
            <a:r>
              <a:rPr lang="es-ES" dirty="0" smtClean="0"/>
              <a:t>de </a:t>
            </a:r>
            <a:r>
              <a:rPr lang="es-ES" dirty="0" smtClean="0"/>
              <a:t>la corteza terrestre y pueden ser de tres tipos.</a:t>
            </a:r>
          </a:p>
          <a:p>
            <a:pPr>
              <a:buNone/>
            </a:pPr>
            <a:r>
              <a:rPr lang="es-ES" dirty="0" smtClean="0"/>
              <a:t>   </a:t>
            </a:r>
          </a:p>
          <a:p>
            <a:pPr>
              <a:buNone/>
            </a:pPr>
            <a:endParaRPr lang="es-ES" dirty="0" smtClean="0"/>
          </a:p>
          <a:p>
            <a:pPr>
              <a:buNone/>
            </a:pPr>
            <a:endParaRPr lang="es-ES" dirty="0" smtClean="0"/>
          </a:p>
        </p:txBody>
      </p:sp>
      <p:sp>
        <p:nvSpPr>
          <p:cNvPr id="3" name="2 Título"/>
          <p:cNvSpPr>
            <a:spLocks noGrp="1"/>
          </p:cNvSpPr>
          <p:nvPr>
            <p:ph type="title"/>
          </p:nvPr>
        </p:nvSpPr>
        <p:spPr/>
        <p:txBody>
          <a:bodyPr/>
          <a:lstStyle/>
          <a:p>
            <a:r>
              <a:rPr lang="es-ES" dirty="0" smtClean="0"/>
              <a:t> Clasificación</a:t>
            </a:r>
            <a:endParaRPr lang="es-ES" dirty="0"/>
          </a:p>
        </p:txBody>
      </p:sp>
      <p:graphicFrame>
        <p:nvGraphicFramePr>
          <p:cNvPr id="4" name="3 Diagrama"/>
          <p:cNvGraphicFramePr/>
          <p:nvPr/>
        </p:nvGraphicFramePr>
        <p:xfrm>
          <a:off x="1331640" y="2348880"/>
          <a:ext cx="6264696"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pPr>
              <a:buNone/>
            </a:pPr>
            <a:r>
              <a:rPr lang="es-ES" dirty="0" smtClean="0"/>
              <a:t>Se forman </a:t>
            </a:r>
            <a:r>
              <a:rPr lang="es-ES" dirty="0" smtClean="0"/>
              <a:t>a través </a:t>
            </a:r>
            <a:r>
              <a:rPr lang="es-ES" dirty="0" smtClean="0"/>
              <a:t>de procesos: </a:t>
            </a:r>
          </a:p>
          <a:p>
            <a:pPr marL="514350" indent="-514350">
              <a:buClr>
                <a:schemeClr val="bg1">
                  <a:lumMod val="95000"/>
                  <a:lumOff val="5000"/>
                </a:schemeClr>
              </a:buClr>
              <a:buFont typeface="Wingdings" pitchFamily="2" charset="2"/>
              <a:buChar char="Ø"/>
            </a:pPr>
            <a:r>
              <a:rPr lang="es-ES" dirty="0" smtClean="0"/>
              <a:t>Erosión</a:t>
            </a:r>
          </a:p>
          <a:p>
            <a:pPr marL="514350" indent="-514350">
              <a:buClr>
                <a:schemeClr val="bg1">
                  <a:lumMod val="95000"/>
                  <a:lumOff val="5000"/>
                </a:schemeClr>
              </a:buClr>
              <a:buFont typeface="Wingdings" pitchFamily="2" charset="2"/>
              <a:buChar char="Ø"/>
            </a:pPr>
            <a:r>
              <a:rPr lang="es-ES" dirty="0" smtClean="0"/>
              <a:t>Transporte</a:t>
            </a:r>
          </a:p>
          <a:p>
            <a:pPr marL="514350" indent="-514350">
              <a:buClr>
                <a:schemeClr val="bg1">
                  <a:lumMod val="95000"/>
                  <a:lumOff val="5000"/>
                </a:schemeClr>
              </a:buClr>
              <a:buFont typeface="Wingdings" pitchFamily="2" charset="2"/>
              <a:buChar char="Ø"/>
            </a:pPr>
            <a:r>
              <a:rPr lang="es-ES" dirty="0" smtClean="0"/>
              <a:t>Sedimentación</a:t>
            </a:r>
          </a:p>
          <a:p>
            <a:pPr>
              <a:buNone/>
            </a:pPr>
            <a:r>
              <a:rPr lang="es-ES" dirty="0" smtClean="0"/>
              <a:t>   Los agentes geológicos externos como la lluvia o el viento desmenuzan o desgreñan las rocas de las superficies convirtiéndolas en sedimentos.</a:t>
            </a:r>
          </a:p>
          <a:p>
            <a:pPr>
              <a:buNone/>
            </a:pPr>
            <a:r>
              <a:rPr lang="es-ES" dirty="0" smtClean="0"/>
              <a:t>   estos fragmentos rocosos se transporta a zonas mas </a:t>
            </a:r>
            <a:r>
              <a:rPr lang="es-ES" dirty="0" smtClean="0"/>
              <a:t>bajas gracias </a:t>
            </a:r>
            <a:r>
              <a:rPr lang="es-ES" dirty="0" smtClean="0"/>
              <a:t>a la acción de la gravedad depositándose en las llamadas cuencas sedimentarias donde se generan las rocas sedimentarias. </a:t>
            </a:r>
          </a:p>
        </p:txBody>
      </p:sp>
      <p:sp>
        <p:nvSpPr>
          <p:cNvPr id="3" name="2 Título"/>
          <p:cNvSpPr>
            <a:spLocks noGrp="1"/>
          </p:cNvSpPr>
          <p:nvPr>
            <p:ph type="title"/>
          </p:nvPr>
        </p:nvSpPr>
        <p:spPr/>
        <p:txBody>
          <a:bodyPr/>
          <a:lstStyle/>
          <a:p>
            <a:r>
              <a:rPr lang="es-ES" dirty="0" smtClean="0"/>
              <a:t>Rocas sedimentarias detríticas</a:t>
            </a:r>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cstate="print"/>
          <a:srcRect l="15697" t="35294" r="48971" b="29539"/>
          <a:stretch>
            <a:fillRect/>
          </a:stretch>
        </p:blipFill>
        <p:spPr bwMode="auto">
          <a:xfrm>
            <a:off x="827584" y="476672"/>
            <a:ext cx="4248472" cy="2952328"/>
          </a:xfrm>
          <a:prstGeom prst="rect">
            <a:avLst/>
          </a:prstGeom>
          <a:noFill/>
          <a:ln w="9525">
            <a:noFill/>
            <a:miter lim="800000"/>
            <a:headEnd/>
            <a:tailEnd/>
          </a:ln>
        </p:spPr>
      </p:pic>
      <p:sp>
        <p:nvSpPr>
          <p:cNvPr id="6" name="5 CuadroTexto"/>
          <p:cNvSpPr txBox="1"/>
          <p:nvPr/>
        </p:nvSpPr>
        <p:spPr>
          <a:xfrm>
            <a:off x="5148064" y="476672"/>
            <a:ext cx="3672408" cy="3139321"/>
          </a:xfrm>
          <a:prstGeom prst="rect">
            <a:avLst/>
          </a:prstGeom>
          <a:noFill/>
        </p:spPr>
        <p:txBody>
          <a:bodyPr wrap="square" rtlCol="0">
            <a:spAutoFit/>
          </a:bodyPr>
          <a:lstStyle/>
          <a:p>
            <a:r>
              <a:rPr lang="es-ES" dirty="0" smtClean="0"/>
              <a:t>Pequeños fragmentos de roca  se sueltan de la superficie gracias a la acción de la lluvia, el viento o el hielo. Estos pequeños  fragmento de rocas se llaman clastos. Luego cuando todas estas rocas se acumulan en la cuenca sedimentaria se llaman sedimentos. Estos sedimentos consolidados   se llaman rocas sedimentaria. </a:t>
            </a:r>
            <a:endParaRPr lang="es-ES" dirty="0"/>
          </a:p>
        </p:txBody>
      </p:sp>
      <p:sp>
        <p:nvSpPr>
          <p:cNvPr id="8" name="7 CuadroTexto"/>
          <p:cNvSpPr txBox="1"/>
          <p:nvPr/>
        </p:nvSpPr>
        <p:spPr>
          <a:xfrm>
            <a:off x="827584" y="3645024"/>
            <a:ext cx="7632848" cy="2031325"/>
          </a:xfrm>
          <a:prstGeom prst="rect">
            <a:avLst/>
          </a:prstGeom>
          <a:noFill/>
        </p:spPr>
        <p:txBody>
          <a:bodyPr wrap="square" rtlCol="0">
            <a:spAutoFit/>
          </a:bodyPr>
          <a:lstStyle/>
          <a:p>
            <a:r>
              <a:rPr lang="es-ES" dirty="0" smtClean="0"/>
              <a:t>Como la energía del agua disminuye progresivamente desde la zona de mayor pendiente hasta las zonas mas bajas  entonces en la cuenca de sedimentación los sedimentos mas gruesos alcanzan  menor recorrido  y se depositan cerca del continente  generando las rocas sedimentarias conocidas como conglomerados, los sedimentos de tamaño medio avanzan  un poco mas formando las areniscas  por ultimo las partículas mas pequeñas  alcanzan mayor distancia formando las </a:t>
            </a:r>
            <a:r>
              <a:rPr lang="es-ES" dirty="0" err="1" smtClean="0"/>
              <a:t>lutitas</a:t>
            </a:r>
            <a:r>
              <a:rPr lang="es-ES" dirty="0" smtClean="0"/>
              <a:t>.</a:t>
            </a:r>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p:cNvPicPr>
            <a:picLocks noGrp="1"/>
          </p:cNvPicPr>
          <p:nvPr>
            <p:ph idx="1"/>
          </p:nvPr>
        </p:nvPicPr>
        <p:blipFill>
          <a:blip r:embed="rId2" cstate="print"/>
          <a:srcRect l="1590" t="41176" r="44876" b="14118"/>
          <a:stretch>
            <a:fillRect/>
          </a:stretch>
        </p:blipFill>
        <p:spPr bwMode="auto">
          <a:xfrm>
            <a:off x="467544" y="260648"/>
            <a:ext cx="7920880" cy="60486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332656"/>
            <a:ext cx="8291264" cy="5763344"/>
          </a:xfrm>
        </p:spPr>
        <p:txBody>
          <a:bodyPr>
            <a:normAutofit/>
          </a:bodyPr>
          <a:lstStyle/>
          <a:p>
            <a:pPr>
              <a:buClr>
                <a:schemeClr val="bg1">
                  <a:lumMod val="95000"/>
                  <a:lumOff val="5000"/>
                </a:schemeClr>
              </a:buClr>
              <a:buFont typeface="Wingdings" pitchFamily="2" charset="2"/>
              <a:buChar char="Ø"/>
            </a:pPr>
            <a:r>
              <a:rPr lang="es-ES" sz="2000" dirty="0" smtClean="0"/>
              <a:t>CONGLOMERADOS (RUDITAS)</a:t>
            </a:r>
          </a:p>
          <a:p>
            <a:r>
              <a:rPr lang="es-ES" sz="2000" dirty="0" smtClean="0"/>
              <a:t>  Formados por clastos de tamaño superior a 2 mm unidos entre sí. Los clastos sueltos se denominan cantos o guijarros, y su acumulación recibe el nombre de grava.</a:t>
            </a:r>
          </a:p>
          <a:p>
            <a:r>
              <a:rPr lang="es-ES" sz="2000" dirty="0" smtClean="0"/>
              <a:t>  El material que une los fragmentos puede ser detrítico (arcilla), en cuyo caso se denomina matriz, o químico (calcáreo, silíceo, ferruginoso, etc.) y se denomina cemento.</a:t>
            </a:r>
          </a:p>
          <a:p>
            <a:r>
              <a:rPr lang="es-ES" sz="2000" dirty="0" smtClean="0"/>
              <a:t>  En las </a:t>
            </a:r>
            <a:r>
              <a:rPr lang="es-ES" sz="2000" b="1" dirty="0" smtClean="0">
                <a:solidFill>
                  <a:schemeClr val="bg1">
                    <a:lumMod val="75000"/>
                    <a:lumOff val="25000"/>
                  </a:schemeClr>
                </a:solidFill>
              </a:rPr>
              <a:t>pudingas</a:t>
            </a:r>
            <a:r>
              <a:rPr lang="es-ES" sz="2000" b="1" dirty="0" smtClean="0"/>
              <a:t>, </a:t>
            </a:r>
            <a:r>
              <a:rPr lang="es-ES" sz="2000" dirty="0" smtClean="0"/>
              <a:t>los clastos son redondeados. Su origen puede ser fluvial o costero.</a:t>
            </a:r>
          </a:p>
          <a:p>
            <a:pPr>
              <a:buNone/>
            </a:pPr>
            <a:r>
              <a:rPr lang="es-ES" sz="2000" dirty="0" smtClean="0"/>
              <a:t> </a:t>
            </a:r>
            <a:endParaRPr lang="es-ES" sz="2000" dirty="0"/>
          </a:p>
        </p:txBody>
      </p:sp>
      <p:pic>
        <p:nvPicPr>
          <p:cNvPr id="3" name="Picture 2"/>
          <p:cNvPicPr/>
          <p:nvPr/>
        </p:nvPicPr>
        <p:blipFill>
          <a:blip r:embed="rId2" cstate="print"/>
          <a:srcRect/>
          <a:stretch>
            <a:fillRect/>
          </a:stretch>
        </p:blipFill>
        <p:spPr bwMode="auto">
          <a:xfrm>
            <a:off x="2987824" y="3140968"/>
            <a:ext cx="3467100" cy="313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332656"/>
            <a:ext cx="8291264" cy="5763344"/>
          </a:xfrm>
        </p:spPr>
        <p:txBody>
          <a:bodyPr/>
          <a:lstStyle/>
          <a:p>
            <a:r>
              <a:rPr lang="es-ES" sz="2800" dirty="0" smtClean="0"/>
              <a:t>Las </a:t>
            </a:r>
            <a:r>
              <a:rPr lang="es-ES" sz="2800" b="1" dirty="0" smtClean="0">
                <a:solidFill>
                  <a:schemeClr val="bg1">
                    <a:lumMod val="75000"/>
                    <a:lumOff val="25000"/>
                  </a:schemeClr>
                </a:solidFill>
              </a:rPr>
              <a:t>brechas</a:t>
            </a:r>
            <a:r>
              <a:rPr lang="es-ES" sz="2800" b="1" dirty="0" smtClean="0"/>
              <a:t> </a:t>
            </a:r>
            <a:r>
              <a:rPr lang="es-ES" sz="2800" dirty="0" smtClean="0"/>
              <a:t>están formadas por fragmentos angulosos y escasamente seleccionados, lo que indica que han sufrido un transporte corto. Son de origen fluvial o torrencial.</a:t>
            </a:r>
          </a:p>
          <a:p>
            <a:pPr>
              <a:buNone/>
            </a:pPr>
            <a:endParaRPr lang="en-US" dirty="0"/>
          </a:p>
        </p:txBody>
      </p:sp>
      <p:pic>
        <p:nvPicPr>
          <p:cNvPr id="4" name="Picture 3"/>
          <p:cNvPicPr/>
          <p:nvPr/>
        </p:nvPicPr>
        <p:blipFill>
          <a:blip r:embed="rId2" cstate="print"/>
          <a:srcRect t="12471" r="50617" b="35059"/>
          <a:stretch>
            <a:fillRect/>
          </a:stretch>
        </p:blipFill>
        <p:spPr bwMode="auto">
          <a:xfrm>
            <a:off x="2051720" y="2420888"/>
            <a:ext cx="4392488"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404664"/>
            <a:ext cx="8219256" cy="5691336"/>
          </a:xfrm>
        </p:spPr>
        <p:txBody>
          <a:bodyPr>
            <a:normAutofit/>
          </a:bodyPr>
          <a:lstStyle/>
          <a:p>
            <a:pPr>
              <a:buClr>
                <a:schemeClr val="bg1">
                  <a:lumMod val="95000"/>
                  <a:lumOff val="5000"/>
                </a:schemeClr>
              </a:buClr>
              <a:buFont typeface="Wingdings" pitchFamily="2" charset="2"/>
              <a:buChar char="Ø"/>
            </a:pPr>
            <a:r>
              <a:rPr lang="es-ES" dirty="0" smtClean="0"/>
              <a:t>ARENITAS (PSAMITAS)</a:t>
            </a:r>
          </a:p>
          <a:p>
            <a:r>
              <a:rPr lang="es-ES" dirty="0" smtClean="0"/>
              <a:t>  Formadas por fragmentos de tamaño comprendido entre 1/16 de mm y 2 mm unidos entre sí. Si los fragmentos están sueltos se denominan arenas y si, por el  contrario, están cementados reciben el nombre de areniscas</a:t>
            </a:r>
            <a:r>
              <a:rPr lang="es-ES" dirty="0" smtClean="0"/>
              <a:t>.</a:t>
            </a:r>
          </a:p>
          <a:p>
            <a:endParaRPr lang="es-ES" dirty="0" smtClean="0"/>
          </a:p>
          <a:p>
            <a:endParaRPr lang="es-ES" dirty="0" smtClean="0"/>
          </a:p>
          <a:p>
            <a:pPr>
              <a:buNone/>
            </a:pPr>
            <a:endParaRPr lang="es-ES" dirty="0" smtClean="0"/>
          </a:p>
          <a:p>
            <a:endParaRPr lang="es-ES" dirty="0" smtClean="0"/>
          </a:p>
          <a:p>
            <a:endParaRPr lang="es-ES" dirty="0" smtClean="0"/>
          </a:p>
          <a:p>
            <a:endParaRPr lang="es-ES" dirty="0" smtClean="0"/>
          </a:p>
          <a:p>
            <a:endParaRPr lang="es-ES" dirty="0" smtClean="0"/>
          </a:p>
          <a:p>
            <a:endParaRPr lang="es-ES" dirty="0" smtClean="0"/>
          </a:p>
        </p:txBody>
      </p:sp>
      <p:pic>
        <p:nvPicPr>
          <p:cNvPr id="3" name="Picture 2"/>
          <p:cNvPicPr/>
          <p:nvPr/>
        </p:nvPicPr>
        <p:blipFill>
          <a:blip r:embed="rId2" cstate="print"/>
          <a:srcRect/>
          <a:stretch>
            <a:fillRect/>
          </a:stretch>
        </p:blipFill>
        <p:spPr bwMode="auto">
          <a:xfrm>
            <a:off x="2123728" y="2996952"/>
            <a:ext cx="4680520" cy="288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332656"/>
            <a:ext cx="8363272" cy="5763344"/>
          </a:xfrm>
        </p:spPr>
        <p:txBody>
          <a:bodyPr>
            <a:normAutofit/>
          </a:bodyPr>
          <a:lstStyle/>
          <a:p>
            <a:pPr>
              <a:buClr>
                <a:schemeClr val="bg1">
                  <a:lumMod val="95000"/>
                  <a:lumOff val="5000"/>
                </a:schemeClr>
              </a:buClr>
              <a:buFont typeface="Wingdings" pitchFamily="2" charset="2"/>
              <a:buChar char="Ø"/>
            </a:pPr>
            <a:r>
              <a:rPr lang="es-ES" dirty="0" smtClean="0"/>
              <a:t>ROCAS ARCILLOSAS (LUTITAS)</a:t>
            </a:r>
          </a:p>
          <a:p>
            <a:r>
              <a:rPr lang="es-ES" dirty="0" smtClean="0"/>
              <a:t>  Son las rocas detríticas más abundantes. Son rocas sedimentarias de grano muy fino (&lt;1/16 mm) que contienen, al menos, un 50% de minerales </a:t>
            </a:r>
            <a:r>
              <a:rPr lang="es-ES" dirty="0" smtClean="0"/>
              <a:t>arcillosos pudiendo </a:t>
            </a:r>
            <a:r>
              <a:rPr lang="es-ES" dirty="0" smtClean="0"/>
              <a:t>ser limos, si el tamaño de los granos está entre 1/16 y 1/256 de mm, y arcillas si es menor de 1/256 de mm. Las pelitas serían las </a:t>
            </a:r>
            <a:r>
              <a:rPr lang="es-ES" dirty="0" err="1" smtClean="0"/>
              <a:t>lutitas</a:t>
            </a:r>
            <a:r>
              <a:rPr lang="es-ES" dirty="0" smtClean="0"/>
              <a:t> consolidadas, pudiendo ser </a:t>
            </a:r>
            <a:r>
              <a:rPr lang="es-ES" dirty="0" err="1" smtClean="0"/>
              <a:t>limolitas</a:t>
            </a:r>
            <a:r>
              <a:rPr lang="es-ES" dirty="0" smtClean="0"/>
              <a:t> o arcillitas, según procedan de la consolidación de limos o de arcillas respectivamente. Las margas están formadas por una mezcla de arcilla y caliza</a:t>
            </a:r>
            <a:r>
              <a:rPr lang="es-ES" b="1" dirty="0" smtClean="0"/>
              <a:t>.</a:t>
            </a:r>
            <a:endParaRPr lang="es-ES" dirty="0" smtClean="0"/>
          </a:p>
          <a:p>
            <a:pPr>
              <a:buNone/>
            </a:pPr>
            <a:endParaRPr lang="en-US" dirty="0"/>
          </a:p>
        </p:txBody>
      </p:sp>
      <p:pic>
        <p:nvPicPr>
          <p:cNvPr id="4" name="Picture 3"/>
          <p:cNvPicPr/>
          <p:nvPr/>
        </p:nvPicPr>
        <p:blipFill>
          <a:blip r:embed="rId2" cstate="print"/>
          <a:srcRect/>
          <a:stretch>
            <a:fillRect/>
          </a:stretch>
        </p:blipFill>
        <p:spPr bwMode="auto">
          <a:xfrm>
            <a:off x="2771800" y="4365104"/>
            <a:ext cx="2857500"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l">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l">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363</TotalTime>
  <Words>440</Words>
  <Application>Microsoft Office PowerPoint</Application>
  <PresentationFormat>On-screen Show (4:3)</PresentationFormat>
  <Paragraphs>46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Papel</vt:lpstr>
      <vt:lpstr>   Rocas sedimentarias</vt:lpstr>
      <vt:lpstr> Clasificación</vt:lpstr>
      <vt:lpstr>Rocas sedimentarias detríticas</vt:lpstr>
      <vt:lpstr>Slide 4</vt:lpstr>
      <vt:lpstr>Slide 5</vt:lpstr>
      <vt:lpstr>Slide 6</vt:lpstr>
      <vt:lpstr>Slide 7</vt:lpstr>
      <vt:lpstr>Slide 8</vt:lpstr>
      <vt:lpstr>Slide 9</vt:lpstr>
      <vt:lpstr>Rocas sedimentarias químicas</vt:lpstr>
      <vt:lpstr>Slide 11</vt:lpstr>
      <vt:lpstr>Slide 12</vt:lpstr>
      <vt:lpstr>Rocas sedimentarias orgánicas</vt:lpstr>
      <vt:lpstr>Slide 14</vt:lpstr>
    </vt:vector>
  </TitlesOfParts>
  <Company>VALAREZO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Rocas sedimentarias</dc:title>
  <dc:creator>valarezo</dc:creator>
  <cp:lastModifiedBy>Owner</cp:lastModifiedBy>
  <cp:revision>18</cp:revision>
  <dcterms:created xsi:type="dcterms:W3CDTF">2010-11-06T20:36:17Z</dcterms:created>
  <dcterms:modified xsi:type="dcterms:W3CDTF">2010-11-07T23:07:01Z</dcterms:modified>
</cp:coreProperties>
</file>