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7" r:id="rId2"/>
    <p:sldId id="256" r:id="rId3"/>
    <p:sldId id="257" r:id="rId4"/>
    <p:sldId id="271" r:id="rId5"/>
    <p:sldId id="272" r:id="rId6"/>
    <p:sldId id="269" r:id="rId7"/>
    <p:sldId id="270" r:id="rId8"/>
    <p:sldId id="265" r:id="rId9"/>
    <p:sldId id="273" r:id="rId10"/>
    <p:sldId id="274" r:id="rId11"/>
    <p:sldId id="275" r:id="rId12"/>
    <p:sldId id="276" r:id="rId13"/>
    <p:sldId id="262" r:id="rId14"/>
    <p:sldId id="263" r:id="rId15"/>
    <p:sldId id="264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8595E-FAAB-46CE-BF2A-60A62CFFC529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A4CE-53CE-47C5-8F35-B06D558FA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A4CE-53CE-47C5-8F35-B06D558FAAA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2EA67F7-5C52-42BC-9F20-395769D1C50E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C15665-C8EC-4F7F-9701-1EB9A79633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Apple%20Inc..wm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ac_OS_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tore.apple.com/us/browse/home/shop_ipod/family/apple_tv?mco=MTM3NTM1Nz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5400" dirty="0" smtClean="0">
                <a:hlinkClick r:id="rId2" action="ppaction://hlinkfile"/>
              </a:rPr>
              <a:t>Apple Inc..</a:t>
            </a:r>
            <a:r>
              <a:rPr lang="es-ES" sz="5400" dirty="0" err="1" smtClean="0">
                <a:hlinkClick r:id="rId2" action="ppaction://hlinkfile"/>
              </a:rPr>
              <a:t>wmv</a:t>
            </a:r>
            <a:endParaRPr lang="es-E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PRODUCTOS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820688"/>
          </a:xfrm>
        </p:spPr>
        <p:txBody>
          <a:bodyPr/>
          <a:lstStyle/>
          <a:p>
            <a:pPr algn="ctr"/>
            <a:r>
              <a:rPr lang="es-ES" dirty="0" smtClean="0"/>
              <a:t>Mac </a:t>
            </a:r>
            <a:r>
              <a:rPr lang="es-ES" dirty="0" err="1" smtClean="0"/>
              <a:t>Book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676672"/>
          </a:xfrm>
        </p:spPr>
        <p:txBody>
          <a:bodyPr/>
          <a:lstStyle/>
          <a:p>
            <a:pPr algn="ctr"/>
            <a:r>
              <a:rPr lang="es-ES" dirty="0" smtClean="0"/>
              <a:t>X </a:t>
            </a:r>
            <a:r>
              <a:rPr lang="es-ES" dirty="0" err="1" smtClean="0"/>
              <a:t>Serve</a:t>
            </a:r>
            <a:endParaRPr lang="es-ES" dirty="0"/>
          </a:p>
        </p:txBody>
      </p:sp>
      <p:pic>
        <p:nvPicPr>
          <p:cNvPr id="5" name="4 Imagen" descr="imag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581128"/>
            <a:ext cx="2160240" cy="15974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5 Imagen" descr="images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2492896"/>
            <a:ext cx="2211091" cy="16561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6 Imagen" descr="imagesCAO1O4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725144"/>
            <a:ext cx="1872208" cy="13545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7 Imagen" descr="imagesCAO6OUG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992" y="2564904"/>
            <a:ext cx="4362996" cy="800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8 Imagen" descr="220px-Xserve_cluster_NA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3645024"/>
            <a:ext cx="1973064" cy="2627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PRODUCTOS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676672"/>
          </a:xfrm>
        </p:spPr>
        <p:txBody>
          <a:bodyPr/>
          <a:lstStyle/>
          <a:p>
            <a:pPr algn="ctr"/>
            <a:r>
              <a:rPr lang="es-ES" dirty="0" err="1" smtClean="0"/>
              <a:t>iPhone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676672"/>
          </a:xfrm>
        </p:spPr>
        <p:txBody>
          <a:bodyPr/>
          <a:lstStyle/>
          <a:p>
            <a:pPr algn="ctr"/>
            <a:r>
              <a:rPr lang="es-ES" dirty="0" err="1" smtClean="0"/>
              <a:t>iPad</a:t>
            </a:r>
            <a:endParaRPr lang="es-ES" dirty="0"/>
          </a:p>
        </p:txBody>
      </p:sp>
      <p:pic>
        <p:nvPicPr>
          <p:cNvPr id="5" name="4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276872"/>
            <a:ext cx="2448272" cy="225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5 Imagen" descr="imagesCA5FGX5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4800600"/>
            <a:ext cx="2219325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6 Imagen" descr="imagesCAYT79V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708920"/>
            <a:ext cx="2304256" cy="30213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PRODUCTOS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27584" y="1628800"/>
            <a:ext cx="7571184" cy="892696"/>
          </a:xfrm>
        </p:spPr>
        <p:txBody>
          <a:bodyPr/>
          <a:lstStyle/>
          <a:p>
            <a:pPr algn="ctr"/>
            <a:r>
              <a:rPr lang="es-ES" dirty="0" err="1" smtClean="0"/>
              <a:t>iPod</a:t>
            </a:r>
            <a:endParaRPr lang="es-ES" dirty="0"/>
          </a:p>
        </p:txBody>
      </p:sp>
      <p:pic>
        <p:nvPicPr>
          <p:cNvPr id="5" name="4 Imagen" descr="images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293145" cy="25902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5 Imagen" descr="imagesCA1MDSG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581128"/>
            <a:ext cx="3384376" cy="19888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6 Imagen" descr="imagesCA3PR6X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229200"/>
            <a:ext cx="1885752" cy="12548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7 Imagen" descr="imagesCAQMVSN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2348880"/>
            <a:ext cx="3796060" cy="23876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8 Imagen" descr="imagesCAH7IOK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5013176"/>
            <a:ext cx="1882130" cy="1596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SOFTWARE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Suite 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iLife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iPhoto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iWeb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iMovie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GarageBand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iDVD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Suite 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iWork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Keynote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Pages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Numbers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340768"/>
            <a:ext cx="3657600" cy="5517232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Aplicaciones profesionales</a:t>
            </a: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Aperture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Final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Cut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Logic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Studio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Multimedia y otros</a:t>
            </a: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iTunes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iTunes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Store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App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Store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QuickTime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Safari (navegador web)</a:t>
            </a: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MobileMe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Time Machine</a:t>
            </a: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Xsan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SISTEMAS OPERATIVOS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Classic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System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6</a:t>
            </a:r>
          </a:p>
          <a:p>
            <a:pPr lvl="1"/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System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7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8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  <a:hlinkClick r:id="rId3" tooltip="Mac OS 9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Cheetah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(Versión 10.0)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Jaguar(Versión 10.2)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Panther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(Versión 10.3)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Tiger(Versión 10.4)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Leopard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(Versión 10.5)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Snow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Leopard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(Versión 10.6)</a:t>
            </a: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657600" cy="579350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1.2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Cheetah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(Versión 10.0)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Puma(Versión 10.1)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Jaguar (Versión 10.2)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Panther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(Versión 10.3)</a:t>
            </a: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332656"/>
            <a:ext cx="3657600" cy="5793507"/>
          </a:xfrm>
        </p:spPr>
        <p:txBody>
          <a:bodyPr>
            <a:normAutofit/>
          </a:bodyPr>
          <a:lstStyle/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Tiger(Versión 10.4)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Leopard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(Versión 10.5)</a:t>
            </a:r>
          </a:p>
          <a:p>
            <a:pPr lvl="1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OS X Server Snow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Leopard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(Versión 10.6)</a:t>
            </a:r>
          </a:p>
          <a:p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iOS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iOS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4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PRECIOS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iPad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$499</a:t>
            </a:r>
          </a:p>
          <a:p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iPhone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$99</a:t>
            </a:r>
          </a:p>
          <a:p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iPod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shuffle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Just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$49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iPod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nano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$149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iPod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touch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$229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iPod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classic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Just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$249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  <a:hlinkClick r:id="rId3"/>
              </a:rPr>
              <a:t/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  <a:hlinkClick r:id="rId3"/>
              </a:rPr>
            </a:br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Apple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TV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Just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$99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MacBook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Just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$999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MacBook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Pro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$1199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MacBook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Air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$1499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mini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$699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</a:b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iMac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From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 $1199</a:t>
            </a: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1.gstatic.com/images?q=tbn:ANd9GcRLRskTLt6-B1Z4ETOQYtdTOTM4BTvjYAjFibD9vh5cixURls8&amp;t=1&amp;usg=__G5_BgCuSQMb7bu-WVBYlh35tYBs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1856" y="404664"/>
            <a:ext cx="4102144" cy="32849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45720" rIns="45720" anchor="ctr">
            <a:normAutofit/>
          </a:bodyPr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INGRESOS </a:t>
            </a:r>
            <a:endParaRPr lang="es-ES" b="1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1972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	Las ventas de Apple en:</a:t>
            </a:r>
          </a:p>
          <a:p>
            <a:pPr>
              <a:buFont typeface="Arial" pitchFamily="34" charset="0"/>
              <a:buChar char="•"/>
            </a:pP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2008 ascienden a $32.400 millones de dólares.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3789040"/>
            <a:ext cx="806489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2009 obtuvieron $36.500 millones de dólares.</a:t>
            </a:r>
          </a:p>
          <a:p>
            <a:pPr algn="just"/>
            <a:endParaRPr lang="es-ES" sz="2900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El tercer trimestre del 2010, su ingreso fue una cifra récord de 15.700 millones de dólares.</a:t>
            </a:r>
          </a:p>
          <a:p>
            <a:pPr algn="just"/>
            <a:endParaRPr lang="es-ES" sz="2900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BIBLIOGRAFÍA</a:t>
            </a:r>
            <a:endParaRPr lang="es-ES" b="1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Apple-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wikipedia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, la enciclopedia libre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http://maczana.es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appleweblog.com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http://store.apple.com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http://www.apple.com</a:t>
            </a:r>
          </a:p>
          <a:p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>
              <a:buNone/>
            </a:pPr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1026" name="Picture 2" descr="C:\Documents and Settings\Administrador\Mis documentos\Mis imágenes\imagesCAIBUVI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80928"/>
            <a:ext cx="3240360" cy="37700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3789040"/>
            <a:ext cx="6480048" cy="1027544"/>
          </a:xfrm>
        </p:spPr>
        <p:txBody>
          <a:bodyPr>
            <a:normAutofit/>
          </a:bodyPr>
          <a:lstStyle/>
          <a:p>
            <a:r>
              <a:rPr lang="es-ES" sz="5500" dirty="0" smtClean="0"/>
              <a:t>APPLE   COMPUTER</a:t>
            </a:r>
            <a:endParaRPr lang="es-ES" sz="5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4008" y="5301208"/>
            <a:ext cx="4320480" cy="1296144"/>
          </a:xfrm>
        </p:spPr>
        <p:txBody>
          <a:bodyPr>
            <a:noAutofit/>
          </a:bodyPr>
          <a:lstStyle/>
          <a:p>
            <a:r>
              <a:rPr lang="es-ES" sz="25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MARIA FERNANDA VELEZ</a:t>
            </a:r>
          </a:p>
          <a:p>
            <a:r>
              <a:rPr lang="es-ES" sz="25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SONNIA ZAPATA</a:t>
            </a:r>
          </a:p>
        </p:txBody>
      </p:sp>
      <p:pic>
        <p:nvPicPr>
          <p:cNvPr id="1026" name="Picture 2" descr="C:\Documents and Settings\Administrador\Mis documentos\Mis imágenes\imagesCAPMAYW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2664296" cy="3112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SUS INICIOS</a:t>
            </a:r>
            <a:endParaRPr lang="es-ES" b="1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66728" cy="4525963"/>
          </a:xfrm>
        </p:spPr>
        <p:txBody>
          <a:bodyPr>
            <a:noAutofit/>
          </a:bodyPr>
          <a:lstStyle/>
          <a:p>
            <a:pPr algn="just"/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Steve </a:t>
            </a:r>
            <a:r>
              <a:rPr lang="es-ES" sz="29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Jobs</a:t>
            </a: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y </a:t>
            </a:r>
            <a:r>
              <a:rPr lang="es-ES" sz="29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Wozniac</a:t>
            </a:r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, dos ingenieros, comenzaron en 1976 a crear el primer ordenador.</a:t>
            </a:r>
          </a:p>
          <a:p>
            <a:pPr algn="just"/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Lograron vender 50 unidades.</a:t>
            </a:r>
          </a:p>
          <a:p>
            <a:pPr algn="just"/>
            <a:r>
              <a:rPr lang="es-ES" sz="29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Aparecieron Apple I y Apple II.</a:t>
            </a:r>
          </a:p>
        </p:txBody>
      </p:sp>
      <p:pic>
        <p:nvPicPr>
          <p:cNvPr id="1026" name="Picture 2" descr="C:\Documents and Settings\veronik\Mis documentos\Downloads\Apple_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340768"/>
            <a:ext cx="3081536" cy="2305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veronik\Mis documentos\Downloads\250px-Apple-I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3789040"/>
            <a:ext cx="2033724" cy="2708920"/>
          </a:xfrm>
          <a:prstGeom prst="rect">
            <a:avLst/>
          </a:prstGeom>
          <a:ln w="190500" cap="sq">
            <a:solidFill>
              <a:srgbClr val="7030A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5 Imagen" descr="Primer Apple por dentro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933056"/>
            <a:ext cx="1809750" cy="1209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Tarjeta del primer Appl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5373216"/>
            <a:ext cx="1809750" cy="1209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7" name="Picture 1" descr="C:\Documents and Settings\Administrador\Mis documentos\Mis imágenes\imagesCAEUMIK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188640"/>
            <a:ext cx="1584176" cy="1508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PRESENTE</a:t>
            </a:r>
            <a:endParaRPr lang="es-ES" b="1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3989039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En enero del 2010 se presenta al público el </a:t>
            </a:r>
            <a:r>
              <a:rPr lang="es-ES" sz="24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iPad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, una nueva clase de dispositivo.</a:t>
            </a:r>
          </a:p>
          <a:p>
            <a:pPr algn="just"/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Se anuncia que Apple ha vendido desde el 2001 más de 250 millones de </a:t>
            </a:r>
            <a:r>
              <a:rPr lang="es-ES" sz="24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iPod’s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.</a:t>
            </a:r>
          </a:p>
          <a:p>
            <a:pPr algn="just"/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En el WWDC Apple presentó su nuevo iPhone4, que recibió varias críticas por sus problemas con el diseño de la antena, ahora, a causa de ese problema, con la compra de un </a:t>
            </a:r>
            <a:r>
              <a:rPr lang="es-ES" sz="24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iPhone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4, regalan una funda </a:t>
            </a:r>
            <a:r>
              <a:rPr lang="es-ES" sz="2400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bungie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, que supuestamente, hace disminuir los problemas.</a:t>
            </a:r>
          </a:p>
          <a:p>
            <a:endParaRPr lang="es-ES" sz="2400" dirty="0"/>
          </a:p>
        </p:txBody>
      </p:sp>
      <p:pic>
        <p:nvPicPr>
          <p:cNvPr id="22529" name="Picture 1" descr="C:\Documents and Settings\Administrador\Mis documentos\Mis imágenes\imagesCAI1ZF0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25" y="5010150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C:\Documents and Settings\Administrador\Mis documentos\Mis imágenes\imagesCA65C8M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152128" cy="1281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PRESENTE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484984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Gracias a ‘Greenpeace’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(que lideró una campaña para que Apple dejase de utilizar materiales altamente contaminantes).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Actualmente Apple ya ha cambiado su política y se pone como líder en la empresa que menos productos tóxicos usa.</a:t>
            </a:r>
          </a:p>
          <a:p>
            <a:pPr algn="just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Para noviembre del presente año se creará la posibilidad de imprimir vía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Wifi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en </a:t>
            </a:r>
            <a:r>
              <a:rPr lang="es-ES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iPad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de una manera sencilla, fácil y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GRATIS.</a:t>
            </a:r>
          </a:p>
          <a:p>
            <a:pPr lvl="1" algn="just"/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pPr lvl="1" algn="just"/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1027" name="Picture 3" descr="C:\Documents and Settings\Administrador\Mis documentos\Mis imágenes\imagesCAM1H3T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5" y="5177636"/>
            <a:ext cx="2448272" cy="16803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Documents and Settings\Administrador\Mis documentos\Mis imágenes\imagesCA8RY4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133975"/>
            <a:ext cx="2657475" cy="1724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45720" rIns="45720" anchor="ctr">
            <a:normAutofit/>
          </a:bodyPr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FUTURO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99715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El futuro de Apple es brillante como lo a sido hasta hora siempre innovando sus productos y mejorándolos para que sean los más competentes y efectivos de los mercados mundiales.</a:t>
            </a:r>
          </a:p>
          <a:p>
            <a:pPr algn="just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 pesar de la crítica Apple seguirá con sus diseños novedosos.</a:t>
            </a:r>
          </a:p>
          <a:p>
            <a:endParaRPr lang="es-ES" dirty="0"/>
          </a:p>
        </p:txBody>
      </p:sp>
      <p:pic>
        <p:nvPicPr>
          <p:cNvPr id="21505" name="Picture 1" descr="C:\Documents and Settings\Administrador\Mis documentos\Mis imágenes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96752"/>
            <a:ext cx="3115546" cy="4248472"/>
          </a:xfrm>
          <a:prstGeom prst="rect">
            <a:avLst/>
          </a:prstGeom>
          <a:ln w="38100" cap="sq">
            <a:solidFill>
              <a:srgbClr val="FF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45720" rIns="45720" anchor="ctr">
            <a:normAutofit/>
          </a:bodyPr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FUTURO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2764903"/>
          </a:xfrm>
        </p:spPr>
        <p:txBody>
          <a:bodyPr vert="horz">
            <a:normAutofit/>
          </a:bodyPr>
          <a:lstStyle/>
          <a:p>
            <a:pPr algn="just"/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Según comenta el analista </a:t>
            </a:r>
            <a:r>
              <a:rPr lang="es-ES" sz="2600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Mingchi</a:t>
            </a:r>
            <a:r>
              <a:rPr lang="es-ES" sz="2600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s-ES" sz="2600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Kuo</a:t>
            </a:r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en unas declaraciones publicadas, </a:t>
            </a:r>
            <a:r>
              <a:rPr lang="es-ES" sz="2600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Apple</a:t>
            </a:r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podría lanzar a principios de 2011 un modelo de </a:t>
            </a:r>
            <a:r>
              <a:rPr lang="es-ES" sz="2600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iPad</a:t>
            </a:r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 con un tamaño menor, con una pantalla de entre 5 o 7 pulgadas.</a:t>
            </a:r>
          </a:p>
          <a:p>
            <a:pPr algn="just"/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Actualización de Seguridad en </a:t>
            </a:r>
            <a:r>
              <a:rPr lang="es-ES" sz="2600" b="1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Mac’s</a:t>
            </a:r>
            <a:r>
              <a:rPr lang="es-ES" sz="2600" b="1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, </a:t>
            </a:r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que permitirá detectar cualquier documento e imagen modificada.</a:t>
            </a:r>
            <a:endParaRPr lang="es-ES" sz="2600" b="1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0482" name="Picture 2" descr="http://maczana.es/wp-content/uploads/2010/06/software-upd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0005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DIRECTIVOS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Steve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Jobs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 CEO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Timothy D. Cook: COO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Bertrand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Serlet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 vicepresidente de ingeniería de software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Scott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Forstall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 vicepresidente de software de 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iPhone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Jonathan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Ive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 vicepresidente de diseño industrial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Peter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Oppenheimer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 CFO</a:t>
            </a: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Philip W. </a:t>
            </a:r>
            <a:r>
              <a:rPr lang="es-ES" dirty="0" err="1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Schiller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: vicepresidente de mercadeo mundial</a:t>
            </a:r>
          </a:p>
          <a:p>
            <a:endParaRPr lang="es-ES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19458" name="Picture 2" descr="http://t0.gstatic.com/images?q=tbn:ANd9GcR03e0Vpj7D4YGKw6RPMJn4qvaIQXz5G4jmq2Rp-BW5W5K4a1M&amp;t=1&amp;usg=__PuhuY__wWg3EKnYknvoeFPkdNU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60648"/>
            <a:ext cx="2209800" cy="2066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C00000"/>
                </a:solidFill>
                <a:latin typeface="Candara" pitchFamily="34" charset="0"/>
              </a:rPr>
              <a:t>PRODUCTOS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748680"/>
          </a:xfrm>
        </p:spPr>
        <p:txBody>
          <a:bodyPr/>
          <a:lstStyle/>
          <a:p>
            <a:pPr algn="ctr"/>
            <a:r>
              <a:rPr lang="es-ES" dirty="0" smtClean="0"/>
              <a:t>Mac PC</a:t>
            </a:r>
            <a:endParaRPr lang="es-ES" dirty="0"/>
          </a:p>
        </p:txBody>
      </p:sp>
      <p:pic>
        <p:nvPicPr>
          <p:cNvPr id="5" name="4 Marcador de contenido" descr="images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2564905"/>
            <a:ext cx="2376264" cy="17795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5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4581128"/>
            <a:ext cx="3301338" cy="19808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4572000" y="1700808"/>
            <a:ext cx="3657600" cy="7486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 Mac</a:t>
            </a: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7 Imagen" descr="imagesCAE0FH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2708920"/>
            <a:ext cx="3240360" cy="23232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264</TotalTime>
  <Words>385</Words>
  <Application>Microsoft Office PowerPoint</Application>
  <PresentationFormat>Presentación en pantalla (4:3)</PresentationFormat>
  <Paragraphs>114</Paragraphs>
  <Slides>18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Técnico</vt:lpstr>
      <vt:lpstr>Diapositiva 1</vt:lpstr>
      <vt:lpstr>APPLE   COMPUTER</vt:lpstr>
      <vt:lpstr>SUS INICIOS</vt:lpstr>
      <vt:lpstr>PRESENTE</vt:lpstr>
      <vt:lpstr>PRESENTE</vt:lpstr>
      <vt:lpstr>FUTURO</vt:lpstr>
      <vt:lpstr>FUTURO</vt:lpstr>
      <vt:lpstr>DIRECTIVOS </vt:lpstr>
      <vt:lpstr>PRODUCTOS</vt:lpstr>
      <vt:lpstr>PRODUCTOS</vt:lpstr>
      <vt:lpstr>PRODUCTOS</vt:lpstr>
      <vt:lpstr>PRODUCTOS</vt:lpstr>
      <vt:lpstr>SOFTWARE </vt:lpstr>
      <vt:lpstr>SISTEMAS OPERATIVOS </vt:lpstr>
      <vt:lpstr>Diapositiva 15</vt:lpstr>
      <vt:lpstr>PRECIOS </vt:lpstr>
      <vt:lpstr>INGRESOS </vt:lpstr>
      <vt:lpstr>BIBLIOGRAFÍA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APPLE COMPUTER</dc:title>
  <dc:creator>Valued Acer Customer</dc:creator>
  <cp:lastModifiedBy>User</cp:lastModifiedBy>
  <cp:revision>38</cp:revision>
  <dcterms:created xsi:type="dcterms:W3CDTF">2010-10-13T22:12:55Z</dcterms:created>
  <dcterms:modified xsi:type="dcterms:W3CDTF">2010-10-26T16:44:23Z</dcterms:modified>
</cp:coreProperties>
</file>