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8" r:id="rId20"/>
    <p:sldId id="279" r:id="rId21"/>
    <p:sldId id="284" r:id="rId22"/>
    <p:sldId id="287" r:id="rId23"/>
    <p:sldId id="285" r:id="rId24"/>
    <p:sldId id="286" r:id="rId25"/>
    <p:sldId id="281" r:id="rId26"/>
    <p:sldId id="282" r:id="rId27"/>
    <p:sldId id="288" r:id="rId28"/>
    <p:sldId id="289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B460F9E-2517-4A77-8B59-5EA48927A02D}" type="datetimeFigureOut">
              <a:rPr lang="es-ES" smtClean="0"/>
              <a:pPr/>
              <a:t>13/01/2011</a:t>
            </a:fld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FBB6A27-2351-4561-A2AB-46A6B365E67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WEB 2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s-EC" sz="2000" dirty="0" smtClean="0"/>
          </a:p>
          <a:p>
            <a:r>
              <a:rPr lang="es-EC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iKarma</a:t>
            </a:r>
            <a:endParaRPr lang="es-EC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C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AirSet</a:t>
            </a:r>
            <a:endParaRPr lang="es-EC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Backfence</a:t>
            </a:r>
            <a:endParaRPr lang="es-E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Clipmarks</a:t>
            </a: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Wayfaring</a:t>
            </a:r>
            <a:endParaRPr lang="es-E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gOffice</a:t>
            </a:r>
            <a:endParaRPr lang="es-E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Ziggs</a:t>
            </a:r>
            <a:endParaRPr lang="es-E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Zoto</a:t>
            </a:r>
            <a:endParaRPr lang="es-E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Boltfolio</a:t>
            </a:r>
            <a:endParaRPr lang="es-E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Gumshoo</a:t>
            </a:r>
            <a:endParaRPr lang="es-E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IMVU</a:t>
            </a: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FeedTier</a:t>
            </a:r>
            <a:endParaRPr lang="es-ES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Fruitcast</a:t>
            </a:r>
          </a:p>
          <a:p>
            <a:r>
              <a:rPr lang="es-E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PubSub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Integrantes:</a:t>
            </a:r>
          </a:p>
          <a:p>
            <a:pPr>
              <a:buFont typeface="Wingdings" pitchFamily="2" charset="2"/>
              <a:buChar char="v"/>
            </a:pPr>
            <a:r>
              <a:rPr lang="es-EC" dirty="0" smtClean="0"/>
              <a:t>María Fernanda Vélez</a:t>
            </a:r>
          </a:p>
          <a:p>
            <a:pPr>
              <a:buFont typeface="Wingdings" pitchFamily="2" charset="2"/>
              <a:buChar char="v"/>
            </a:pPr>
            <a:r>
              <a:rPr lang="es-EC" dirty="0" smtClean="0"/>
              <a:t>Jonathan </a:t>
            </a:r>
            <a:r>
              <a:rPr lang="es-EC" dirty="0" smtClean="0"/>
              <a:t>Campoverde Salguero</a:t>
            </a: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Crear mapas personalizados </a:t>
            </a:r>
          </a:p>
          <a:p>
            <a:r>
              <a:rPr lang="es-ES" dirty="0" smtClean="0"/>
              <a:t>Compartir con tus amigos </a:t>
            </a:r>
          </a:p>
          <a:p>
            <a:r>
              <a:rPr lang="es-ES" dirty="0" smtClean="0"/>
              <a:t>Explora los mapas creados por otros </a:t>
            </a:r>
          </a:p>
          <a:p>
            <a:r>
              <a:rPr lang="es-ES" dirty="0" smtClean="0"/>
              <a:t>Conectar y colaborar </a:t>
            </a:r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26026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Wayfaring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70609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gOffice</a:t>
            </a: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5291" t="18495" r="34568" b="41693"/>
          <a:stretch>
            <a:fillRect/>
          </a:stretch>
        </p:blipFill>
        <p:spPr bwMode="auto">
          <a:xfrm>
            <a:off x="2483768" y="548680"/>
            <a:ext cx="5472610" cy="23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4938" t="18495" r="6349" b="10658"/>
          <a:stretch>
            <a:fillRect/>
          </a:stretch>
        </p:blipFill>
        <p:spPr bwMode="auto">
          <a:xfrm>
            <a:off x="323528" y="2924944"/>
            <a:ext cx="4791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 smtClean="0"/>
              <a:t>Es un sitio web cuya utilidad básicamente es la de ser un procesador de textos online.</a:t>
            </a:r>
          </a:p>
          <a:p>
            <a:pPr algn="just"/>
            <a:r>
              <a:rPr lang="es-ES" sz="2400" dirty="0" smtClean="0"/>
              <a:t>Tiene las caracteristicas básicas de cualquier procesador de textos ya sea Word, OpenOffice.org, Abi, etc…</a:t>
            </a:r>
          </a:p>
          <a:p>
            <a:pPr algn="just"/>
            <a:r>
              <a:rPr lang="es-ES" sz="2400" dirty="0" smtClean="0"/>
              <a:t>Puedes editar las tipografías, los tamaños, colores, texto en negrita, apaisada, etc…</a:t>
            </a:r>
            <a:endParaRPr lang="es-EC" sz="2400" dirty="0" smtClean="0"/>
          </a:p>
          <a:p>
            <a:pPr algn="just"/>
            <a:r>
              <a:rPr lang="es-ES" sz="2400" dirty="0" smtClean="0"/>
              <a:t>Además es configurable, puedes modificar algunas caracteristicas, aunque se echa en menos cambiar el tamaño del papel, que es una opción que según parece se pondrá próximamente. Requiere registrarse (gratuitamente).</a:t>
            </a:r>
            <a:endParaRPr lang="es-EC" sz="2400" dirty="0" smtClean="0"/>
          </a:p>
          <a:p>
            <a:pPr algn="just"/>
            <a:endParaRPr lang="es-ES" sz="2400" dirty="0" smtClean="0"/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181054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gOffice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50504" cy="70609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Ziggs</a:t>
            </a: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8695" t="18495" r="19929" b="10658"/>
          <a:stretch>
            <a:fillRect/>
          </a:stretch>
        </p:blipFill>
        <p:spPr bwMode="auto">
          <a:xfrm>
            <a:off x="2555776" y="260648"/>
            <a:ext cx="62646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18871" t="18495" r="19929" b="10345"/>
          <a:stretch>
            <a:fillRect/>
          </a:stretch>
        </p:blipFill>
        <p:spPr bwMode="auto">
          <a:xfrm>
            <a:off x="251520" y="3429000"/>
            <a:ext cx="5400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dirty="0" smtClean="0"/>
              <a:t>Ziggs</a:t>
            </a:r>
            <a:r>
              <a:rPr lang="es-ES" sz="2400" dirty="0" smtClean="0"/>
              <a:t> es su fuente única para crear y administrar su marca en línea,  mismo en la Web del mercado y simplificar la forma en que mantenerse en contacto con las personas importantes para usted. </a:t>
            </a:r>
          </a:p>
          <a:p>
            <a:pPr algn="just"/>
            <a:r>
              <a:rPr lang="es-ES" sz="2400" dirty="0" smtClean="0"/>
              <a:t>Las personas que usan </a:t>
            </a:r>
            <a:r>
              <a:rPr lang="es-ES" sz="2400" dirty="0" smtClean="0"/>
              <a:t>Ziggs</a:t>
            </a:r>
            <a:r>
              <a:rPr lang="es-ES" sz="2400" dirty="0" smtClean="0"/>
              <a:t> disfrutar de completa marca personal en línea bajo su control, mayor visibilidad en los motores de búsqueda, fácil comunicación y un fuerte sentido de comunidad con las personas importantes para ellos.</a:t>
            </a:r>
          </a:p>
          <a:p>
            <a:r>
              <a:rPr lang="es-ES" sz="2400" dirty="0" smtClean="0"/>
              <a:t>Es también para el usuario de Internet que quiera desarrollar o participar en privado, comunidades en línea con colegas, amigos, socios del club o de los equipos de la caridad. </a:t>
            </a:r>
            <a:br>
              <a:rPr lang="es-ES" sz="2400" dirty="0" smtClean="0"/>
            </a:br>
            <a:endParaRPr lang="es-ES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145050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Ziggs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34480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Zoto</a:t>
            </a: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18495" b="10345"/>
          <a:stretch>
            <a:fillRect/>
          </a:stretch>
        </p:blipFill>
        <p:spPr bwMode="auto">
          <a:xfrm>
            <a:off x="251520" y="1052736"/>
            <a:ext cx="8496946" cy="38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zoto-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373216"/>
            <a:ext cx="3340546" cy="11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/>
              <a:t>Es otro de esos lugares donde poder subir y compartir fotografías para que puedan ser accedidas desde cualquier lugar. Pueden subirse desde un </a:t>
            </a:r>
            <a:r>
              <a:rPr lang="es-ES" sz="2400" dirty="0" smtClean="0"/>
              <a:t>pc</a:t>
            </a:r>
            <a:r>
              <a:rPr lang="es-ES" sz="2400" dirty="0" smtClean="0"/>
              <a:t> (Windows o Linux), un mac o desde un móvil con cámara de fotos.</a:t>
            </a:r>
          </a:p>
          <a:p>
            <a:pPr algn="just"/>
            <a:r>
              <a:rPr lang="es-ES" sz="2400" dirty="0" smtClean="0"/>
              <a:t>En la versión gratuita dispone de 2 gigas de almacenamiento, donde podemos organizarlas mediante etiquetas. Las subidas no tienen limite de ancho de banda al mes, como ocurre con flickr. </a:t>
            </a:r>
          </a:p>
          <a:p>
            <a:pPr algn="just"/>
            <a:r>
              <a:rPr lang="es-ES" sz="2400" dirty="0" smtClean="0"/>
              <a:t>Como nota curiosa, permite situar el lugar donde se realizó la foto mediante el servicio Google </a:t>
            </a:r>
            <a:r>
              <a:rPr lang="es-ES" sz="2400" dirty="0" smtClean="0"/>
              <a:t>Maps</a:t>
            </a:r>
            <a:r>
              <a:rPr lang="es-ES" sz="2400" dirty="0" smtClean="0"/>
              <a:t> así como nos muestra información de la foto.</a:t>
            </a:r>
            <a:endParaRPr lang="es-EC" sz="2400" dirty="0" smtClean="0"/>
          </a:p>
          <a:p>
            <a:pPr algn="just"/>
            <a:endParaRPr lang="es-ES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12344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Zoto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706090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/>
              <a:t>Boltfolio</a:t>
            </a:r>
            <a:endParaRPr lang="es-ES" sz="32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822" t="18182" r="1235" b="11285"/>
          <a:stretch>
            <a:fillRect/>
          </a:stretch>
        </p:blipFill>
        <p:spPr bwMode="auto">
          <a:xfrm>
            <a:off x="2483768" y="260648"/>
            <a:ext cx="64087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t="18182" r="37566" b="10972"/>
          <a:stretch>
            <a:fillRect/>
          </a:stretch>
        </p:blipFill>
        <p:spPr bwMode="auto">
          <a:xfrm>
            <a:off x="395536" y="2852936"/>
            <a:ext cx="64807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sz="2400" dirty="0" smtClean="0"/>
              <a:t>Boltfolio te permite crear una página personal en la que guardar Videos, Fotos, Audio y mantener además un </a:t>
            </a:r>
            <a:r>
              <a:rPr lang="es-ES" sz="2400" dirty="0" smtClean="0"/>
              <a:t>weblog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En principio no tiene mucho para competir con los otros servicios de alojamiento por separado, pero la idea de acceder de un vistazo a todos los archivos de un usuario de forma clara y sencilla parece tentadora.</a:t>
            </a:r>
          </a:p>
          <a:p>
            <a:r>
              <a:rPr lang="es-ES" sz="2400" dirty="0" smtClean="0"/>
              <a:t>El problema es que limita los videos a 50MB y las transferencias mensuales a 100MB, con lo que se queda “algo cojo”.</a:t>
            </a:r>
            <a:endParaRPr lang="es-EC" sz="2400" dirty="0" smtClean="0"/>
          </a:p>
          <a:p>
            <a:r>
              <a:rPr lang="es-ES" sz="2400" dirty="0" smtClean="0"/>
              <a:t>No obstante, quizá pueda resultar interesante para algunas aplicaciones en concreto y, quién sabe, hasta evolucione puliendo aspectos negativos como el límite de MB.</a:t>
            </a:r>
            <a:endParaRPr lang="es-EC" sz="2400" dirty="0" smtClean="0"/>
          </a:p>
          <a:p>
            <a:endParaRPr lang="es-EC" sz="2400" dirty="0" smtClean="0"/>
          </a:p>
          <a:p>
            <a:endParaRPr lang="es-ES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19545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Boltfolio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Gumshoo</a:t>
            </a:r>
            <a:endParaRPr lang="es-ES" sz="36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l="26808" t="18809" r="28219" b="10345"/>
          <a:stretch>
            <a:fillRect/>
          </a:stretch>
        </p:blipFill>
        <p:spPr bwMode="auto">
          <a:xfrm>
            <a:off x="827584" y="1124744"/>
            <a:ext cx="7344817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70609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iKarma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7382" t="18509" r="28638" b="11264"/>
          <a:stretch>
            <a:fillRect/>
          </a:stretch>
        </p:blipFill>
        <p:spPr bwMode="auto">
          <a:xfrm>
            <a:off x="0" y="2681536"/>
            <a:ext cx="53640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27396" t="18182" r="28454" b="29467"/>
          <a:stretch>
            <a:fillRect/>
          </a:stretch>
        </p:blipFill>
        <p:spPr bwMode="auto">
          <a:xfrm>
            <a:off x="3419872" y="188640"/>
            <a:ext cx="48965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000" b="1" dirty="0" smtClean="0"/>
              <a:t>g u m s h </a:t>
            </a:r>
            <a:r>
              <a:rPr lang="es-ES" sz="2000" b="1" dirty="0" smtClean="0"/>
              <a:t>oo</a:t>
            </a:r>
            <a:r>
              <a:rPr lang="es-ES" sz="2000" dirty="0" smtClean="0"/>
              <a:t> ™ es una herramienta gratuita de búsqueda de eBay que te da la información que necesita para tomar decisiones de compra y ahorrar dinero. </a:t>
            </a:r>
          </a:p>
          <a:p>
            <a:pPr algn="just"/>
            <a:r>
              <a:rPr lang="es-ES" sz="2000" dirty="0" smtClean="0"/>
              <a:t>Empezamos ofreciendo lo que es posiblemente </a:t>
            </a:r>
            <a:r>
              <a:rPr lang="es-ES" sz="2000" u="sng" dirty="0" smtClean="0"/>
              <a:t>el más eficiente y más simple interfaz de búsqueda de eBay</a:t>
            </a:r>
            <a:r>
              <a:rPr lang="es-ES" sz="2000" dirty="0" smtClean="0"/>
              <a:t> , en cualquier lugar. </a:t>
            </a:r>
            <a:r>
              <a:rPr lang="es-ES" sz="2000" dirty="0" smtClean="0"/>
              <a:t>Sólo </a:t>
            </a:r>
            <a:r>
              <a:rPr lang="es-ES" sz="2000" dirty="0" smtClean="0"/>
              <a:t>tienes que introducir las palabras clave y vamos a filtrar la mayor parte de la lista de basura que va a encontrar cuando la búsqueda de eBay. </a:t>
            </a:r>
          </a:p>
          <a:p>
            <a:pPr algn="just"/>
            <a:r>
              <a:rPr lang="es-ES" sz="2000" dirty="0" smtClean="0"/>
              <a:t>También buscamos faltas de ortografía común de las palabras clave para descubrir los elementos que de otro modo habría perdido. </a:t>
            </a:r>
            <a:r>
              <a:rPr lang="es-ES" sz="2000" dirty="0" smtClean="0"/>
              <a:t>Puesto </a:t>
            </a:r>
            <a:r>
              <a:rPr lang="es-ES" sz="2000" dirty="0" smtClean="0"/>
              <a:t>que los elementos mal escrito son difíciles de encontrar, a menudo reciben menos ofertas. </a:t>
            </a:r>
            <a:r>
              <a:rPr lang="es-ES" sz="2000" dirty="0" smtClean="0"/>
              <a:t>Usted </a:t>
            </a:r>
            <a:r>
              <a:rPr lang="es-ES" sz="2000" dirty="0" smtClean="0"/>
              <a:t>puede incluso ahorrar algo de dinero! </a:t>
            </a:r>
            <a:endParaRPr lang="es-EC" sz="2000" dirty="0" smtClean="0"/>
          </a:p>
          <a:p>
            <a:endParaRPr lang="es-ES" sz="1800" dirty="0" smtClean="0"/>
          </a:p>
          <a:p>
            <a:endParaRPr lang="es-EC" sz="1800" dirty="0" smtClean="0"/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25306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Gumshoo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2512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IMVU</a:t>
            </a: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9400" t="18495" r="20635" b="10972"/>
          <a:stretch>
            <a:fillRect/>
          </a:stretch>
        </p:blipFill>
        <p:spPr bwMode="auto">
          <a:xfrm>
            <a:off x="827584" y="1052736"/>
            <a:ext cx="74888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smtClean="0"/>
              <a:t>IMVU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2400" dirty="0" smtClean="0"/>
              <a:t>Tiene el más grande del mundo de mercancías virtuales con alrededor de 1.5 millones de artículos, producido cerca de 100.000 creadores contentos. Ha generado 1 millón de dólares en crédito por mes, el 90% viene directamente de los consumidores que compran créditos de IMVU y mercancías virtuales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El foco primario de IMVU es la capacidad de utilizar los avatares </a:t>
            </a:r>
            <a:r>
              <a:rPr lang="es-ES" sz="2400" u="sng" dirty="0" smtClean="0"/>
              <a:t>3D</a:t>
            </a:r>
            <a:r>
              <a:rPr lang="es-ES" sz="2400" dirty="0" smtClean="0"/>
              <a:t> y los ambientes personalizados que dejan al </a:t>
            </a:r>
            <a:r>
              <a:rPr lang="es-ES" sz="2400" u="sng" dirty="0" smtClean="0"/>
              <a:t>usuario</a:t>
            </a:r>
            <a:r>
              <a:rPr lang="es-ES" sz="2400" dirty="0" smtClean="0"/>
              <a:t> interactuando con la persona con la que están charlando. </a:t>
            </a:r>
            <a:endParaRPr lang="es-ES" sz="2400" dirty="0" smtClean="0"/>
          </a:p>
          <a:p>
            <a:pPr algn="just"/>
            <a:r>
              <a:rPr lang="es-ES" sz="2400" dirty="0" smtClean="0"/>
              <a:t>El foco secundario de IMVU está permitiendo que los miembros desarrollaran el contenido que se puede comprar por otros miembros para el uso en la personalización de sus avatares y ambientes porque lo dice el </a:t>
            </a:r>
            <a:r>
              <a:rPr lang="es-ES" sz="2400" dirty="0" smtClean="0"/>
              <a:t>jomo</a:t>
            </a:r>
            <a:endParaRPr lang="es-EC" sz="2400" dirty="0" smtClean="0"/>
          </a:p>
          <a:p>
            <a:pPr algn="just"/>
            <a:endParaRPr lang="es-EC" sz="2400" dirty="0" smtClean="0"/>
          </a:p>
          <a:p>
            <a:pPr algn="just"/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 l="35626" t="41693" r="35097" b="27900"/>
          <a:stretch>
            <a:fillRect/>
          </a:stretch>
        </p:blipFill>
        <p:spPr bwMode="auto">
          <a:xfrm>
            <a:off x="0" y="4037508"/>
            <a:ext cx="4467522" cy="282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FeedTier</a:t>
            </a: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 l="24338" t="18182" r="25750" b="10658"/>
          <a:stretch>
            <a:fillRect/>
          </a:stretch>
        </p:blipFill>
        <p:spPr bwMode="auto">
          <a:xfrm>
            <a:off x="2987824" y="332656"/>
            <a:ext cx="5801370" cy="388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224259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FeedTier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706090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/>
              <a:t>Fruitcast</a:t>
            </a:r>
            <a:endParaRPr lang="es-ES" sz="32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9859" t="18495" r="40388" b="55173"/>
          <a:stretch>
            <a:fillRect/>
          </a:stretch>
        </p:blipFill>
        <p:spPr bwMode="auto">
          <a:xfrm>
            <a:off x="755576" y="1124744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u="sng" dirty="0" smtClean="0"/>
              <a:t>Fruitcast</a:t>
            </a:r>
            <a:r>
              <a:rPr lang="es-ES" sz="2000" dirty="0" smtClean="0"/>
              <a:t> es un nuevo servicio que no sólo es ideal para los anunciantes, pero así como </a:t>
            </a:r>
            <a:r>
              <a:rPr lang="es-ES" sz="2000" dirty="0" smtClean="0"/>
              <a:t>podcasters, </a:t>
            </a:r>
            <a:r>
              <a:rPr lang="es-ES" sz="2000" u="sng" dirty="0" smtClean="0"/>
              <a:t>James Archer de cuarenta medios de comunicación</a:t>
            </a:r>
            <a:r>
              <a:rPr lang="es-ES" sz="2000" dirty="0" smtClean="0"/>
              <a:t> , vio a un problema cuando se trata de hacer dinero con el podcasting. </a:t>
            </a:r>
            <a:endParaRPr lang="es-ES" sz="2000" dirty="0" smtClean="0"/>
          </a:p>
          <a:p>
            <a:pPr algn="just"/>
            <a:r>
              <a:rPr lang="es-ES" sz="2000" b="1" dirty="0" smtClean="0"/>
              <a:t>Podcasters</a:t>
            </a:r>
            <a:r>
              <a:rPr lang="es-ES" sz="2000" dirty="0" smtClean="0"/>
              <a:t> pueden registrarse para el servicio de forma gratuita, añadir su </a:t>
            </a:r>
            <a:r>
              <a:rPr lang="es-ES" sz="2000" dirty="0" smtClean="0"/>
              <a:t>podcast</a:t>
            </a:r>
            <a:r>
              <a:rPr lang="es-ES" sz="2000" dirty="0" smtClean="0"/>
              <a:t> en el directorio de </a:t>
            </a:r>
            <a:r>
              <a:rPr lang="es-ES" sz="2000" dirty="0" smtClean="0"/>
              <a:t>podcast</a:t>
            </a:r>
            <a:r>
              <a:rPr lang="es-ES" sz="2000" dirty="0" smtClean="0"/>
              <a:t>, y luego simplemente cambia tu alimentación para que apunte a su nuevo </a:t>
            </a:r>
            <a:r>
              <a:rPr lang="es-ES" sz="2000" dirty="0" smtClean="0"/>
              <a:t>feed</a:t>
            </a:r>
            <a:r>
              <a:rPr lang="es-ES" sz="2000" dirty="0" smtClean="0"/>
              <a:t> RSS Fruitcast. </a:t>
            </a:r>
            <a:r>
              <a:rPr lang="es-ES" sz="2000" dirty="0" smtClean="0"/>
              <a:t>Fruitcast </a:t>
            </a:r>
            <a:r>
              <a:rPr lang="es-ES" sz="2000" dirty="0" smtClean="0"/>
              <a:t>continuación, se pegará un pequeño 10-15 segundo mensaje anuncio de larga duración que es simple y discreta al principio o al final de tu </a:t>
            </a:r>
            <a:r>
              <a:rPr lang="es-ES" sz="2000" dirty="0" smtClean="0"/>
              <a:t>podcast</a:t>
            </a:r>
            <a:r>
              <a:rPr lang="es-ES" sz="2000" dirty="0" smtClean="0"/>
              <a:t> (posiblemente dos</a:t>
            </a:r>
            <a:r>
              <a:rPr lang="es-ES" sz="2000" dirty="0" smtClean="0"/>
              <a:t>).</a:t>
            </a:r>
          </a:p>
          <a:p>
            <a:pPr algn="just"/>
            <a:r>
              <a:rPr lang="es-ES" sz="2000" dirty="0" smtClean="0"/>
              <a:t>Las ideas de caché coherente de sincronización de fotos y vídeos a una solicitud de caché local se remonta a trabajar en la coherencia de caché en la memoria compartida multiprocesamiento.</a:t>
            </a:r>
            <a:endParaRPr lang="es-EC" sz="2000" dirty="0" smtClean="0"/>
          </a:p>
          <a:p>
            <a:pPr algn="just"/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202656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Fruitcast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63408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/>
              <a:t>PubSub</a:t>
            </a:r>
            <a:endParaRPr lang="es-ES" sz="32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18182" r="1587" b="10972"/>
          <a:stretch>
            <a:fillRect/>
          </a:stretch>
        </p:blipFill>
        <p:spPr bwMode="auto">
          <a:xfrm>
            <a:off x="395536" y="3429000"/>
            <a:ext cx="7344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t="18495" r="1587" b="10972"/>
          <a:stretch>
            <a:fillRect/>
          </a:stretch>
        </p:blipFill>
        <p:spPr bwMode="auto">
          <a:xfrm>
            <a:off x="2267744" y="332656"/>
            <a:ext cx="6876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sz="2400" dirty="0" smtClean="0"/>
              <a:t>Es </a:t>
            </a:r>
            <a:r>
              <a:rPr lang="es-ES" sz="2400" dirty="0" smtClean="0"/>
              <a:t>un sistema de búsqueda que notifica la noticias e información nueva que concuerda con la búsqueda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Cuando se hace una búsqueda PubSub en un primer momento no muestra que información hay relacionada con la búsqueda, pero avisara de todos los nuevos contenidos que encuentre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PubSub busca en </a:t>
            </a:r>
            <a:r>
              <a:rPr lang="es-ES" sz="2400" u="sng" dirty="0" smtClean="0"/>
              <a:t>Blogs</a:t>
            </a:r>
            <a:r>
              <a:rPr lang="es-ES" sz="2400" dirty="0" smtClean="0"/>
              <a:t> y </a:t>
            </a:r>
            <a:r>
              <a:rPr lang="es-ES" sz="2400" u="sng" dirty="0" smtClean="0"/>
              <a:t>foros</a:t>
            </a:r>
            <a:r>
              <a:rPr lang="es-ES" sz="2400" dirty="0" smtClean="0"/>
              <a:t>, pero en un futuro se añadirán más fuentes, como </a:t>
            </a:r>
            <a:r>
              <a:rPr lang="es-ES" sz="2400" u="sng" dirty="0" smtClean="0"/>
              <a:t>marcadores sociales</a:t>
            </a:r>
            <a:r>
              <a:rPr lang="es-ES" sz="2400" dirty="0" smtClean="0"/>
              <a:t>.</a:t>
            </a:r>
            <a:endParaRPr lang="es-EC" sz="2400" dirty="0" smtClean="0"/>
          </a:p>
          <a:p>
            <a:pPr algn="just"/>
            <a:r>
              <a:rPr lang="es-ES" sz="2400" dirty="0" smtClean="0"/>
              <a:t>Los medios para notificar las novedades pueden ser el </a:t>
            </a:r>
            <a:r>
              <a:rPr lang="es-ES" sz="2400" u="sng" dirty="0" smtClean="0"/>
              <a:t>correo electrónico</a:t>
            </a:r>
            <a:r>
              <a:rPr lang="es-ES" sz="2400" dirty="0" smtClean="0"/>
              <a:t>, </a:t>
            </a:r>
            <a:r>
              <a:rPr lang="es-ES" sz="2400" u="sng" dirty="0" smtClean="0"/>
              <a:t>SMS</a:t>
            </a:r>
            <a:r>
              <a:rPr lang="es-ES" sz="2400" dirty="0" smtClean="0"/>
              <a:t>, </a:t>
            </a:r>
            <a:r>
              <a:rPr lang="es-ES" sz="2400" u="sng" dirty="0" smtClean="0"/>
              <a:t>RSS</a:t>
            </a:r>
            <a:r>
              <a:rPr lang="es-ES" sz="2400" dirty="0" smtClean="0"/>
              <a:t> o </a:t>
            </a:r>
            <a:r>
              <a:rPr lang="es-ES" sz="2400" u="sng" dirty="0" smtClean="0"/>
              <a:t>XMPP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 En el pub / sub-modelo, los suscriptores reciben por lo general sólo un subconjunto de los mensajes publicados total. </a:t>
            </a:r>
            <a:r>
              <a:rPr lang="es-ES" sz="2400" dirty="0" smtClean="0"/>
              <a:t> El </a:t>
            </a:r>
            <a:r>
              <a:rPr lang="es-ES" sz="2400" dirty="0" smtClean="0"/>
              <a:t>proceso de selección de los mensajes para la recepción y el procesamiento se denomina </a:t>
            </a:r>
            <a:r>
              <a:rPr lang="es-ES" sz="2400" i="1" dirty="0" smtClean="0"/>
              <a:t>filtrado.</a:t>
            </a:r>
            <a:r>
              <a:rPr lang="es-ES" sz="2400" dirty="0" smtClean="0"/>
              <a:t> </a:t>
            </a:r>
            <a:r>
              <a:rPr lang="es-ES" sz="2400" dirty="0" smtClean="0"/>
              <a:t>Hay </a:t>
            </a:r>
            <a:r>
              <a:rPr lang="es-ES" sz="2400" dirty="0" smtClean="0"/>
              <a:t>dos formas comunes de filtrado: basado en temas y contenidos.</a:t>
            </a:r>
            <a:endParaRPr lang="es-EC" sz="2400" dirty="0" smtClean="0"/>
          </a:p>
          <a:p>
            <a:pPr algn="just"/>
            <a:endParaRPr lang="es-ES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181054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PubSub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S" dirty="0" smtClean="0"/>
              <a:t>Es un servicio de terceros de confianza para la recogida, gestión y promoción de su reputación entre sus clientes y contactos.</a:t>
            </a:r>
          </a:p>
          <a:p>
            <a:pPr algn="just"/>
            <a:r>
              <a:rPr lang="es-ES" dirty="0" smtClean="0"/>
              <a:t>Al proporcionar una fuente central de contactos para dejar un comentario acerca de usted y sus servicios, </a:t>
            </a:r>
            <a:r>
              <a:rPr lang="es-ES" dirty="0" smtClean="0"/>
              <a:t>iKarma</a:t>
            </a:r>
            <a:r>
              <a:rPr lang="es-ES" dirty="0" smtClean="0"/>
              <a:t> le ayuda a mantener un registro permanente de su buena reputación - dar confianza de los clientes futuros y la paz de la mente al hacer negocios con usted. </a:t>
            </a:r>
          </a:p>
          <a:p>
            <a:pPr algn="just"/>
            <a:r>
              <a:rPr lang="es-ES" dirty="0" smtClean="0"/>
              <a:t>Lo puede usar cualquier empresa o persona que tenga interés en su posición social en línea - los médicos, agentes de bienes raíces, plomeros o incluso la niñera - puede promover su buen nombre de forma imparcial.</a:t>
            </a:r>
          </a:p>
          <a:p>
            <a:pPr lvl="0" algn="just"/>
            <a:r>
              <a:rPr lang="es-ES" i="1" dirty="0" smtClean="0"/>
              <a:t>A partir de ahora a la hora de contactar con un profesional a través de la web ya disponemos de una herramienta que nos servirá para decidir si podemos fiarnos o no de esta persona.</a:t>
            </a:r>
            <a:endParaRPr lang="es-ES" dirty="0" smtClean="0"/>
          </a:p>
          <a:p>
            <a:pPr algn="just"/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245861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iKarma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778098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AirSet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1340" t="18495" r="22575" b="10658"/>
          <a:stretch>
            <a:fillRect/>
          </a:stretch>
        </p:blipFill>
        <p:spPr bwMode="auto">
          <a:xfrm>
            <a:off x="2195736" y="260648"/>
            <a:ext cx="6629350" cy="510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2800" dirty="0" smtClean="0"/>
              <a:t>Es una propiedad privada de los consumidores almacenamiento en la nube empresa con sede en Berkeley , California , Estados Unidos , su principal producto funciona a través de un navegador web y diversas plataformas móviles ( iPhone , iPod Touch y Windows Mobile teléfonos). Fundada en 2003, con 13 empleados.</a:t>
            </a:r>
          </a:p>
          <a:p>
            <a:pPr algn="just"/>
            <a:r>
              <a:rPr lang="es-ES" sz="2800" dirty="0" smtClean="0"/>
              <a:t>Como resultado de la retroalimentación de los usuarios y muchos meses de investigación y desarrollo, AirSet rediseñado una nueva nube de la red de interfaz de usuario y puso en marcha en DEMO primavera de 2010. </a:t>
            </a:r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181054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63408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/>
              <a:t>Backfence</a:t>
            </a:r>
            <a:endParaRPr lang="es-ES" sz="3200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22751" t="25392" r="23986" b="10345"/>
          <a:stretch>
            <a:fillRect/>
          </a:stretch>
        </p:blipFill>
        <p:spPr bwMode="auto">
          <a:xfrm>
            <a:off x="0" y="2204864"/>
            <a:ext cx="72362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/>
          <a:srcRect l="22399" t="18495" r="23457" b="26646"/>
          <a:stretch>
            <a:fillRect/>
          </a:stretch>
        </p:blipFill>
        <p:spPr bwMode="auto">
          <a:xfrm>
            <a:off x="4932040" y="260648"/>
            <a:ext cx="3910360" cy="241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/>
              <a:t>C</a:t>
            </a:r>
            <a:r>
              <a:rPr lang="es-ES" sz="3600" dirty="0" smtClean="0"/>
              <a:t>lipmarks</a:t>
            </a: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058" t="18182" r="1058" b="10658"/>
          <a:stretch>
            <a:fillRect/>
          </a:stretch>
        </p:blipFill>
        <p:spPr bwMode="auto">
          <a:xfrm>
            <a:off x="395536" y="1124744"/>
            <a:ext cx="8466138" cy="503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3000" dirty="0" smtClean="0"/>
              <a:t>Clipmarks le permite clip de piezas específicas de las páginas web, y luego compartir lo que clip con tus amigos en Facebook, MySpace o cualquier otro lugar.</a:t>
            </a:r>
          </a:p>
          <a:p>
            <a:pPr algn="just"/>
            <a:r>
              <a:rPr lang="es-ES" sz="3000" dirty="0" smtClean="0"/>
              <a:t>A diferencia de los marcadores que permiten compartir un enlace a una página entera, nuestro botón clip libre le permite capturar y compartir los aspectos más destacados de la página.</a:t>
            </a:r>
          </a:p>
          <a:p>
            <a:pPr algn="just"/>
            <a:r>
              <a:rPr lang="es-ES" sz="3000" dirty="0" smtClean="0"/>
              <a:t>Clips también se pueden guardar en privado, enviado por correo electrónico o impreso. </a:t>
            </a:r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26026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Clipmarks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Wayfaring</a:t>
            </a: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18182" r="1235" b="10972"/>
          <a:stretch>
            <a:fillRect/>
          </a:stretch>
        </p:blipFill>
        <p:spPr bwMode="auto">
          <a:xfrm>
            <a:off x="3419872" y="0"/>
            <a:ext cx="4896544" cy="231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t="18495" r="1235" b="10658"/>
          <a:stretch>
            <a:fillRect/>
          </a:stretch>
        </p:blipFill>
        <p:spPr bwMode="auto">
          <a:xfrm>
            <a:off x="323528" y="2492896"/>
            <a:ext cx="85689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395</TotalTime>
  <Words>1323</Words>
  <Application>Microsoft Office PowerPoint</Application>
  <PresentationFormat>Presentación en pantalla (4:3)</PresentationFormat>
  <Paragraphs>95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Fundición</vt:lpstr>
      <vt:lpstr>WEB 2</vt:lpstr>
      <vt:lpstr>iKarma</vt:lpstr>
      <vt:lpstr>Diapositiva 3</vt:lpstr>
      <vt:lpstr>AirSet</vt:lpstr>
      <vt:lpstr>Diapositiva 5</vt:lpstr>
      <vt:lpstr>Backfence</vt:lpstr>
      <vt:lpstr>Clipmarks</vt:lpstr>
      <vt:lpstr>Diapositiva 8</vt:lpstr>
      <vt:lpstr>Wayfaring</vt:lpstr>
      <vt:lpstr>Diapositiva 10</vt:lpstr>
      <vt:lpstr>gOffice</vt:lpstr>
      <vt:lpstr>Diapositiva 12</vt:lpstr>
      <vt:lpstr>Ziggs</vt:lpstr>
      <vt:lpstr>Diapositiva 14</vt:lpstr>
      <vt:lpstr>Zoto</vt:lpstr>
      <vt:lpstr>Diapositiva 16</vt:lpstr>
      <vt:lpstr>Boltfolio</vt:lpstr>
      <vt:lpstr>Diapositiva 18</vt:lpstr>
      <vt:lpstr>Gumshoo</vt:lpstr>
      <vt:lpstr>Diapositiva 20</vt:lpstr>
      <vt:lpstr>IMVU</vt:lpstr>
      <vt:lpstr>IMVU</vt:lpstr>
      <vt:lpstr>FeedTier</vt:lpstr>
      <vt:lpstr>Diapositiva 24</vt:lpstr>
      <vt:lpstr>Fruitcast</vt:lpstr>
      <vt:lpstr>Diapositiva 26</vt:lpstr>
      <vt:lpstr>PubSub</vt:lpstr>
      <vt:lpstr>Diapositiva 28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jonathan</cp:lastModifiedBy>
  <cp:revision>39</cp:revision>
  <dcterms:created xsi:type="dcterms:W3CDTF">2011-01-09T15:23:03Z</dcterms:created>
  <dcterms:modified xsi:type="dcterms:W3CDTF">2011-01-13T16:46:47Z</dcterms:modified>
</cp:coreProperties>
</file>