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3" r:id="rId9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66FF33"/>
    <a:srgbClr val="E2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709" autoAdjust="0"/>
  </p:normalViewPr>
  <p:slideViewPr>
    <p:cSldViewPr>
      <p:cViewPr varScale="1">
        <p:scale>
          <a:sx n="70" d="100"/>
          <a:sy n="70" d="100"/>
        </p:scale>
        <p:origin x="-11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8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C5F63-E714-4501-8BD6-21A6B9C319B1}" type="datetimeFigureOut">
              <a:rPr lang="es-EC" smtClean="0"/>
              <a:pPr/>
              <a:t>24/07/2010</a:t>
            </a:fld>
            <a:endParaRPr lang="es-EC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FBDFB-D83A-438C-A661-E4D30B3856BB}" type="slidenum">
              <a:rPr lang="es-EC" smtClean="0"/>
              <a:pPr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FBDFB-D83A-438C-A661-E4D30B3856BB}" type="slidenum">
              <a:rPr lang="es-EC" smtClean="0"/>
              <a:pPr/>
              <a:t>1</a:t>
            </a:fld>
            <a:endParaRPr lang="es-EC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FBDFB-D83A-438C-A661-E4D30B3856BB}" type="slidenum">
              <a:rPr lang="es-EC" smtClean="0"/>
              <a:pPr/>
              <a:t>2</a:t>
            </a:fld>
            <a:endParaRPr lang="es-EC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FBDFB-D83A-438C-A661-E4D30B3856BB}" type="slidenum">
              <a:rPr lang="es-EC" smtClean="0"/>
              <a:pPr/>
              <a:t>4</a:t>
            </a:fld>
            <a:endParaRPr lang="es-EC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FBDFB-D83A-438C-A661-E4D30B3856BB}" type="slidenum">
              <a:rPr lang="es-EC" smtClean="0"/>
              <a:pPr/>
              <a:t>6</a:t>
            </a:fld>
            <a:endParaRPr lang="es-EC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8F0A-D1E5-4067-8F1F-4661F1318EA4}" type="datetimeFigureOut">
              <a:rPr lang="es-EC" smtClean="0"/>
              <a:pPr/>
              <a:t>24/07/2010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47C-5824-4930-AC08-2FF2BBC0DA09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8F0A-D1E5-4067-8F1F-4661F1318EA4}" type="datetimeFigureOut">
              <a:rPr lang="es-EC" smtClean="0"/>
              <a:pPr/>
              <a:t>24/07/2010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47C-5824-4930-AC08-2FF2BBC0DA09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8F0A-D1E5-4067-8F1F-4661F1318EA4}" type="datetimeFigureOut">
              <a:rPr lang="es-EC" smtClean="0"/>
              <a:pPr/>
              <a:t>24/07/2010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47C-5824-4930-AC08-2FF2BBC0DA09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8F0A-D1E5-4067-8F1F-4661F1318EA4}" type="datetimeFigureOut">
              <a:rPr lang="es-EC" smtClean="0"/>
              <a:pPr/>
              <a:t>24/07/2010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47C-5824-4930-AC08-2FF2BBC0DA09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8F0A-D1E5-4067-8F1F-4661F1318EA4}" type="datetimeFigureOut">
              <a:rPr lang="es-EC" smtClean="0"/>
              <a:pPr/>
              <a:t>24/07/2010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47C-5824-4930-AC08-2FF2BBC0DA09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8F0A-D1E5-4067-8F1F-4661F1318EA4}" type="datetimeFigureOut">
              <a:rPr lang="es-EC" smtClean="0"/>
              <a:pPr/>
              <a:t>24/07/2010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47C-5824-4930-AC08-2FF2BBC0DA09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8F0A-D1E5-4067-8F1F-4661F1318EA4}" type="datetimeFigureOut">
              <a:rPr lang="es-EC" smtClean="0"/>
              <a:pPr/>
              <a:t>24/07/2010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47C-5824-4930-AC08-2FF2BBC0DA09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8F0A-D1E5-4067-8F1F-4661F1318EA4}" type="datetimeFigureOut">
              <a:rPr lang="es-EC" smtClean="0"/>
              <a:pPr/>
              <a:t>24/07/2010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47C-5824-4930-AC08-2FF2BBC0DA09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8F0A-D1E5-4067-8F1F-4661F1318EA4}" type="datetimeFigureOut">
              <a:rPr lang="es-EC" smtClean="0"/>
              <a:pPr/>
              <a:t>24/07/2010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47C-5824-4930-AC08-2FF2BBC0DA09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8F0A-D1E5-4067-8F1F-4661F1318EA4}" type="datetimeFigureOut">
              <a:rPr lang="es-EC" smtClean="0"/>
              <a:pPr/>
              <a:t>24/07/2010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47C-5824-4930-AC08-2FF2BBC0DA09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8F0A-D1E5-4067-8F1F-4661F1318EA4}" type="datetimeFigureOut">
              <a:rPr lang="es-EC" smtClean="0"/>
              <a:pPr/>
              <a:t>24/07/2010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47C-5824-4930-AC08-2FF2BBC0DA09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58F0A-D1E5-4067-8F1F-4661F1318EA4}" type="datetimeFigureOut">
              <a:rPr lang="es-EC" smtClean="0"/>
              <a:pPr/>
              <a:t>24/07/2010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8947C-5824-4930-AC08-2FF2BBC0DA09}" type="slidenum">
              <a:rPr lang="es-EC" smtClean="0"/>
              <a:pPr/>
              <a:t>‹Nº›</a:t>
            </a:fld>
            <a:endParaRPr lang="es-EC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Genesis\Mis%20documentos\Mi%20m&#250;sica\nirvana%20-%20never%20mind%20-%20smells%20like%20teens%20spirit.mp3" TargetMode="External"/><Relationship Id="rId5" Type="http://schemas.openxmlformats.org/officeDocument/2006/relationships/image" Target="../media/image1.png"/><Relationship Id="rId4" Type="http://schemas.openxmlformats.org/officeDocument/2006/relationships/hyperlink" Target="http://blog.espol.edu.ec/mell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espol.edu.ec/mell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espol.edu.ec/melli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Genesis\Mis%20documentos\Mis%20v&#237;deos\trailer%20oficial%20de%20eclipse.wmv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blog.espol.edu.ec/melli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espol.edu.ec/melli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Genesis\Mis%20documentos\Mis%20v&#237;deos\harry%20potter%20y%20las%20reliquias%20de%20la%20muerte%20-%20espa&#241;ol%20latino%20-%20trailer%203%20oficial.avi" TargetMode="Externa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espol.edu.ec/melli/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Genesis\Mis%20documentos\Mi%20m&#250;sica\good%20charlotte%20-%20i%20want%20candy(2).mp3" TargetMode="Externa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3600399"/>
          </a:xfrm>
        </p:spPr>
        <p:txBody>
          <a:bodyPr>
            <a:normAutofit/>
          </a:bodyPr>
          <a:lstStyle/>
          <a:p>
            <a:r>
              <a:rPr lang="es-EC" sz="7200" dirty="0" smtClean="0">
                <a:solidFill>
                  <a:srgbClr val="FFFF00"/>
                </a:solidFill>
                <a:latin typeface="A Star is Born" pitchFamily="2" charset="0"/>
              </a:rPr>
              <a:t>WELCOME </a:t>
            </a:r>
            <a:br>
              <a:rPr lang="es-EC" sz="7200" dirty="0" smtClean="0">
                <a:solidFill>
                  <a:srgbClr val="FFFF00"/>
                </a:solidFill>
                <a:latin typeface="A Star is Born" pitchFamily="2" charset="0"/>
              </a:rPr>
            </a:br>
            <a:r>
              <a:rPr lang="es-EC" sz="7200" dirty="0" smtClean="0">
                <a:solidFill>
                  <a:srgbClr val="FFFF00"/>
                </a:solidFill>
                <a:latin typeface="A Star is Born" pitchFamily="2" charset="0"/>
              </a:rPr>
              <a:t>TO MY BLOG</a:t>
            </a:r>
            <a:endParaRPr lang="es-EC" sz="7200" dirty="0">
              <a:solidFill>
                <a:srgbClr val="FFFF00"/>
              </a:solidFill>
              <a:latin typeface="A Star is Born" pitchFamily="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3501008"/>
            <a:ext cx="7848872" cy="2711152"/>
          </a:xfrm>
        </p:spPr>
        <p:txBody>
          <a:bodyPr>
            <a:normAutofit fontScale="92500" lnSpcReduction="10000"/>
          </a:bodyPr>
          <a:lstStyle/>
          <a:p>
            <a:r>
              <a:rPr lang="es-EC" sz="6000" dirty="0" smtClean="0">
                <a:solidFill>
                  <a:srgbClr val="FF3399"/>
                </a:solidFill>
                <a:latin typeface="Alcohole" pitchFamily="34" charset="0"/>
              </a:rPr>
              <a:t>BE YOURSELF, BE A MOVIE!!!</a:t>
            </a:r>
          </a:p>
          <a:p>
            <a:endParaRPr lang="es-EC" dirty="0" smtClean="0">
              <a:latin typeface="Alcohole" pitchFamily="34" charset="0"/>
            </a:endParaRPr>
          </a:p>
          <a:p>
            <a:r>
              <a:rPr lang="es-EC" dirty="0" smtClean="0">
                <a:hlinkClick r:id="rId4"/>
              </a:rPr>
              <a:t>http://blog.espol.edu.ec/melli/</a:t>
            </a:r>
            <a:endParaRPr lang="es-EC" dirty="0"/>
          </a:p>
        </p:txBody>
      </p:sp>
      <p:pic>
        <p:nvPicPr>
          <p:cNvPr id="5" name="nirvana - never mind - smells like teens spiri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460432" y="630932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1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62881 0.56365 C 0.62204 0.57754 0.60989 0.58055 0.59861 0.58588 C 0.58454 0.59259 0.57048 0.60046 0.55607 0.60602 C 0.54409 0.61064 0.51979 0.61828 0.51979 0.61828 C 0.49322 0.63912 0.46736 0.6368 0.44097 0.65254 C 0.43576 0.65555 0.43107 0.65995 0.42586 0.66273 C 0.42048 0.66551 0.41458 0.66597 0.4092 0.66875 C 0.37083 0.68796 0.33489 0.71481 0.29392 0.72314 C 0.27899 0.73009 0.26406 0.73611 0.24861 0.74143 C 0.246 0.74074 0.24288 0.74189 0.24097 0.73935 C 0.23975 0.73773 0.24548 0.72754 0.24548 0.72731 C 0.25069 0.71342 0.25815 0.70231 0.26666 0.69097 C 0.26927 0.6875 0.27031 0.6824 0.27274 0.6787 C 0.27847 0.67014 0.28489 0.66273 0.29097 0.65463 L 0.29097 0.65463 C 0.31874 0.62129 0.34704 0.59189 0.37274 0.55555 C 0.38107 0.54375 0.39201 0.53541 0.40156 0.52523 C 0.42499 0.50046 0.44999 0.48032 0.47586 0.46064 C 0.5092 0.43541 0.54114 0.40856 0.57586 0.38796 C 0.58854 0.38032 0.59947 0.36898 0.61215 0.36157 C 0.62933 0.35162 0.64392 0.34375 0.6592 0.32939 C 0.66492 0.32407 0.67083 0.3199 0.67586 0.31319 C 0.6769 0.3118 0.67986 0.31041 0.67881 0.30902 C 0.67777 0.30764 0.67586 0.31088 0.6743 0.31111 C 0.65815 0.31227 0.64201 0.31273 0.62586 0.31319 C 0.5894 0.31412 0.55312 0.31435 0.51666 0.31504 C 0.45781 0.32245 0.39982 0.33865 0.34097 0.34352 C 0.29652 0.35463 0.25572 0.36296 0.21058 0.36574 C 0.07829 0.40023 0.00659 0.39259 -0.15139 0.39398 C -0.2033 0.40046 -0.25678 0.40023 -0.30903 0.40208 C -0.3191 0.40301 -0.3323 0.41157 -0.33942 0.40208 C -0.34098 0.4 -0.33525 0.3993 -0.33334 0.39791 C -0.33073 0.39606 -0.3283 0.39375 -0.3257 0.39189 C -0.31112 0.38148 -0.29306 0.37731 -0.27726 0.37176 C -0.23473 0.35694 -0.1908 0.34676 -0.14844 0.33125 C -0.12848 0.32407 -0.10955 0.31134 -0.08942 0.30509 C -0.06042 0.29606 -0.03039 0.29421 -0.00139 0.28495 C 0.05364 0.26736 0.10781 0.24514 0.16215 0.2243 C 0.31892 0.16458 0.47395 0.10393 0.6243 0.02014 C 0.67742 -0.00949 0.72899 -0.04236 0.78194 -0.07269 C 0.78906 -0.07686 0.79479 -0.08403 0.80156 -0.08889 C 0.83923 -0.11598 0.88281 -0.1375 0.9243 -0.15162 C 0.92795 -0.15486 0.93367 -0.15764 0.92274 -0.15764 C 0.58437 -0.15764 0.246 -0.15625 -0.09237 -0.15556 C -0.16667 -0.15324 -0.2408 -0.15023 -0.31511 -0.14746 C -0.25764 -0.13218 -0.20678 -0.08843 -0.15001 -0.06667 C -0.13681 -0.05625 -0.12587 -0.05209 -0.11216 -0.04445 C -0.09567 -0.03542 -0.08282 -0.02199 -0.06511 -0.01829 C -0.04601 -0.0051 -0.03073 -0.00371 -0.00903 -0.00209 C -0.00313 0.00069 -0.00608 3.33333E-6 -7.77778E-6 3.33333E-6 " pathEditMode="relative" ptsTypes="fffffffffffffFfffffffffffffffffffffffffffffffffff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56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5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6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400"/>
                            </p:stCondLst>
                            <p:childTnLst>
                              <p:par>
                                <p:cTn id="31" presetID="35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400"/>
                            </p:stCondLst>
                            <p:childTnLst>
                              <p:par>
                                <p:cTn id="38" presetID="41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 tmFilter="0,0; .5, 0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70000" numSld="3" showWhenStopped="0">
                <p:cTn id="45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r>
              <a:rPr lang="es-EC" sz="6000" dirty="0" smtClean="0">
                <a:solidFill>
                  <a:srgbClr val="E20000"/>
                </a:solidFill>
                <a:latin typeface="Ace Crikey" pitchFamily="2" charset="0"/>
              </a:rPr>
              <a:t>BE YOURSELF, BE A MOVIE!!!</a:t>
            </a:r>
            <a:endParaRPr lang="es-EC" sz="6000" dirty="0">
              <a:solidFill>
                <a:srgbClr val="E20000"/>
              </a:solidFill>
              <a:latin typeface="Ace Crikey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 algn="just"/>
            <a:r>
              <a:rPr lang="es-EC" dirty="0" smtClean="0">
                <a:solidFill>
                  <a:srgbClr val="00B0F0"/>
                </a:solidFill>
                <a:latin typeface="Abagail" pitchFamily="2" charset="0"/>
              </a:rPr>
              <a:t>Hola!!! Espero que te guste mi blog aquí encontraras toda la información que quieras saber sobre las películas de estreno y mucho mas!!! </a:t>
            </a:r>
          </a:p>
          <a:p>
            <a:pPr algn="just"/>
            <a:r>
              <a:rPr lang="es-EC" dirty="0" smtClean="0">
                <a:solidFill>
                  <a:srgbClr val="00B0F0"/>
                </a:solidFill>
                <a:latin typeface="Abagail" pitchFamily="2" charset="0"/>
              </a:rPr>
              <a:t>En esta presentación te mostrare dos tráileres que por el momento han sido los mas esperados de este año!!!</a:t>
            </a:r>
            <a:endParaRPr lang="es-EC" dirty="0">
              <a:solidFill>
                <a:srgbClr val="00B0F0"/>
              </a:solidFill>
              <a:latin typeface="Abagail" pitchFamily="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987824" y="6309320"/>
            <a:ext cx="4032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dirty="0" smtClean="0">
                <a:hlinkClick r:id="rId3"/>
              </a:rPr>
              <a:t>http://blog.espol.edu.ec/melli/</a:t>
            </a:r>
            <a:endParaRPr lang="es-EC" dirty="0"/>
          </a:p>
        </p:txBody>
      </p:sp>
    </p:spTree>
  </p:cSld>
  <p:clrMapOvr>
    <a:masterClrMapping/>
  </p:clrMapOvr>
  <p:transition advClick="0" advTm="1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3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3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52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0"/>
                            </p:stCondLst>
                            <p:childTnLst>
                              <p:par>
                                <p:cTn id="31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7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300"/>
                            </p:stCondLst>
                            <p:childTnLst>
                              <p:par>
                                <p:cTn id="38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800"/>
                            </p:stCondLst>
                            <p:childTnLst>
                              <p:par>
                                <p:cTn id="45" presetID="39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5 Imagen" descr="Eclipse-2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3999" cy="6857999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80728"/>
            <a:ext cx="7772400" cy="4788247"/>
          </a:xfrm>
        </p:spPr>
        <p:txBody>
          <a:bodyPr>
            <a:normAutofit fontScale="90000"/>
          </a:bodyPr>
          <a:lstStyle/>
          <a:p>
            <a:pPr algn="ctr"/>
            <a:r>
              <a:rPr lang="es-EC" sz="6000" dirty="0" smtClean="0">
                <a:solidFill>
                  <a:srgbClr val="66FF33"/>
                </a:solidFill>
                <a:latin typeface="Base 02" pitchFamily="2" charset="0"/>
              </a:rPr>
              <a:t>THE TWILIGHT SAGA:</a:t>
            </a:r>
            <a:r>
              <a:rPr lang="es-EC" sz="4400" dirty="0" smtClean="0">
                <a:solidFill>
                  <a:srgbClr val="66FF33"/>
                </a:solidFill>
                <a:latin typeface="Base 02" pitchFamily="2" charset="0"/>
              </a:rPr>
              <a:t/>
            </a:r>
            <a:br>
              <a:rPr lang="es-EC" sz="4400" dirty="0" smtClean="0">
                <a:solidFill>
                  <a:srgbClr val="66FF33"/>
                </a:solidFill>
                <a:latin typeface="Base 02" pitchFamily="2" charset="0"/>
              </a:rPr>
            </a:br>
            <a:r>
              <a:rPr lang="es-EC" sz="9600" dirty="0" smtClean="0">
                <a:solidFill>
                  <a:srgbClr val="66FF33"/>
                </a:solidFill>
                <a:latin typeface="Base 02" pitchFamily="2" charset="0"/>
              </a:rPr>
              <a:t/>
            </a:r>
            <a:br>
              <a:rPr lang="es-EC" sz="9600" dirty="0" smtClean="0">
                <a:solidFill>
                  <a:srgbClr val="66FF33"/>
                </a:solidFill>
                <a:latin typeface="Base 02" pitchFamily="2" charset="0"/>
              </a:rPr>
            </a:br>
            <a:r>
              <a:rPr lang="es-EC" sz="10700" dirty="0" smtClean="0">
                <a:solidFill>
                  <a:srgbClr val="66FF33"/>
                </a:solidFill>
                <a:latin typeface="Base 02" pitchFamily="2" charset="0"/>
              </a:rPr>
              <a:t>ECLIPSE</a:t>
            </a:r>
            <a:r>
              <a:rPr lang="es-EC" dirty="0" smtClean="0"/>
              <a:t/>
            </a:r>
            <a:br>
              <a:rPr lang="es-EC" dirty="0" smtClean="0"/>
            </a:br>
            <a:endParaRPr lang="es-EC" dirty="0"/>
          </a:p>
        </p:txBody>
      </p:sp>
      <p:sp>
        <p:nvSpPr>
          <p:cNvPr id="6" name="5 Rectángulo"/>
          <p:cNvSpPr/>
          <p:nvPr/>
        </p:nvSpPr>
        <p:spPr>
          <a:xfrm>
            <a:off x="1331640" y="5949280"/>
            <a:ext cx="67687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3200" dirty="0" smtClean="0">
                <a:hlinkClick r:id="rId3"/>
              </a:rPr>
              <a:t>http://blog.espol.edu.ec/melli/</a:t>
            </a:r>
            <a:endParaRPr lang="es-EC" sz="3200" dirty="0"/>
          </a:p>
        </p:txBody>
      </p:sp>
    </p:spTree>
  </p:cSld>
  <p:clrMapOvr>
    <a:masterClrMapping/>
  </p:clrMapOvr>
  <p:transition advClick="0" advTm="1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9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619672" y="6165304"/>
            <a:ext cx="59766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000" dirty="0" smtClean="0">
                <a:hlinkClick r:id="rId4"/>
              </a:rPr>
              <a:t>http://blog.espol.edu.ec/melli/</a:t>
            </a:r>
            <a:endParaRPr lang="es-EC" sz="2000" dirty="0"/>
          </a:p>
        </p:txBody>
      </p:sp>
      <p:pic>
        <p:nvPicPr>
          <p:cNvPr id="7" name="trailer oficial de eclipse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0" y="188640"/>
            <a:ext cx="9144000" cy="5959748"/>
          </a:xfrm>
          <a:prstGeom prst="rect">
            <a:avLst/>
          </a:prstGeom>
        </p:spPr>
      </p:pic>
    </p:spTree>
  </p:cSld>
  <p:clrMapOvr>
    <a:masterClrMapping/>
  </p:clrMapOvr>
  <p:transition advClick="0" advTm="1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322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harry-pott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4 Rectángulo"/>
          <p:cNvSpPr/>
          <p:nvPr/>
        </p:nvSpPr>
        <p:spPr>
          <a:xfrm>
            <a:off x="1115616" y="5877272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3600" dirty="0" smtClean="0">
                <a:hlinkClick r:id="rId3"/>
              </a:rPr>
              <a:t>http://blog.espol.edu.ec/melli/</a:t>
            </a:r>
            <a:endParaRPr lang="es-EC" sz="3600" dirty="0"/>
          </a:p>
        </p:txBody>
      </p:sp>
    </p:spTree>
  </p:cSld>
  <p:clrMapOvr>
    <a:masterClrMapping/>
  </p:clrMapOvr>
  <p:transition advClick="0" advTm="1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 tmFilter="0,0; .5, 0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0" name="harry potter y las reliquias de la muerte - español latino - trailer 3 oficial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-252536" y="1772816"/>
            <a:ext cx="9614900" cy="3960440"/>
          </a:xfrm>
          <a:prstGeom prst="rect">
            <a:avLst/>
          </a:prstGeom>
        </p:spPr>
      </p:pic>
    </p:spTree>
  </p:cSld>
  <p:clrMapOvr>
    <a:masterClrMapping/>
  </p:clrMapOvr>
  <p:transition advClick="0" advTm="1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166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53012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C" dirty="0" smtClean="0">
                <a:hlinkClick r:id="rId3"/>
              </a:rPr>
              <a:t>http://blog.espol.edu.ec/melli/</a:t>
            </a:r>
            <a:r>
              <a:rPr lang="es-EC" dirty="0" smtClean="0"/>
              <a:t/>
            </a:r>
            <a:br>
              <a:rPr lang="es-EC" dirty="0" smtClean="0"/>
            </a:b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4525963"/>
          </a:xfrm>
        </p:spPr>
        <p:txBody>
          <a:bodyPr/>
          <a:lstStyle/>
          <a:p>
            <a:pPr algn="just"/>
            <a:r>
              <a:rPr lang="es-EC" dirty="0" smtClean="0">
                <a:solidFill>
                  <a:srgbClr val="66FF33"/>
                </a:solidFill>
                <a:latin typeface="ActionIs" pitchFamily="2" charset="0"/>
              </a:rPr>
              <a:t>Si te gusto no te </a:t>
            </a:r>
            <a:r>
              <a:rPr lang="es-EC" dirty="0" err="1" smtClean="0">
                <a:solidFill>
                  <a:srgbClr val="66FF33"/>
                </a:solidFill>
                <a:latin typeface="ActionIs" pitchFamily="2" charset="0"/>
              </a:rPr>
              <a:t>olvideS</a:t>
            </a:r>
            <a:r>
              <a:rPr lang="es-EC" dirty="0" smtClean="0">
                <a:solidFill>
                  <a:srgbClr val="66FF33"/>
                </a:solidFill>
                <a:latin typeface="ActionIs" pitchFamily="2" charset="0"/>
              </a:rPr>
              <a:t> de dejar tus </a:t>
            </a:r>
            <a:r>
              <a:rPr lang="es-EC" sz="6000" dirty="0" smtClean="0">
                <a:solidFill>
                  <a:srgbClr val="FF0000"/>
                </a:solidFill>
                <a:latin typeface="ActionIs" pitchFamily="2" charset="0"/>
              </a:rPr>
              <a:t>comentarios</a:t>
            </a:r>
            <a:r>
              <a:rPr lang="es-EC" dirty="0" smtClean="0">
                <a:solidFill>
                  <a:srgbClr val="FF0000"/>
                </a:solidFill>
                <a:latin typeface="ActionIs" pitchFamily="2" charset="0"/>
              </a:rPr>
              <a:t>.</a:t>
            </a:r>
          </a:p>
          <a:p>
            <a:pPr algn="just"/>
            <a:r>
              <a:rPr lang="es-EC" dirty="0" smtClean="0">
                <a:solidFill>
                  <a:srgbClr val="66FF33"/>
                </a:solidFill>
                <a:latin typeface="ActionIs" pitchFamily="2" charset="0"/>
              </a:rPr>
              <a:t>Si deseas alguna película en especial solo deja un comentario con tu pedido y enseguida la subiré al blog! o te daré el link de descarga!</a:t>
            </a:r>
            <a:endParaRPr lang="es-EC" dirty="0">
              <a:solidFill>
                <a:srgbClr val="66FF33"/>
              </a:solidFill>
              <a:latin typeface="ActionIs" pitchFamily="2" charset="0"/>
            </a:endParaRPr>
          </a:p>
        </p:txBody>
      </p:sp>
      <p:pic>
        <p:nvPicPr>
          <p:cNvPr id="5" name="good charlotte - i want candy(2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460432" y="630932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1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35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35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48" presetClass="exit" presetSubtype="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70000" numSld="2" showWhenStopped="0">
                <p:cTn id="4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3645024"/>
            <a:ext cx="8229600" cy="1143000"/>
          </a:xfrm>
        </p:spPr>
        <p:txBody>
          <a:bodyPr>
            <a:noAutofit/>
          </a:bodyPr>
          <a:lstStyle/>
          <a:p>
            <a:r>
              <a:rPr lang="es-EC" sz="7200" dirty="0" smtClean="0">
                <a:solidFill>
                  <a:srgbClr val="FF3399"/>
                </a:solidFill>
                <a:latin typeface="ActionIs" pitchFamily="2" charset="0"/>
              </a:rPr>
              <a:t>FOR WATCHING</a:t>
            </a:r>
            <a:endParaRPr lang="es-EC" sz="7200" dirty="0">
              <a:solidFill>
                <a:srgbClr val="FF3399"/>
              </a:solidFill>
              <a:latin typeface="ActionIs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340768"/>
            <a:ext cx="8229600" cy="237626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EC" sz="9600" dirty="0" smtClean="0">
                <a:solidFill>
                  <a:srgbClr val="66FF33"/>
                </a:solidFill>
                <a:latin typeface="CrackMan" pitchFamily="2" charset="0"/>
              </a:rPr>
              <a:t>THANKS!!!</a:t>
            </a:r>
          </a:p>
        </p:txBody>
      </p:sp>
    </p:spTree>
  </p:cSld>
  <p:clrMapOvr>
    <a:masterClrMapping/>
  </p:clrMapOvr>
  <p:transition advClick="0" advTm="1000">
    <p:dissolve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275 -0.13542 C -0.40764 -0.20718 -0.24254 -0.27871 -0.16528 -0.2544 C -0.08801 -0.23009 -0.07084 -0.05 -0.10921 0.01018 C -0.14757 0.07037 -0.36598 0.13241 -0.39549 0.10717 C -0.425 0.08194 -0.38698 -0.11458 -0.28646 -0.14144 C -0.18594 -0.16829 0.15435 -0.11806 0.20747 -0.0544 C 0.2606 0.00926 0.04532 0.15231 0.03178 0.24051 C 0.01824 0.3287 0.20417 0.42801 0.1257 0.47477 C 0.04723 0.52153 -0.34844 0.56481 -0.43941 0.52129 C -0.53039 0.47778 -0.46355 0.23264 -0.4198 0.21412 C -0.37605 0.1956 -0.2566 0.43194 -0.17726 0.41018 C -0.09791 0.38842 0.09393 0.17037 0.05608 0.08287 C 0.01824 -0.00463 -0.41389 -0.08333 -0.40452 -0.11505 C -0.39514 -0.14676 0.04497 -0.1213 0.11216 -0.10695 C 0.17935 -0.09259 0.01666 -0.04838 -0.00156 -0.02824 C -0.01979 -0.0081 -0.00086 0.00602 0.00296 0.01412 C 0.00678 0.02222 0.0191 0.02083 0.02119 0.02014 C 0.02327 0.01944 0.01546 0.01481 0.01511 0.01018 C 0.01476 0.00555 0.02032 -0.00417 0.01962 -0.0081 C 0.01893 -0.01204 0.01389 -0.01551 0.0106 -0.01412 C 0.0073 -0.01273 0.00174 -0.00232 9.16667E-6 -2.22222E-6 " pathEditMode="relative" ptsTypes="aaaaaaaaaaaaaaaaaaa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48" presetClass="exit" presetSubtype="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Tema de Office">
  <a:themeElements>
    <a:clrScheme name="Personalizado 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</TotalTime>
  <Words>135</Words>
  <Application>Microsoft Office PowerPoint</Application>
  <PresentationFormat>Presentación en pantalla (4:3)</PresentationFormat>
  <Paragraphs>21</Paragraphs>
  <Slides>8</Slides>
  <Notes>4</Notes>
  <HiddenSlides>0</HiddenSlides>
  <MMClips>4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WELCOME  TO MY BLOG</vt:lpstr>
      <vt:lpstr>BE YOURSELF, BE A MOVIE!!!</vt:lpstr>
      <vt:lpstr>THE TWILIGHT SAGA:  ECLIPSE </vt:lpstr>
      <vt:lpstr>Diapositiva 4</vt:lpstr>
      <vt:lpstr>Diapositiva 5</vt:lpstr>
      <vt:lpstr>Diapositiva 6</vt:lpstr>
      <vt:lpstr>http://blog.espol.edu.ec/melli/ </vt:lpstr>
      <vt:lpstr>FOR WATCHING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 TO MY BLOG</dc:title>
  <dc:creator>Ericka</dc:creator>
  <cp:lastModifiedBy>Genesis</cp:lastModifiedBy>
  <cp:revision>30</cp:revision>
  <dcterms:created xsi:type="dcterms:W3CDTF">2010-07-24T02:46:07Z</dcterms:created>
  <dcterms:modified xsi:type="dcterms:W3CDTF">2010-07-24T20:20:38Z</dcterms:modified>
</cp:coreProperties>
</file>