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22DF6-6B29-434B-BF5B-5E5E67ABA07F}" type="datetimeFigureOut">
              <a:rPr lang="es-EC" smtClean="0"/>
              <a:t>08/11/2011</a:t>
            </a:fld>
            <a:endParaRPr lang="es-EC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40693-5B9A-4670-8FAA-293F4D029549}" type="slidenum">
              <a:rPr lang="es-EC" smtClean="0"/>
              <a:t>‹Nº›</a:t>
            </a:fld>
            <a:endParaRPr lang="es-EC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22DF6-6B29-434B-BF5B-5E5E67ABA07F}" type="datetimeFigureOut">
              <a:rPr lang="es-EC" smtClean="0"/>
              <a:t>08/11/2011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40693-5B9A-4670-8FAA-293F4D029549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22DF6-6B29-434B-BF5B-5E5E67ABA07F}" type="datetimeFigureOut">
              <a:rPr lang="es-EC" smtClean="0"/>
              <a:t>08/11/2011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40693-5B9A-4670-8FAA-293F4D029549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22DF6-6B29-434B-BF5B-5E5E67ABA07F}" type="datetimeFigureOut">
              <a:rPr lang="es-EC" smtClean="0"/>
              <a:t>08/11/2011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40693-5B9A-4670-8FAA-293F4D029549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22DF6-6B29-434B-BF5B-5E5E67ABA07F}" type="datetimeFigureOut">
              <a:rPr lang="es-EC" smtClean="0"/>
              <a:t>08/11/2011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40693-5B9A-4670-8FAA-293F4D029549}" type="slidenum">
              <a:rPr lang="es-EC" smtClean="0"/>
              <a:t>‹Nº›</a:t>
            </a:fld>
            <a:endParaRPr lang="es-EC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22DF6-6B29-434B-BF5B-5E5E67ABA07F}" type="datetimeFigureOut">
              <a:rPr lang="es-EC" smtClean="0"/>
              <a:t>08/11/2011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40693-5B9A-4670-8FAA-293F4D029549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22DF6-6B29-434B-BF5B-5E5E67ABA07F}" type="datetimeFigureOut">
              <a:rPr lang="es-EC" smtClean="0"/>
              <a:t>08/11/2011</a:t>
            </a:fld>
            <a:endParaRPr lang="es-EC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40693-5B9A-4670-8FAA-293F4D029549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22DF6-6B29-434B-BF5B-5E5E67ABA07F}" type="datetimeFigureOut">
              <a:rPr lang="es-EC" smtClean="0"/>
              <a:t>08/11/2011</a:t>
            </a:fld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40693-5B9A-4670-8FAA-293F4D029549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22DF6-6B29-434B-BF5B-5E5E67ABA07F}" type="datetimeFigureOut">
              <a:rPr lang="es-EC" smtClean="0"/>
              <a:t>08/11/2011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40693-5B9A-4670-8FAA-293F4D029549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22DF6-6B29-434B-BF5B-5E5E67ABA07F}" type="datetimeFigureOut">
              <a:rPr lang="es-EC" smtClean="0"/>
              <a:t>08/11/2011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40693-5B9A-4670-8FAA-293F4D029549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22DF6-6B29-434B-BF5B-5E5E67ABA07F}" type="datetimeFigureOut">
              <a:rPr lang="es-EC" smtClean="0"/>
              <a:t>08/11/2011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EF40693-5B9A-4670-8FAA-293F4D029549}" type="slidenum">
              <a:rPr lang="es-EC" smtClean="0"/>
              <a:t>‹Nº›</a:t>
            </a:fld>
            <a:endParaRPr lang="es-EC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7D22DF6-6B29-434B-BF5B-5E5E67ABA07F}" type="datetimeFigureOut">
              <a:rPr lang="es-EC" smtClean="0"/>
              <a:t>08/11/2011</a:t>
            </a:fld>
            <a:endParaRPr lang="es-EC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EF40693-5B9A-4670-8FAA-293F4D029549}" type="slidenum">
              <a:rPr lang="es-EC" smtClean="0"/>
              <a:t>‹Nº›</a:t>
            </a:fld>
            <a:endParaRPr lang="es-EC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es.wikipedia.org/wiki/Pesticid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Petr%C3%B3leo" TargetMode="External"/><Relationship Id="rId2" Type="http://schemas.openxmlformats.org/officeDocument/2006/relationships/hyperlink" Target="http://es.wikipedia.org/wiki/Refiner%C3%ADa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s.wikipedia.org/wiki/Gasolina" TargetMode="External"/><Relationship Id="rId4" Type="http://schemas.openxmlformats.org/officeDocument/2006/relationships/hyperlink" Target="http://es.wikipedia.org/wiki/Energ%C3%AD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C" dirty="0" smtClean="0"/>
              <a:t>EL PETROLEO</a:t>
            </a:r>
            <a:endParaRPr lang="es-EC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C" dirty="0" smtClean="0"/>
              <a:t>AUTOR </a:t>
            </a:r>
          </a:p>
          <a:p>
            <a:r>
              <a:rPr lang="es-EC" dirty="0" smtClean="0"/>
              <a:t>NARCISA PASMAY</a:t>
            </a:r>
          </a:p>
          <a:p>
            <a:endParaRPr lang="es-EC" dirty="0"/>
          </a:p>
        </p:txBody>
      </p:sp>
      <p:pic>
        <p:nvPicPr>
          <p:cNvPr id="4" name="3 Imagen" descr="nax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3068960"/>
            <a:ext cx="2289882" cy="252028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C" dirty="0" smtClean="0"/>
              <a:t>LA CONTAMINACION DEL SUELO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C" dirty="0" smtClean="0"/>
              <a:t>La </a:t>
            </a:r>
            <a:r>
              <a:rPr lang="es-EC" b="1" dirty="0" smtClean="0"/>
              <a:t>contaminación del suelo</a:t>
            </a:r>
            <a:r>
              <a:rPr lang="es-EC" dirty="0" smtClean="0"/>
              <a:t> generalmente aparece al producirse una ruptura de tanques de almacenamiento subterráneo, aplicación de </a:t>
            </a:r>
            <a:r>
              <a:rPr lang="es-EC" dirty="0" smtClean="0">
                <a:hlinkClick r:id="rId2" tooltip="Pesticida"/>
              </a:rPr>
              <a:t>pesticidas</a:t>
            </a:r>
            <a:r>
              <a:rPr lang="es-EC" dirty="0" smtClean="0"/>
              <a:t>, filtraciones de rellenos sanitarios o de acumulación directa de productos industriales. Un suelo se puede degradar al acumularse en él sustancias a unos niveles tales que repercuten negativamente en el comportamiento de los suelos. Las sustancias, a esos niveles de concentración, se vuelven tóxicas para los organismos del suelo. Se trata pues de una degradación química que provoca la pérdida parcial o total de la productividad del suelo.</a:t>
            </a:r>
            <a:endParaRPr lang="es-EC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b="1" dirty="0" smtClean="0"/>
              <a:t>DERIVADO DEL PETRÓLEO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 smtClean="0"/>
              <a:t>Un </a:t>
            </a:r>
            <a:r>
              <a:rPr lang="es-EC" b="1" dirty="0" smtClean="0"/>
              <a:t>derivado del petróleo</a:t>
            </a:r>
            <a:r>
              <a:rPr lang="es-EC" dirty="0" smtClean="0"/>
              <a:t> es un producto procesado en </a:t>
            </a:r>
            <a:r>
              <a:rPr lang="es-EC" dirty="0" smtClean="0">
                <a:hlinkClick r:id="rId2" tooltip="Refinería"/>
              </a:rPr>
              <a:t>refinerías</a:t>
            </a:r>
            <a:r>
              <a:rPr lang="es-EC" dirty="0" smtClean="0"/>
              <a:t> usando como materia prima el </a:t>
            </a:r>
            <a:r>
              <a:rPr lang="es-EC" dirty="0" smtClean="0">
                <a:hlinkClick r:id="rId3" tooltip="Petróleo"/>
              </a:rPr>
              <a:t>petróleo</a:t>
            </a:r>
            <a:r>
              <a:rPr lang="es-EC" dirty="0" smtClean="0"/>
              <a:t>. Según la composición del crudo y la demanda, las refinerías pueden producir distintos productos derivados del petróleo. La mayor parte del crudo es usado como materia prima para obtener </a:t>
            </a:r>
            <a:r>
              <a:rPr lang="es-EC" dirty="0" smtClean="0">
                <a:hlinkClick r:id="rId4" tooltip="Energía"/>
              </a:rPr>
              <a:t>energía</a:t>
            </a:r>
            <a:r>
              <a:rPr lang="es-EC" dirty="0" smtClean="0"/>
              <a:t>, por ejemplo la </a:t>
            </a:r>
            <a:r>
              <a:rPr lang="es-EC" dirty="0" smtClean="0">
                <a:hlinkClick r:id="rId5" tooltip="Gasolina"/>
              </a:rPr>
              <a:t>gasolina</a:t>
            </a:r>
            <a:r>
              <a:rPr lang="es-EC" dirty="0" smtClean="0"/>
              <a:t>.</a:t>
            </a:r>
            <a:endParaRPr lang="es-EC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</TotalTime>
  <Words>161</Words>
  <Application>Microsoft Office PowerPoint</Application>
  <PresentationFormat>Presentación en pantalla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Flujo</vt:lpstr>
      <vt:lpstr>EL PETROLEO</vt:lpstr>
      <vt:lpstr>LA CONTAMINACION DEL SUELO</vt:lpstr>
      <vt:lpstr>DERIVADO DEL PETRÓLEO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PETROLEO</dc:title>
  <dc:creator>CARLA</dc:creator>
  <cp:lastModifiedBy>CARLA</cp:lastModifiedBy>
  <cp:revision>1</cp:revision>
  <dcterms:created xsi:type="dcterms:W3CDTF">2011-11-08T20:54:51Z</dcterms:created>
  <dcterms:modified xsi:type="dcterms:W3CDTF">2011-11-08T21:01:39Z</dcterms:modified>
</cp:coreProperties>
</file>