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5/31/2015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5/31/2015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5/31/2015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5/31/2015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5/31/2015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5/31/2015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5/31/2015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5/31/2015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5/31/2015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5/31/2015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5/31/2015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5/31/2015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Raúl</a:t>
            </a:r>
            <a:r>
              <a:rPr lang="en-US" dirty="0" smtClean="0"/>
              <a:t> Guachisaca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Para mi el boxeo es Un </a:t>
            </a:r>
            <a:r>
              <a:rPr lang="es-EC" dirty="0"/>
              <a:t>arte de pelea que requiere de muchas habilidades y que </a:t>
            </a:r>
            <a:r>
              <a:rPr lang="es-EC" dirty="0" smtClean="0"/>
              <a:t>es usualmente mal </a:t>
            </a:r>
            <a:r>
              <a:rPr lang="es-EC" dirty="0"/>
              <a:t>interpretada y menospreciada.</a:t>
            </a:r>
          </a:p>
          <a:p>
            <a:endParaRPr lang="en-US" dirty="0" smtClean="0"/>
          </a:p>
        </p:txBody>
      </p:sp>
      <p:pic>
        <p:nvPicPr>
          <p:cNvPr id="4" name="Marcador de contenido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656" y="758952"/>
            <a:ext cx="2550017" cy="2541516"/>
          </a:xfrm>
          <a:prstGeom prst="ellipse">
            <a:avLst/>
          </a:prstGeom>
          <a:ln w="63500" cap="rnd">
            <a:solidFill>
              <a:schemeClr val="bg2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488528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1845734"/>
            <a:ext cx="5045943" cy="4023360"/>
          </a:xfrm>
        </p:spPr>
        <p:txBody>
          <a:bodyPr>
            <a:normAutofit/>
          </a:bodyPr>
          <a:lstStyle/>
          <a:p>
            <a:r>
              <a:rPr lang="es-EC" sz="2400" dirty="0" smtClean="0"/>
              <a:t>Mi nombre es Raúl Guachisaca, tengo 18 años y estudio en la Escuela Superior Politécnica Del Litoral, la Carrera de Ingeniería</a:t>
            </a:r>
            <a:r>
              <a:rPr lang="es-EC" sz="2400" dirty="0" smtClean="0"/>
              <a:t> Industrial y Ciencias de la Producción.</a:t>
            </a:r>
          </a:p>
          <a:p>
            <a:r>
              <a:rPr lang="es-EC" sz="2400" dirty="0" smtClean="0"/>
              <a:t>Practico Boxeo en Gamboa Boxing de Puerto Azul y soy Semi Amateur.</a:t>
            </a:r>
          </a:p>
          <a:p>
            <a:r>
              <a:rPr lang="en-US" sz="2400" dirty="0" smtClean="0"/>
              <a:t>Soy </a:t>
            </a:r>
            <a:r>
              <a:rPr lang="en-US" sz="2400" dirty="0" err="1" smtClean="0"/>
              <a:t>estudiante</a:t>
            </a:r>
            <a:r>
              <a:rPr lang="en-US" sz="2400" dirty="0" smtClean="0"/>
              <a:t> de la </a:t>
            </a:r>
            <a:r>
              <a:rPr lang="en-US" sz="2400" dirty="0" err="1" smtClean="0"/>
              <a:t>materia</a:t>
            </a:r>
            <a:r>
              <a:rPr lang="en-US" sz="2400" dirty="0" smtClean="0"/>
              <a:t> de </a:t>
            </a:r>
            <a:r>
              <a:rPr lang="en-US" sz="2400" dirty="0" err="1" smtClean="0"/>
              <a:t>Herramientas</a:t>
            </a:r>
            <a:r>
              <a:rPr lang="en-US" sz="2400" dirty="0" smtClean="0"/>
              <a:t> de </a:t>
            </a:r>
            <a:r>
              <a:rPr lang="en-US" sz="2400" dirty="0" err="1" smtClean="0"/>
              <a:t>Colaboracion</a:t>
            </a:r>
            <a:r>
              <a:rPr lang="en-US" sz="2400" dirty="0" smtClean="0"/>
              <a:t> Digital </a:t>
            </a:r>
            <a:r>
              <a:rPr lang="en-US" sz="2400" dirty="0" err="1" smtClean="0"/>
              <a:t>en</a:t>
            </a:r>
            <a:r>
              <a:rPr lang="en-US" sz="2400" dirty="0" smtClean="0"/>
              <a:t> el </a:t>
            </a:r>
            <a:r>
              <a:rPr lang="en-US" sz="2400" dirty="0" err="1" smtClean="0"/>
              <a:t>paralelo</a:t>
            </a:r>
            <a:r>
              <a:rPr lang="en-US" sz="2400" smtClean="0"/>
              <a:t> 17</a:t>
            </a:r>
            <a:endParaRPr lang="es-EC" sz="2400" dirty="0"/>
          </a:p>
        </p:txBody>
      </p:sp>
      <p:sp>
        <p:nvSpPr>
          <p:cNvPr id="4" name="AutoShape 4" descr="Resultado de imagen para espol"/>
          <p:cNvSpPr>
            <a:spLocks noChangeAspect="1" noChangeArrowheads="1"/>
          </p:cNvSpPr>
          <p:nvPr/>
        </p:nvSpPr>
        <p:spPr bwMode="auto">
          <a:xfrm>
            <a:off x="155575" y="-731838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9" name="Marcador de contenido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989" y="376862"/>
            <a:ext cx="8784352" cy="1184165"/>
          </a:xfrm>
          <a:prstGeom prst="rect">
            <a:avLst/>
          </a:prstGeom>
        </p:spPr>
      </p:pic>
      <p:pic>
        <p:nvPicPr>
          <p:cNvPr id="10" name="Marcador de contenido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81"/>
          <a:stretch/>
        </p:blipFill>
        <p:spPr>
          <a:xfrm>
            <a:off x="7328079" y="1845734"/>
            <a:ext cx="2949262" cy="408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7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641" y="470397"/>
            <a:ext cx="5961749" cy="4471312"/>
          </a:xfrm>
        </p:spPr>
      </p:pic>
      <p:sp>
        <p:nvSpPr>
          <p:cNvPr id="3" name="Marcador de contenido 2"/>
          <p:cNvSpPr txBox="1">
            <a:spLocks/>
          </p:cNvSpPr>
          <p:nvPr/>
        </p:nvSpPr>
        <p:spPr>
          <a:xfrm>
            <a:off x="1097281" y="470397"/>
            <a:ext cx="4118664" cy="127095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dirty="0" smtClean="0"/>
              <a:t>En esta imagen me encuentro en una pelea del Campeonato de Boxeo que organiza la institución en la que entreno.</a:t>
            </a:r>
            <a:endParaRPr lang="es-EC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1097280" y="1845734"/>
            <a:ext cx="5045943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Rectángulo 1"/>
          <p:cNvSpPr/>
          <p:nvPr/>
        </p:nvSpPr>
        <p:spPr>
          <a:xfrm>
            <a:off x="1097280" y="1845734"/>
            <a:ext cx="411866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El boxeo es duro. </a:t>
            </a:r>
            <a:endParaRPr lang="es-EC" dirty="0" smtClean="0"/>
          </a:p>
          <a:p>
            <a:r>
              <a:rPr lang="es-EC" dirty="0" smtClean="0"/>
              <a:t>El entrenamiento es duro</a:t>
            </a:r>
            <a:r>
              <a:rPr lang="es-EC" dirty="0"/>
              <a:t>, y competencia aún más dura.</a:t>
            </a:r>
          </a:p>
          <a:p>
            <a:r>
              <a:rPr lang="es-EC" dirty="0" smtClean="0"/>
              <a:t>Para mi el boxeo significa atletismo puro, velocidad</a:t>
            </a:r>
            <a:r>
              <a:rPr lang="es-EC" dirty="0"/>
              <a:t>, fuerza, y resistencia. Es cansador y doloroso.</a:t>
            </a:r>
          </a:p>
          <a:p>
            <a:r>
              <a:rPr lang="es-EC" dirty="0" smtClean="0"/>
              <a:t>Para estar listo para boxear hay que entrenar y lograr reflejos </a:t>
            </a:r>
            <a:r>
              <a:rPr lang="es-EC" dirty="0"/>
              <a:t>increíbles y una reacción de pelea extremadamente rápida</a:t>
            </a:r>
            <a:r>
              <a:rPr lang="es-EC" dirty="0" smtClean="0"/>
              <a:t>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17252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735" y="140200"/>
            <a:ext cx="4121235" cy="5973564"/>
          </a:xfrm>
          <a:prstGeom prst="rect">
            <a:avLst/>
          </a:prstGeom>
        </p:spPr>
      </p:pic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5653824" y="1845734"/>
            <a:ext cx="5501855" cy="426803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C" dirty="0" smtClean="0"/>
              <a:t>El boxeo me hace Fuerte y mejora mi físico y mi salud.</a:t>
            </a:r>
          </a:p>
          <a:p>
            <a:pPr marL="0" indent="0">
              <a:buNone/>
            </a:pPr>
            <a:r>
              <a:rPr lang="es-EC" dirty="0" smtClean="0"/>
              <a:t>Todos </a:t>
            </a:r>
            <a:r>
              <a:rPr lang="es-EC" dirty="0"/>
              <a:t>saben que el boxeo es uno de los ejercicios más duros que han </a:t>
            </a:r>
            <a:r>
              <a:rPr lang="es-EC" dirty="0" smtClean="0"/>
              <a:t>existido y entrenar </a:t>
            </a:r>
            <a:r>
              <a:rPr lang="es-EC" dirty="0"/>
              <a:t>para pelear no es nada parecido a cualquier otro ejercicio físico</a:t>
            </a:r>
            <a:r>
              <a:rPr lang="es-EC" dirty="0" smtClean="0"/>
              <a:t>.</a:t>
            </a:r>
          </a:p>
          <a:p>
            <a:pPr marL="0" indent="0">
              <a:buNone/>
            </a:pPr>
            <a:r>
              <a:rPr lang="es-EC" dirty="0" smtClean="0"/>
              <a:t>El cuerpo </a:t>
            </a:r>
            <a:r>
              <a:rPr lang="es-EC" dirty="0"/>
              <a:t>tiene que estar en la mejor condición física </a:t>
            </a:r>
            <a:r>
              <a:rPr lang="es-EC" dirty="0" smtClean="0"/>
              <a:t>posible., cada </a:t>
            </a:r>
            <a:r>
              <a:rPr lang="es-EC" dirty="0"/>
              <a:t>parte </a:t>
            </a:r>
            <a:r>
              <a:rPr lang="es-EC" dirty="0" smtClean="0"/>
              <a:t>del </a:t>
            </a:r>
            <a:r>
              <a:rPr lang="es-EC" dirty="0"/>
              <a:t>cuerpo es utilizada durante la </a:t>
            </a:r>
            <a:r>
              <a:rPr lang="es-EC" dirty="0" smtClean="0"/>
              <a:t>pelea.</a:t>
            </a:r>
          </a:p>
          <a:p>
            <a:pPr marL="0" indent="0">
              <a:buNone/>
            </a:pPr>
            <a:r>
              <a:rPr lang="es-EC" dirty="0" smtClean="0"/>
              <a:t>El </a:t>
            </a:r>
            <a:r>
              <a:rPr lang="es-EC" dirty="0"/>
              <a:t>boxeo es un deporte donde el entrenador, sus oponentes y usted se esfuerzan hasta más allá de sus límites. No hay duda que el boxeo le pondrá en buena forma más rápidamente que otro ejercicio. </a:t>
            </a:r>
            <a:endParaRPr lang="es-EC" dirty="0" smtClean="0"/>
          </a:p>
          <a:p>
            <a:pPr marL="0" indent="0">
              <a:buNone/>
            </a:pPr>
            <a:r>
              <a:rPr lang="es-EC" dirty="0" smtClean="0"/>
              <a:t>El </a:t>
            </a:r>
            <a:r>
              <a:rPr lang="es-EC" dirty="0"/>
              <a:t>boxeo es un ejercicio divertido que mejora </a:t>
            </a:r>
            <a:r>
              <a:rPr lang="es-EC" dirty="0" smtClean="0"/>
              <a:t>la </a:t>
            </a:r>
            <a:r>
              <a:rPr lang="es-EC" dirty="0"/>
              <a:t>confianza y </a:t>
            </a:r>
            <a:r>
              <a:rPr lang="es-EC" dirty="0" smtClean="0"/>
              <a:t>nos ayuda a estar en forma y a tener una mejor salud más </a:t>
            </a:r>
            <a:r>
              <a:rPr lang="es-EC" dirty="0"/>
              <a:t>rápido que cualquier otro ejercicio.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945747" y="606509"/>
            <a:ext cx="43058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El </a:t>
            </a:r>
            <a:r>
              <a:rPr lang="en-US" sz="2800" dirty="0" err="1" smtClean="0"/>
              <a:t>boxeo</a:t>
            </a:r>
            <a:r>
              <a:rPr lang="en-US" sz="2800" dirty="0" smtClean="0"/>
              <a:t> </a:t>
            </a:r>
            <a:r>
              <a:rPr lang="en-US" sz="2800" dirty="0" err="1" smtClean="0"/>
              <a:t>es</a:t>
            </a:r>
            <a:r>
              <a:rPr lang="en-US" sz="2800" dirty="0" smtClean="0"/>
              <a:t> mi </a:t>
            </a:r>
            <a:r>
              <a:rPr lang="en-US" sz="2800" dirty="0" err="1" smtClean="0"/>
              <a:t>estilo</a:t>
            </a:r>
            <a:r>
              <a:rPr lang="en-US" sz="2800" dirty="0" smtClean="0"/>
              <a:t> de </a:t>
            </a:r>
            <a:r>
              <a:rPr lang="en-US" sz="2800" dirty="0" err="1" smtClean="0"/>
              <a:t>vida</a:t>
            </a:r>
            <a:r>
              <a:rPr lang="en-US" dirty="0" smtClean="0"/>
              <a:t>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7786582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48</TotalTime>
  <Words>300</Words>
  <Application>Microsoft Office PowerPoint</Application>
  <PresentationFormat>Panorámica</PresentationFormat>
  <Paragraphs>16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Retrospección</vt:lpstr>
      <vt:lpstr>Raúl Guachisaca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Raul Guachisca</dc:title>
  <dc:creator>Samantha Agila</dc:creator>
  <cp:lastModifiedBy>Samantha Agila</cp:lastModifiedBy>
  <cp:revision>7</cp:revision>
  <dcterms:created xsi:type="dcterms:W3CDTF">2015-05-31T20:26:10Z</dcterms:created>
  <dcterms:modified xsi:type="dcterms:W3CDTF">2015-05-31T21:16:15Z</dcterms:modified>
</cp:coreProperties>
</file>