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8" r:id="rId2"/>
    <p:sldId id="257" r:id="rId3"/>
    <p:sldId id="256" r:id="rId4"/>
    <p:sldId id="320" r:id="rId5"/>
    <p:sldId id="259" r:id="rId6"/>
    <p:sldId id="260" r:id="rId7"/>
    <p:sldId id="261" r:id="rId8"/>
    <p:sldId id="262" r:id="rId9"/>
    <p:sldId id="263" r:id="rId10"/>
    <p:sldId id="311" r:id="rId11"/>
    <p:sldId id="264" r:id="rId12"/>
    <p:sldId id="312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21" r:id="rId59"/>
    <p:sldId id="316" r:id="rId60"/>
    <p:sldId id="322" r:id="rId61"/>
    <p:sldId id="317" r:id="rId62"/>
    <p:sldId id="323" r:id="rId63"/>
    <p:sldId id="324" r:id="rId64"/>
    <p:sldId id="314" r:id="rId65"/>
    <p:sldId id="319" r:id="rId66"/>
    <p:sldId id="318" r:id="rId67"/>
    <p:sldId id="325" r:id="rId68"/>
    <p:sldId id="288" r:id="rId69"/>
    <p:sldId id="326" r:id="rId7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147" autoAdjust="0"/>
  </p:normalViewPr>
  <p:slideViewPr>
    <p:cSldViewPr>
      <p:cViewPr varScale="1">
        <p:scale>
          <a:sx n="79" d="100"/>
          <a:sy n="79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78A9-2C7A-4561-9831-F1E162A2E06E}" type="datetimeFigureOut">
              <a:rPr lang="es-ES" smtClean="0"/>
              <a:pPr/>
              <a:t>19/04/2009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D0C4D-8A55-4B2F-87C0-FA5DF67C7F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AA04-72E1-4289-B9EC-3D02DCEE8F2F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47F9-0A0D-40F4-AC1D-CD27920ED964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084C8-A423-4E07-B9F7-B32CA21CB773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184A-A184-411C-AC2A-2984E94166E0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6BF3-EF93-4EE7-BAF5-8650DFD4ED78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4534-9FA0-4EE5-B53A-2CDE05AA67C3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3BB-9CFD-4A5F-908B-B7F3F92B68FD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1B71A-1AF4-4595-AC1D-2A785F81FD1B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2FE6-67FB-4373-8568-629AD2F74CA7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37A5-7514-48DD-87EF-0E91A7C2B513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A086E-F7A6-4350-B583-9156CBC8EAAF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2531-373C-4EE5-B985-1FEA891ADCA4}" type="datetime1">
              <a:rPr lang="es-ES" smtClean="0"/>
              <a:pPr/>
              <a:t>19/04/2009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1127-D932-444A-8201-0D907F5E36E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log.espol.edu.ec/vicenteriofrio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espol.edu.ec/vicenteriofri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log.espol.edu.ec/vicenteriofrio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.espol.edu.ec/vicenteriofrio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log.espol.edu.ec/vicenteriofrio" TargetMode="Externa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espol.edu.ec/vicenteriofrio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blog.espol.edu.ec/vicenteriofrio/2009/02/16/39ma-na-mesa-de-dialogo-%e2%80%9ccomo-dar-vida-a-un-blog%e2%80%9d-12-de-febrero-de-2009-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.espol.edu.ec/vicenteriofrio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espol.edu.ec/vicenteriofrio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espol.edu.ec/vicenteriofrio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elblogdemarketing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espol.edu.ec/vicenteriofrio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espol.edu.ec/vicenteriofrio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blog.espol.edu.ec/vicenteriofrio/2009/02/16/39ma-na-mesa-de-dialogo-%e2%80%9ccomo-dar-vida-a-un-blog%e2%80%9d-12-de-febrero-de-2009-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.espol.edu.ec/vicenteriofrio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espol.edu.ec/vicenteriofrio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espol.edu.ec/vicenteriofrio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witter.com/vriofrio" TargetMode="External"/><Relationship Id="rId4" Type="http://schemas.openxmlformats.org/officeDocument/2006/relationships/hyperlink" Target="http://twitter.com/vriofriodoc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espol.edu.ec/vicenteriofri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2025080" y="400030"/>
            <a:ext cx="5118688" cy="5886490"/>
            <a:chOff x="2025080" y="400030"/>
            <a:chExt cx="5118688" cy="5886490"/>
          </a:xfrm>
        </p:grpSpPr>
        <p:pic>
          <p:nvPicPr>
            <p:cNvPr id="7" name="6 Imagen" descr="i love flisol guayaqui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080" y="400030"/>
              <a:ext cx="5118688" cy="5886490"/>
            </a:xfrm>
            <a:prstGeom prst="rect">
              <a:avLst/>
            </a:prstGeom>
          </p:spPr>
        </p:pic>
        <p:sp>
          <p:nvSpPr>
            <p:cNvPr id="3" name="2 CuadroTexto"/>
            <p:cNvSpPr txBox="1"/>
            <p:nvPr/>
          </p:nvSpPr>
          <p:spPr>
            <a:xfrm>
              <a:off x="3357554" y="5572140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b="1" dirty="0" smtClean="0"/>
                <a:t>2009.04.18</a:t>
              </a:r>
              <a:endParaRPr lang="es-ES" sz="3600" b="1" dirty="0"/>
            </a:p>
          </p:txBody>
        </p:sp>
      </p:grp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657538" y="6357958"/>
            <a:ext cx="391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hlinkClick r:id="rId3"/>
              </a:rPr>
              <a:t>http://blog.espol.edu.ec/vicenteriofrio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142852"/>
            <a:ext cx="6964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</a:t>
            </a:r>
            <a:r>
              <a:rPr lang="es-ES" sz="3200" b="1" u="sng" dirty="0" smtClean="0"/>
              <a:t>PRESTA</a:t>
            </a:r>
            <a:r>
              <a:rPr lang="es-ES" sz="3200" b="1" dirty="0" smtClean="0"/>
              <a:t> SERVICIOS*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20" y="6357958"/>
            <a:ext cx="257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QUIEN VISITA UN BLOG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4393843" y="6345816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2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214414" y="1285860"/>
            <a:ext cx="61856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EL MANTENER CON VIDA UN BLOG </a:t>
            </a:r>
          </a:p>
          <a:p>
            <a:pPr algn="ctr"/>
            <a:r>
              <a:rPr lang="es-ES" sz="3200" b="1" dirty="0" smtClean="0"/>
              <a:t>ES DE MUCHA UTILIDAD </a:t>
            </a:r>
          </a:p>
          <a:p>
            <a:pPr algn="ctr"/>
            <a:r>
              <a:rPr lang="es-ES" sz="3200" b="1" dirty="0" smtClean="0"/>
              <a:t>EN NUESTRAS VIDAS</a:t>
            </a:r>
            <a:endParaRPr lang="es-ES" sz="3200" b="1" dirty="0"/>
          </a:p>
        </p:txBody>
      </p:sp>
      <p:pic>
        <p:nvPicPr>
          <p:cNvPr id="8" name="7 Imagen" descr="un blog es de mucha utilid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000372"/>
            <a:ext cx="4414058" cy="291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273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QUÉ PRESENTA UN BLOG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335047" y="343895"/>
            <a:ext cx="452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¿QUIÉN VISITA UN BLOG?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85918" y="1272589"/>
            <a:ext cx="5449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i="1" dirty="0" smtClean="0"/>
              <a:t>¿POR QUÉ SE VISITA UN BLOG?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2143116"/>
            <a:ext cx="43229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i="1" dirty="0" smtClean="0"/>
              <a:t>SE VISITA UN BLOG POR:</a:t>
            </a:r>
          </a:p>
          <a:p>
            <a:pPr algn="ctr"/>
            <a:endParaRPr lang="es-ES" sz="3200" b="1" i="1" dirty="0"/>
          </a:p>
          <a:p>
            <a:pPr algn="ctr"/>
            <a:r>
              <a:rPr lang="es-ES" sz="3200" b="1" i="1" dirty="0" smtClean="0"/>
              <a:t># AZAR</a:t>
            </a:r>
            <a:endParaRPr lang="es-ES" sz="3200" b="1" i="1" dirty="0"/>
          </a:p>
          <a:p>
            <a:pPr algn="ctr"/>
            <a:r>
              <a:rPr lang="es-ES" sz="3200" b="1" i="1" dirty="0" smtClean="0"/>
              <a:t>## DIVERSIÓN</a:t>
            </a:r>
          </a:p>
          <a:p>
            <a:pPr algn="ctr"/>
            <a:r>
              <a:rPr lang="es-ES" sz="3200" b="1" i="1" dirty="0" smtClean="0"/>
              <a:t>### RECOMENDACIÓN</a:t>
            </a:r>
          </a:p>
          <a:p>
            <a:pPr algn="ctr"/>
            <a:r>
              <a:rPr lang="es-ES" sz="3200" b="1" i="1" dirty="0"/>
              <a:t>#</a:t>
            </a:r>
            <a:r>
              <a:rPr lang="es-ES" sz="3200" b="1" i="1" dirty="0" smtClean="0"/>
              <a:t># INTENCIÓN</a:t>
            </a:r>
          </a:p>
          <a:p>
            <a:pPr algn="ctr"/>
            <a:r>
              <a:rPr lang="es-ES" sz="3200" b="1" i="1" dirty="0" smtClean="0"/>
              <a:t># OTROS</a:t>
            </a:r>
          </a:p>
        </p:txBody>
      </p:sp>
      <p:pic>
        <p:nvPicPr>
          <p:cNvPr id="6" name="5 Imagen" descr="DADO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3429000"/>
            <a:ext cx="2357422" cy="191299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214678" y="6286520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QUIEN VISITA UN BLOG EXPLORA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9753"/>
            <a:ext cx="1168983" cy="1168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1 CuadroTexto"/>
          <p:cNvSpPr txBox="1"/>
          <p:nvPr/>
        </p:nvSpPr>
        <p:spPr>
          <a:xfrm>
            <a:off x="285720" y="6357958"/>
            <a:ext cx="274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QUÉ CONTIENE UN BLOG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357422" y="58143"/>
            <a:ext cx="452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¿QUIÉN VISITA UN BLOG?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7857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“¿por qué una persona de Pekín, Hiroshima, Singapur o Nueva Delhi tendría que visitar mi BLOG?” 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465281" y="6345816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20002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/>
              <a:t>“# PODEMOS DECIR QUE UNOS CUANTOS VIENEN DESDE OTROS LUGARES 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/>
              <a:t>DESDE DONDE TE HAN ENLAZADO,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/>
              <a:t>## OTROS LLEGAN DIRECTAMENTE,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/>
              <a:t> ### OTROS LLEGAN PORQUE HAN BUSCADO ALGO RELACIONADO CON LA TEMÁTICA DE TU BLOG,  y</a:t>
            </a:r>
          </a:p>
          <a:p>
            <a:pPr algn="ctr">
              <a:lnSpc>
                <a:spcPct val="150000"/>
              </a:lnSpc>
            </a:pPr>
            <a:r>
              <a:rPr lang="es-ES" b="1" dirty="0" smtClean="0"/>
              <a:t>#### LA MAYORÍA  LLEGAN DESDE LOS BUSCADORES, SOBRE TODO GOOGLE, DONDE HAN BUSCADO COSAS DE LO MÁS VARIADO.“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ver http://planetazaragocista.blogspot.com/2007/04/quin-visita-tu-blog.html</a:t>
            </a:r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183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COMENTARIOS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753031" y="343895"/>
            <a:ext cx="5676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PRESENTA: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28794" y="2037228"/>
            <a:ext cx="528337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#  SORPRESAS</a:t>
            </a:r>
          </a:p>
          <a:p>
            <a:pPr algn="ctr"/>
            <a:r>
              <a:rPr lang="es-ES" sz="2800" b="1" dirty="0" smtClean="0"/>
              <a:t>##  ENTRETENIMIENTO</a:t>
            </a:r>
          </a:p>
          <a:p>
            <a:pPr algn="ctr"/>
            <a:r>
              <a:rPr lang="es-ES" sz="2800" b="1" dirty="0" smtClean="0"/>
              <a:t>###  RESPUESTAS</a:t>
            </a:r>
          </a:p>
          <a:p>
            <a:pPr algn="ctr"/>
            <a:r>
              <a:rPr lang="es-ES" sz="2800" b="1" dirty="0" smtClean="0"/>
              <a:t>##  ALGO QUE LLEVAR</a:t>
            </a:r>
          </a:p>
          <a:p>
            <a:pPr algn="ctr"/>
            <a:r>
              <a:rPr lang="es-ES" sz="2800" b="1" dirty="0" smtClean="0"/>
              <a:t># GANCHOS PARA REGRESAR</a:t>
            </a:r>
          </a:p>
          <a:p>
            <a:pPr algn="ctr"/>
            <a:r>
              <a:rPr lang="es-ES" sz="2800" b="1" dirty="0" smtClean="0"/>
              <a:t>## INVITACIÓN PARA SEGUIR</a:t>
            </a:r>
          </a:p>
          <a:p>
            <a:pPr algn="ctr"/>
            <a:r>
              <a:rPr lang="es-ES" sz="2800" b="1" dirty="0" smtClean="0"/>
              <a:t>## UN ESPACIO DE PARTICIPACIÓN</a:t>
            </a:r>
            <a:endParaRPr lang="es-ES" sz="2800" b="1" dirty="0"/>
          </a:p>
        </p:txBody>
      </p:sp>
      <p:pic>
        <p:nvPicPr>
          <p:cNvPr id="5" name="4 Imagen" descr="SORPRESA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071678"/>
            <a:ext cx="1760017" cy="235745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214546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15452" y="357166"/>
            <a:ext cx="4885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INVITA </a:t>
            </a:r>
          </a:p>
          <a:p>
            <a:pPr algn="ctr"/>
            <a:r>
              <a:rPr lang="es-ES" sz="3200" b="1" dirty="0" smtClean="0"/>
              <a:t>A DEJAR COMENTARIOS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20" y="6357958"/>
            <a:ext cx="315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FORMA VERSUS CONTENIDO</a:t>
            </a:r>
            <a:endParaRPr lang="es-ES" b="1" dirty="0"/>
          </a:p>
        </p:txBody>
      </p:sp>
      <p:grpSp>
        <p:nvGrpSpPr>
          <p:cNvPr id="6" name="5 Grupo"/>
          <p:cNvGrpSpPr/>
          <p:nvPr/>
        </p:nvGrpSpPr>
        <p:grpSpPr>
          <a:xfrm>
            <a:off x="1000100" y="1928802"/>
            <a:ext cx="6715172" cy="3229723"/>
            <a:chOff x="1000100" y="1928802"/>
            <a:chExt cx="6715172" cy="3229723"/>
          </a:xfrm>
        </p:grpSpPr>
        <p:pic>
          <p:nvPicPr>
            <p:cNvPr id="4" name="3 Imagen" descr="LEAVE COMMENTS PP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100" y="1928802"/>
              <a:ext cx="3489994" cy="3229723"/>
            </a:xfrm>
            <a:prstGeom prst="rect">
              <a:avLst/>
            </a:prstGeom>
          </p:spPr>
        </p:pic>
        <p:pic>
          <p:nvPicPr>
            <p:cNvPr id="5" name="4 Imagen" descr="SI NO COMEMTAS TABLA Y CHOCOLATES PP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0562" y="1928802"/>
              <a:ext cx="3214710" cy="3214710"/>
            </a:xfrm>
            <a:prstGeom prst="rect">
              <a:avLst/>
            </a:prstGeom>
          </p:spPr>
        </p:pic>
      </p:grpSp>
      <p:sp>
        <p:nvSpPr>
          <p:cNvPr id="7" name="6 Rectángulo"/>
          <p:cNvSpPr/>
          <p:nvPr/>
        </p:nvSpPr>
        <p:spPr>
          <a:xfrm>
            <a:off x="3500430" y="6286520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http://blog.espol.edu.ec/vicenteriofrio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308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AMPLITUD DE CONTENIDOS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295911" y="285728"/>
            <a:ext cx="66336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SE DEBATE ENTRE</a:t>
            </a:r>
            <a:endParaRPr lang="es-ES" sz="3200" b="1" dirty="0"/>
          </a:p>
          <a:p>
            <a:pPr algn="ctr"/>
            <a:r>
              <a:rPr lang="es-ES" sz="3200" b="1" dirty="0" smtClean="0"/>
              <a:t>FORMA Y CONTENIDO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28728" y="1785926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PARA LA VIDA MÁS PESA EL CONTENIDO QUE LA FORMA </a:t>
            </a:r>
            <a:endParaRPr lang="es-ES" sz="2800" b="1" dirty="0"/>
          </a:p>
        </p:txBody>
      </p:sp>
      <p:pic>
        <p:nvPicPr>
          <p:cNvPr id="5" name="4 Imagen" descr="CONTENIDO VERSUS FORMA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968806"/>
            <a:ext cx="2575812" cy="3174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3286116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254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TRABAJO DE MUCHOS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85720" y="343895"/>
            <a:ext cx="8536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ES  AMPLIO EN CONTENIDOS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54021" y="1071546"/>
            <a:ext cx="66722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 smtClean="0"/>
              <a:t>BLOG CON VIDA ES UN ÁRBOL FRONDOSO </a:t>
            </a:r>
          </a:p>
          <a:p>
            <a:pPr algn="ctr"/>
            <a:r>
              <a:rPr lang="es-ES" sz="2800" b="1" dirty="0" smtClean="0"/>
              <a:t>CON MUCHAS RAMAS, FRUTOS E INJERTOS </a:t>
            </a:r>
            <a:endParaRPr lang="es-ES" sz="2800" dirty="0"/>
          </a:p>
        </p:txBody>
      </p:sp>
      <p:pic>
        <p:nvPicPr>
          <p:cNvPr id="5" name="4 Imagen" descr="ARBOL FRONDOSO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143116"/>
            <a:ext cx="3929090" cy="392909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071802" y="6286520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321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ORIGEN DE LOS CONTENIDOS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18008" y="142852"/>
            <a:ext cx="75402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ES</a:t>
            </a:r>
          </a:p>
          <a:p>
            <a:pPr algn="ctr"/>
            <a:r>
              <a:rPr lang="es-ES" sz="3200" b="1" dirty="0" smtClean="0"/>
              <a:t> EL RESULTADO DEL TRABAJO DE MUCHOS</a:t>
            </a:r>
          </a:p>
        </p:txBody>
      </p:sp>
      <p:pic>
        <p:nvPicPr>
          <p:cNvPr id="4" name="3 Imagen" descr="TRABAJO DE MUCHO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643050"/>
            <a:ext cx="5159067" cy="439476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571868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333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AUTORÍA DE LOS CONTENIDOS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8512" y="142852"/>
            <a:ext cx="78738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MANTIENE CONTENIDOS</a:t>
            </a:r>
          </a:p>
          <a:p>
            <a:pPr algn="ctr"/>
            <a:r>
              <a:rPr lang="es-ES" sz="3200" b="1" dirty="0" smtClean="0"/>
              <a:t>QUE PROVIENEN DE: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28728" y="1357298"/>
            <a:ext cx="61219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# OTROS BLOG</a:t>
            </a:r>
          </a:p>
          <a:p>
            <a:pPr algn="ctr"/>
            <a:r>
              <a:rPr lang="es-ES" sz="2800" b="1" dirty="0" smtClean="0"/>
              <a:t>## OTROS EXPERTOS</a:t>
            </a:r>
          </a:p>
          <a:p>
            <a:pPr algn="ctr"/>
            <a:r>
              <a:rPr lang="es-ES" sz="2800" b="1" dirty="0" smtClean="0"/>
              <a:t>### DE LOS COMENTARISTAS</a:t>
            </a:r>
          </a:p>
          <a:p>
            <a:pPr algn="ctr"/>
            <a:r>
              <a:rPr lang="es-ES" sz="2800" b="1" dirty="0" smtClean="0"/>
              <a:t>## DE OTROS MEDIOS DE DIVULGACIÓN</a:t>
            </a:r>
            <a:endParaRPr lang="es-ES" sz="2800" b="1" dirty="0"/>
          </a:p>
        </p:txBody>
      </p:sp>
      <p:pic>
        <p:nvPicPr>
          <p:cNvPr id="5" name="4 Imagen" descr="LOS CONTENIDOS PROVIENEN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434743"/>
            <a:ext cx="2143140" cy="249458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714744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3632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CONVIVENCIA CON OTROS BLOGS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347456" y="142852"/>
            <a:ext cx="65106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EL AUTOR DE UN BLOG CON VIDA NO</a:t>
            </a:r>
          </a:p>
          <a:p>
            <a:pPr algn="ctr"/>
            <a:r>
              <a:rPr lang="es-ES" sz="3200" b="1" dirty="0" smtClean="0"/>
              <a:t> ES EL AUTOR DE TODOS LOS</a:t>
            </a:r>
          </a:p>
          <a:p>
            <a:pPr algn="ctr"/>
            <a:r>
              <a:rPr lang="es-ES" sz="3200" b="1" dirty="0" smtClean="0"/>
              <a:t>CONTENIDOS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00166" y="2000240"/>
            <a:ext cx="6105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DEBE DAR CRÉDITOS APROPIADOS POR </a:t>
            </a:r>
          </a:p>
          <a:p>
            <a:pPr algn="ctr"/>
            <a:r>
              <a:rPr lang="es-ES" sz="2800" b="1" dirty="0" smtClean="0"/>
              <a:t>LOS CONTENIDOS “TOMADOS”</a:t>
            </a:r>
            <a:endParaRPr lang="es-ES" sz="2800" b="1" dirty="0"/>
          </a:p>
        </p:txBody>
      </p:sp>
      <p:pic>
        <p:nvPicPr>
          <p:cNvPr id="5" name="4 Imagen" descr="DAR CREDITO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143248"/>
            <a:ext cx="2598284" cy="287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4036653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571736" y="6286520"/>
            <a:ext cx="391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hlinkClick r:id="rId2"/>
              </a:rPr>
              <a:t>http://blog.espol.edu.ec/vicenteriofrio</a:t>
            </a:r>
            <a:endParaRPr lang="es-ES" b="1" dirty="0"/>
          </a:p>
        </p:txBody>
      </p:sp>
      <p:pic>
        <p:nvPicPr>
          <p:cNvPr id="6" name="5 Imagen" descr="donde será FLISOL guayaquil ES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96" y="357166"/>
            <a:ext cx="8388206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344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Un blog es  PUERTO / TERMINAL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8512" y="142852"/>
            <a:ext cx="85397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CONVIVE CON OTROS BLOGS</a:t>
            </a:r>
          </a:p>
          <a:p>
            <a:pPr algn="ctr"/>
            <a:r>
              <a:rPr lang="es-ES" sz="3200" b="1" dirty="0" smtClean="0"/>
              <a:t>MEDIANTE SUS ENLACES</a:t>
            </a:r>
          </a:p>
        </p:txBody>
      </p:sp>
      <p:pic>
        <p:nvPicPr>
          <p:cNvPr id="4" name="3 Imagen" descr="ENLACE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524000"/>
            <a:ext cx="4514850" cy="3810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179529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8512" y="208642"/>
            <a:ext cx="8377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ES UN TERMINAL (PUERTO) </a:t>
            </a:r>
          </a:p>
          <a:p>
            <a:pPr algn="ctr"/>
            <a:r>
              <a:rPr lang="es-ES" sz="3200" b="1" dirty="0" smtClean="0"/>
              <a:t>CON MUCHAS SALIDAS (MUELLES):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20" y="6357958"/>
            <a:ext cx="1561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DECIR ALGO</a:t>
            </a:r>
            <a:endParaRPr lang="es-ES" b="1" dirty="0"/>
          </a:p>
        </p:txBody>
      </p:sp>
      <p:pic>
        <p:nvPicPr>
          <p:cNvPr id="4" name="3 Imagen" descr="TERMINAL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511139" cy="35719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00298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257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PRINCIPIOS / VALORES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63836" y="280080"/>
            <a:ext cx="7665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DICE ALGO O PRESENTA</a:t>
            </a:r>
          </a:p>
          <a:p>
            <a:pPr algn="ctr"/>
            <a:r>
              <a:rPr lang="es-ES" sz="3200" b="1" dirty="0" smtClean="0"/>
              <a:t> ALGO SUSTENTADO POR OTROS</a:t>
            </a:r>
          </a:p>
        </p:txBody>
      </p:sp>
      <p:pic>
        <p:nvPicPr>
          <p:cNvPr id="4" name="3 Imagen" descr="DECIR ALGO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928802"/>
            <a:ext cx="5868691" cy="321946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000364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2136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BUSCAR SOPORTE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243918" y="214290"/>
            <a:ext cx="6757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TIENE SUS RAÍCES </a:t>
            </a:r>
          </a:p>
          <a:p>
            <a:pPr algn="ctr"/>
            <a:r>
              <a:rPr lang="es-ES" sz="3200" b="1" dirty="0" smtClean="0"/>
              <a:t>EN PRINCIPIOS Y VALORES</a:t>
            </a:r>
          </a:p>
        </p:txBody>
      </p:sp>
      <p:pic>
        <p:nvPicPr>
          <p:cNvPr id="4" name="3 Imagen" descr="PRINCIPIOS Y VALORES COMPROMISO 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3" y="1857364"/>
            <a:ext cx="6694111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2928926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350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APOYO EN OTRAS TECNOLOGÍAS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42910" y="142852"/>
            <a:ext cx="7799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BUSCA EL</a:t>
            </a:r>
          </a:p>
          <a:p>
            <a:pPr algn="ctr"/>
            <a:r>
              <a:rPr lang="es-ES" sz="3200" b="1" dirty="0" smtClean="0"/>
              <a:t>SOPORTE TECNOLÓGICO QUE TIENEN OTROS</a:t>
            </a:r>
          </a:p>
          <a:p>
            <a:pPr algn="ctr"/>
            <a:r>
              <a:rPr lang="es-ES" sz="3200" b="1" dirty="0" smtClean="0"/>
              <a:t>CON IGUALES PRINCIPIOS Y VALORES</a:t>
            </a:r>
          </a:p>
        </p:txBody>
      </p:sp>
      <p:pic>
        <p:nvPicPr>
          <p:cNvPr id="4" name="3 Imagen" descr="SOPORTE TECNOLOGICO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391596" cy="304800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929058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142852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UN BLOG CON VIDA SE APOYA EN</a:t>
            </a:r>
          </a:p>
          <a:p>
            <a:pPr algn="ctr"/>
            <a:r>
              <a:rPr lang="es-ES" sz="3200" b="1" dirty="0" smtClean="0"/>
              <a:t> OTRAS TECNOLOGÍAS QUE DAN</a:t>
            </a:r>
          </a:p>
          <a:p>
            <a:pPr algn="ctr"/>
            <a:r>
              <a:rPr lang="es-ES" sz="3200" b="1" dirty="0" smtClean="0"/>
              <a:t>SOPORTE CULTURAL DIGITAL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20" y="6357958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VIVENCIAS</a:t>
            </a:r>
            <a:endParaRPr lang="es-ES" b="1" dirty="0"/>
          </a:p>
        </p:txBody>
      </p:sp>
      <p:pic>
        <p:nvPicPr>
          <p:cNvPr id="6" name="5 Imagen" descr="SOPORTE TWITTER RSS FACEBOOK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857364"/>
            <a:ext cx="5991225" cy="3267075"/>
          </a:xfrm>
          <a:prstGeom prst="rect">
            <a:avLst/>
          </a:prstGeom>
        </p:spPr>
      </p:pic>
      <p:sp>
        <p:nvSpPr>
          <p:cNvPr id="1028" name="AutoShape 4" descr="http://images.google.com.ec/imgres?imgurl=http://www.puntoorg.org/system/files/u531/RSS.jpg&amp;imgrefurl=http://www.puntoorg.org/rss_y_sindicaci_n_en_la_web&amp;usg=__laR-mJnR6rKNLGMHtE6UBkCeEI8=&amp;h=348&amp;w=348&amp;sz=12&amp;hl=es&amp;start=1&amp;um=1&amp;tbnid=Smg9Lu7n0J5IPM:&amp;tbnh=120&amp;tbnw=120&amp;prev=/images%3Fq%3DRSS%26hl%3Des%26rlz%3D1C1CHMG_esEC291EC305%26sa%3DG%26um%3D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0" name="9 Grupo"/>
          <p:cNvGrpSpPr/>
          <p:nvPr/>
        </p:nvGrpSpPr>
        <p:grpSpPr>
          <a:xfrm>
            <a:off x="1285852" y="4429132"/>
            <a:ext cx="7136345" cy="1796628"/>
            <a:chOff x="1285852" y="4429132"/>
            <a:chExt cx="7136345" cy="1796628"/>
          </a:xfrm>
        </p:grpSpPr>
        <p:pic>
          <p:nvPicPr>
            <p:cNvPr id="1030" name="Picture 6" descr="http://www.puntoorg.org/system/files/u531/RS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4429132"/>
              <a:ext cx="1368000" cy="136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2" name="Picture 8" descr="http://www.pisitoenmadrid.com/blog/wp-content/uploads/2008/06/twitter_cha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14612" y="4643446"/>
              <a:ext cx="2031682" cy="136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4" name="Picture 10" descr="http://www.innovar.gov.ar/wp-content/uploads/2009/02/facebook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86314" y="4857760"/>
              <a:ext cx="3635883" cy="136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8 Rectángulo"/>
          <p:cNvSpPr/>
          <p:nvPr/>
        </p:nvSpPr>
        <p:spPr>
          <a:xfrm>
            <a:off x="2428860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6"/>
              </a:rPr>
              <a:t>http://blog.espol.edu.ec/vicenteriofrio</a:t>
            </a:r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20" y="6357958"/>
            <a:ext cx="217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ACTUALIZACIONES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42910" y="142852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A LOS USUARIOS DE UN BLOG CON VIDA LES GUSTA / LES ENCANTA ESCUCHAR / LEER NUESTRAS VIVENCIAS</a:t>
            </a:r>
          </a:p>
        </p:txBody>
      </p:sp>
      <p:pic>
        <p:nvPicPr>
          <p:cNvPr id="4" name="3 Imagen" descr="VIVENCIA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68" y="2000240"/>
            <a:ext cx="4073934" cy="393452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286116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33" y="6357958"/>
            <a:ext cx="35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FOMENTAR CREACIÓN DE BLOGS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42910" y="14285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UN BLOG CON VIDA DA A CONOCER SUS ACTUALIZACIONES</a:t>
            </a:r>
          </a:p>
        </p:txBody>
      </p:sp>
      <p:pic>
        <p:nvPicPr>
          <p:cNvPr id="4" name="3 Imagen" descr="ACTUALIZACIONE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571612"/>
            <a:ext cx="4143404" cy="373171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393843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33" y="6357958"/>
            <a:ext cx="29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pedir APOYO A LOS DEMÁS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42910" y="14285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UN BLOG CON VIDA FOMENTA QUE OTROS CREEN BLOGS CON LARGA VIDA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14348" y="1571612"/>
            <a:ext cx="79349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EXPERIENCIA DEL BLOG DEL GINMASIO DE LA ESPOL</a:t>
            </a:r>
          </a:p>
          <a:p>
            <a:pPr algn="ctr"/>
            <a:r>
              <a:rPr lang="es-ES" sz="2800" b="1" dirty="0" smtClean="0"/>
              <a:t>&gt;&lt; LA CULTURA NO ES ASUNTO DE HERMITAÑOS &gt;&lt;</a:t>
            </a:r>
            <a:endParaRPr lang="es-ES" sz="2800" b="1" dirty="0"/>
          </a:p>
        </p:txBody>
      </p:sp>
      <p:pic>
        <p:nvPicPr>
          <p:cNvPr id="5" name="4 Imagen" descr="CREACIÓN DE MAS BLOG REGAR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4" y="2928934"/>
            <a:ext cx="2433642" cy="304205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893777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33" y="6357958"/>
            <a:ext cx="357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¿QUÉ HACEN LOS OTROS BLOGS?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142852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UN BLOG CON VIDA PIDE EL APOYO DE LOS DEMÁS</a:t>
            </a:r>
          </a:p>
          <a:p>
            <a:pPr algn="ctr"/>
            <a:r>
              <a:rPr lang="es-ES" sz="3200" b="1" dirty="0" smtClean="0"/>
              <a:t> &gt;&lt; PIDE AYUDA CUANDO ES DEL CASO &gt;&lt;</a:t>
            </a:r>
          </a:p>
        </p:txBody>
      </p:sp>
      <p:pic>
        <p:nvPicPr>
          <p:cNvPr id="4" name="3 Imagen" descr="PEDIR AYUDA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214554"/>
            <a:ext cx="2681295" cy="3561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4393843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4348" y="71414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¿CÓMO DAR VIDA* A UN BLOG?</a:t>
            </a:r>
          </a:p>
          <a:p>
            <a:pPr algn="ctr"/>
            <a:r>
              <a:rPr lang="es-ES" sz="3200" b="1" dirty="0" smtClean="0"/>
              <a:t>2009.04.18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85786" y="1273718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/>
              <a:t>EXPERIENCIA ACADÉMICA EN LA ESPOL</a:t>
            </a:r>
          </a:p>
          <a:p>
            <a:pPr algn="ctr"/>
            <a:r>
              <a:rPr lang="es-ES" sz="2800" b="1" i="1" dirty="0" smtClean="0"/>
              <a:t>Noviembre 2008 – abril 2009</a:t>
            </a:r>
          </a:p>
          <a:p>
            <a:pPr algn="ctr"/>
            <a:endParaRPr lang="es-ES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62236" y="6274378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CULTURAL</a:t>
            </a:r>
            <a:endParaRPr lang="es-ES" b="1" dirty="0"/>
          </a:p>
        </p:txBody>
      </p:sp>
      <p:pic>
        <p:nvPicPr>
          <p:cNvPr id="8" name="7 Imagen" descr="foto vicente riofri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498018"/>
            <a:ext cx="2911949" cy="250261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071802" y="5140123"/>
            <a:ext cx="305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Vicente Antonio Riofrío T.</a:t>
            </a:r>
          </a:p>
          <a:p>
            <a:pPr algn="ctr"/>
            <a:r>
              <a:rPr lang="es-ES" b="1" dirty="0" smtClean="0"/>
              <a:t>Profesor Principal ICQA ESPOL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679331" y="5845750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33" y="6357958"/>
            <a:ext cx="464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COMPARTIR EXPERIENCIAS CON IMÁGENES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14285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UN BLOG CON VIDA SE EMPAPA DE LO QUE HACEN LOS DEMÁS BLOGS</a:t>
            </a:r>
          </a:p>
        </p:txBody>
      </p:sp>
      <p:pic>
        <p:nvPicPr>
          <p:cNvPr id="4" name="3 Imagen" descr="QUE HACEN LOS DEMÁ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00250"/>
            <a:ext cx="3810000" cy="28575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43174" y="5786454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142852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UN BLOG CON VIDA ES RESPALDADO EN IMÁGENES CUYO PROCESAMIENTO SE LO PUEDE HACER CON SOFTWARE GRATUITO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33" y="6357958"/>
            <a:ext cx="399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COMPARTIR EXPERIENCIAS CON TAGS</a:t>
            </a:r>
            <a:endParaRPr lang="es-ES" b="1" dirty="0"/>
          </a:p>
        </p:txBody>
      </p:sp>
      <p:pic>
        <p:nvPicPr>
          <p:cNvPr id="35842" name="Picture 2" descr="http://bloganalisis.com/wp-content/uploads/2008/12/photoscape-in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620771" cy="2664000"/>
          </a:xfrm>
          <a:prstGeom prst="rect">
            <a:avLst/>
          </a:prstGeom>
          <a:noFill/>
        </p:spPr>
      </p:pic>
      <p:pic>
        <p:nvPicPr>
          <p:cNvPr id="35844" name="Picture 4" descr="http://imagenes.sftcdn.net/es/scrn/36000/36808/3_ston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43182"/>
            <a:ext cx="3324064" cy="2664000"/>
          </a:xfrm>
          <a:prstGeom prst="rect">
            <a:avLst/>
          </a:prstGeom>
          <a:noFill/>
        </p:spPr>
      </p:pic>
      <p:sp>
        <p:nvSpPr>
          <p:cNvPr id="35846" name="AutoShape 6" descr="http://www.bajenlo.com/wp-content/uploads/2007/04/irfan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278" y="2643182"/>
            <a:ext cx="2325878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785786" y="5286388"/>
            <a:ext cx="147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PHOTOSCAPE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087214" y="5286388"/>
            <a:ext cx="12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FASTSTONE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2679331" y="6072206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5"/>
              </a:rPr>
              <a:t>http://blog.espol.edu.ec/vicenteriofrio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23866" y="2000240"/>
            <a:ext cx="546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>HAY MÁS SOFTWARE FREE COMO PAINT.NET Y XNVIEW</a:t>
            </a:r>
            <a:endParaRPr lang="es-ES" b="1" dirty="0">
              <a:solidFill>
                <a:srgbClr val="FFFF00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7393158" y="5286388"/>
            <a:ext cx="127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IRFANVIEW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33" y="6357958"/>
            <a:ext cx="486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COMPARTIR EXPERIENCIAS CON EL CONTADOR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7141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UN BLOG CON VIDA EXPLOTA ADECUADAMENTE EL USO DE LOS TAGS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70722" y="1285860"/>
            <a:ext cx="6858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EN LOS TAGS DEBEN ESTAR LAS PERSONAS,</a:t>
            </a:r>
          </a:p>
          <a:p>
            <a:pPr algn="ctr"/>
            <a:r>
              <a:rPr lang="es-ES" sz="2800" b="1" dirty="0" smtClean="0"/>
              <a:t>INSTITUCIONES Y LOS ASUNTOS RELEVANTES</a:t>
            </a:r>
          </a:p>
          <a:p>
            <a:pPr algn="ctr"/>
            <a:r>
              <a:rPr lang="es-ES" sz="2800" b="1" dirty="0" smtClean="0"/>
              <a:t> PARA  LA COMUNIDAD DE USUARIOS</a:t>
            </a:r>
            <a:endParaRPr lang="es-ES" sz="2800" dirty="0"/>
          </a:p>
        </p:txBody>
      </p:sp>
      <p:pic>
        <p:nvPicPr>
          <p:cNvPr id="5" name="4 Imagen" descr="TAG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64" y="3000372"/>
            <a:ext cx="4000500" cy="267652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2643174" y="5857892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71414"/>
            <a:ext cx="7786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El autor de UN BLOG CON VIDA SE EMOCIONA CUANDO EL CONTADOR EMPIEZA A CRECER Y CON EL PARTICULAR SE AUTO MOTIVA</a:t>
            </a:r>
          </a:p>
        </p:txBody>
      </p:sp>
      <p:pic>
        <p:nvPicPr>
          <p:cNvPr id="3" name="2 Imagen" descr="MOTIVACIÓN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89" y="2428868"/>
            <a:ext cx="2047243" cy="321517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1533" y="6357958"/>
            <a:ext cx="570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¿QUÉ PUEDO HACER USTED con sus pasiones y su blog?</a:t>
            </a:r>
            <a:endParaRPr lang="es-ES" b="1" dirty="0"/>
          </a:p>
        </p:txBody>
      </p:sp>
      <p:sp>
        <p:nvSpPr>
          <p:cNvPr id="5" name="4 Rectángulo"/>
          <p:cNvSpPr/>
          <p:nvPr/>
        </p:nvSpPr>
        <p:spPr>
          <a:xfrm>
            <a:off x="5072066" y="600076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7141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UN BLOG CON VIDA SE SUSTENTA EN PASIONES, POR LO MENOS DOS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33" y="6357958"/>
            <a:ext cx="44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¿el aprender con humildad es una pasión?</a:t>
            </a:r>
            <a:endParaRPr lang="es-ES" b="1" dirty="0"/>
          </a:p>
        </p:txBody>
      </p:sp>
      <p:pic>
        <p:nvPicPr>
          <p:cNvPr id="4" name="3 Imagen" descr="PASIÓN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643050"/>
            <a:ext cx="3810788" cy="360870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036785" y="5702874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71414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UN BLOG CON VIDA SE SUSTENTA EN PASIONES, UNA DE ELLAS EL APRENDER Y OTRA EL ENSEÑAR CON HUMILDAD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91874" y="1714488"/>
            <a:ext cx="79092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PARA LOS QUE QUIERAN AYUDARME CON MI BLOG,</a:t>
            </a:r>
          </a:p>
          <a:p>
            <a:pPr algn="ctr"/>
            <a:r>
              <a:rPr lang="es-ES" sz="2800" b="1" dirty="0" smtClean="0"/>
              <a:t> ESTOY PRESTO A APRENDER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289307" y="2928934"/>
            <a:ext cx="66402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PARA QUIENES QUIERAN APRENDER </a:t>
            </a:r>
          </a:p>
          <a:p>
            <a:pPr algn="ctr"/>
            <a:r>
              <a:rPr lang="es-ES" sz="2800" b="1" dirty="0" smtClean="0"/>
              <a:t>ESTOY PRESTO A ENSEÑAR CON HUMILDAD</a:t>
            </a:r>
            <a:endParaRPr lang="es-ES" sz="2800" b="1" dirty="0"/>
          </a:p>
        </p:txBody>
      </p:sp>
      <p:pic>
        <p:nvPicPr>
          <p:cNvPr id="5" name="4 Imagen" descr="DAR Y RECIBIR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929066"/>
            <a:ext cx="2286016" cy="226908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5 CuadroTexto"/>
          <p:cNvSpPr txBox="1"/>
          <p:nvPr/>
        </p:nvSpPr>
        <p:spPr>
          <a:xfrm>
            <a:off x="251533" y="6357958"/>
            <a:ext cx="549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 ¿CARACTERÍSTICAS  de quienes dan vida a sus blogs?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5286380" y="5857892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24" y="2192246"/>
            <a:ext cx="73941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/>
              <a:t>CARACTERÍSTICAS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/>
              <a:t>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/>
              <a:t>UNA PERSONA QUE DA VIDA UN </a:t>
            </a:r>
            <a:r>
              <a:rPr lang="es-ES" sz="3600" dirty="0" smtClean="0"/>
              <a:t>BLOG</a:t>
            </a:r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679331" y="6131502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/>
              </a:rPr>
              <a:t>http://blog.espol.edu.ec/vicenteriofrio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6060064"/>
            <a:ext cx="2161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MESAS DE DIALOGO</a:t>
            </a:r>
          </a:p>
          <a:p>
            <a:r>
              <a:rPr lang="es-ES" b="1" dirty="0" smtClean="0"/>
              <a:t>Yunie, Makubex, Leo</a:t>
            </a:r>
            <a:endParaRPr lang="es-ES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28599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smtClean="0"/>
              <a:t>YUNIE, LEO Y MAKUBEX en la </a:t>
            </a:r>
            <a:endParaRPr lang="es-ES" sz="3600" b="1" dirty="0" smtClean="0">
              <a:hlinkClick r:id="rId2" tooltip="Permanent Link to 39ma na Mesa de Dialogo “COMO DAR VIDA A UN BLOG” 12 de Febrero de 2009"/>
            </a:endParaRPr>
          </a:p>
          <a:p>
            <a:pPr algn="ctr">
              <a:lnSpc>
                <a:spcPct val="150000"/>
              </a:lnSpc>
            </a:pPr>
            <a:r>
              <a:rPr lang="es-ES" sz="3600" b="1" dirty="0" smtClean="0">
                <a:hlinkClick r:id="rId2" tooltip="Permanent Link to 39ma na Mesa de Dialogo “COMO DAR VIDA A UN BLOG” 12 de Febrero de 2009"/>
              </a:rPr>
              <a:t>39ma na mesa de dialogo “COMO DAR VIDA A UN BLOG” 12 de febrero de 2009</a:t>
            </a:r>
            <a:r>
              <a:rPr lang="es-ES" sz="36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s-ES" sz="3600" dirty="0" smtClean="0"/>
              <a:t>NOS REVELARON ALGUNAS PISTAS, a saber:</a:t>
            </a:r>
            <a:endParaRPr lang="es-ES" sz="3600" dirty="0"/>
          </a:p>
        </p:txBody>
      </p:sp>
      <p:pic>
        <p:nvPicPr>
          <p:cNvPr id="4" name="3 Imagen" descr="makubex 2009.04.16.jpg"/>
          <p:cNvPicPr>
            <a:picLocks noChangeAspect="1"/>
          </p:cNvPicPr>
          <p:nvPr/>
        </p:nvPicPr>
        <p:blipFill>
          <a:blip r:embed="rId3"/>
          <a:srcRect l="16897" t="17999" r="6855" b="12000"/>
          <a:stretch>
            <a:fillRect/>
          </a:stretch>
        </p:blipFill>
        <p:spPr>
          <a:xfrm>
            <a:off x="7072330" y="214290"/>
            <a:ext cx="1571636" cy="2268000"/>
          </a:xfrm>
          <a:prstGeom prst="rect">
            <a:avLst/>
          </a:prstGeom>
        </p:spPr>
      </p:pic>
      <p:pic>
        <p:nvPicPr>
          <p:cNvPr id="5" name="4 Imagen" descr="yunie 2009.04.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14290"/>
            <a:ext cx="1517528" cy="2268000"/>
          </a:xfrm>
          <a:prstGeom prst="rect">
            <a:avLst/>
          </a:prstGeom>
        </p:spPr>
      </p:pic>
      <p:pic>
        <p:nvPicPr>
          <p:cNvPr id="6" name="5 Imagen" descr="leo 2009.04.16.jpg"/>
          <p:cNvPicPr>
            <a:picLocks noChangeAspect="1"/>
          </p:cNvPicPr>
          <p:nvPr/>
        </p:nvPicPr>
        <p:blipFill>
          <a:blip r:embed="rId5"/>
          <a:srcRect t="14520"/>
          <a:stretch>
            <a:fillRect/>
          </a:stretch>
        </p:blipFill>
        <p:spPr>
          <a:xfrm>
            <a:off x="3714744" y="642918"/>
            <a:ext cx="1384160" cy="154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71472" y="207167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YUNIE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43306" y="1785926"/>
            <a:ext cx="54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LEO</a:t>
            </a:r>
            <a:endParaRPr lang="es-ES" b="1" dirty="0"/>
          </a:p>
        </p:txBody>
      </p:sp>
      <p:sp>
        <p:nvSpPr>
          <p:cNvPr id="9" name="8 Rectángulo"/>
          <p:cNvSpPr/>
          <p:nvPr/>
        </p:nvSpPr>
        <p:spPr>
          <a:xfrm>
            <a:off x="7500958" y="2071678"/>
            <a:ext cx="1169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MAKUBEX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79331" y="598862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6"/>
              </a:rPr>
              <a:t>http://blog.espol.edu.ec/vicenteriofrio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42844" y="6345816"/>
            <a:ext cx="2143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(UN INVESTIGADOR)</a:t>
            </a:r>
            <a:endParaRPr lang="es-ES" b="1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728" y="2643182"/>
            <a:ext cx="6332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dirty="0"/>
              <a:t>#1 Investiga (UN INVESTIGADOR)</a:t>
            </a:r>
          </a:p>
        </p:txBody>
      </p:sp>
      <p:pic>
        <p:nvPicPr>
          <p:cNvPr id="4" name="3 Imagen" descr="investigador joven n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302" y="3357562"/>
            <a:ext cx="1910303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679331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6357958"/>
            <a:ext cx="274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SOLUCIÓN DE PROBLEMAS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4414" y="2857496"/>
            <a:ext cx="66014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dirty="0"/>
              <a:t>#2 Busca la solución de problemas</a:t>
            </a:r>
          </a:p>
        </p:txBody>
      </p:sp>
      <p:pic>
        <p:nvPicPr>
          <p:cNvPr id="4" name="3 Imagen" descr="dar solución problemas 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9" y="3571876"/>
            <a:ext cx="3429023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679331" y="6274378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85720" y="6417254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SER ORDENADO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39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AR LECHESITA A UN 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714356"/>
            <a:ext cx="2714644" cy="2034265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357290" y="71414"/>
            <a:ext cx="6348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/>
              <a:t>¿CÓMO DAR VIDA* A UN BLOG?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2844" y="3090304"/>
            <a:ext cx="88326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Esta charla se ha elaborado para ser presentada a los asistentes del FESTIVAL LATINOAMERICANO DE INSTALACIÓN DE SOFTWARE LIBRE, que se realizará este SÁBADO 18 DE ABRIL de 2009.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4975223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LOS INVITAMOS A PARTICIPAR CON SUS  OPINIONES,  COMENTARIOS O SUGERENCIAS ¿OK?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036785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58351" y="6417254"/>
            <a:ext cx="269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/>
              <a:t>LA INTERACCIÓN ES CLAVE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2643182"/>
            <a:ext cx="8072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3600" dirty="0"/>
              <a:t>#3 Se somete a la norma de ser ordenado</a:t>
            </a:r>
          </a:p>
        </p:txBody>
      </p:sp>
      <p:pic>
        <p:nvPicPr>
          <p:cNvPr id="5" name="4 Imagen" descr="Ser ordenado n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03" y="3500438"/>
            <a:ext cx="2945795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CuadroTexto"/>
          <p:cNvSpPr txBox="1"/>
          <p:nvPr/>
        </p:nvSpPr>
        <p:spPr>
          <a:xfrm>
            <a:off x="2679331" y="6274378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14282" y="6286520"/>
            <a:ext cx="206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GUSTO DE ESCRIBIR</a:t>
            </a:r>
            <a:endParaRPr lang="es-ES" b="1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7141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71604" y="2357430"/>
            <a:ext cx="642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3600" dirty="0"/>
              <a:t>#4 Disfruta del gusto de escribir</a:t>
            </a:r>
          </a:p>
        </p:txBody>
      </p:sp>
      <p:pic>
        <p:nvPicPr>
          <p:cNvPr id="4" name="3 Imagen" descr="disfrutar escribir n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143248"/>
            <a:ext cx="3143273" cy="2824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4179529" y="6357958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42876" y="6376594"/>
            <a:ext cx="30003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/>
              <a:t>AYUDA A RESOLVER PROBLEMAS</a:t>
            </a:r>
            <a:endParaRPr lang="es-ES" sz="16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7141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14" y="2571744"/>
            <a:ext cx="69294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400" dirty="0"/>
              <a:t>#5 Ayuda a los demás en resolver sus problemas</a:t>
            </a:r>
          </a:p>
        </p:txBody>
      </p:sp>
      <p:pic>
        <p:nvPicPr>
          <p:cNvPr id="4" name="3 Imagen" descr="ayudar alos demás n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857628"/>
            <a:ext cx="3214710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679331" y="641725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6357958"/>
            <a:ext cx="244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INTERDISCIPLINARIDAD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2428868"/>
            <a:ext cx="6929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#6 Incursiona en todos los campos </a:t>
            </a:r>
            <a:r>
              <a:rPr lang="es-ES" sz="3600" dirty="0" smtClean="0"/>
              <a:t>(INTERDISCIPLINARIDAD)</a:t>
            </a:r>
            <a:endParaRPr lang="es-ES" sz="3600" dirty="0"/>
          </a:p>
        </p:txBody>
      </p:sp>
      <p:pic>
        <p:nvPicPr>
          <p:cNvPr id="4" name="3 Imagen" descr="interdisciplinaridad no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86190"/>
            <a:ext cx="3286148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679331" y="6417254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-31148" y="6550247"/>
            <a:ext cx="2674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b="1" dirty="0" smtClean="0"/>
              <a:t>AYUDAR A TODA LA COMUNIDAD</a:t>
            </a:r>
            <a:endParaRPr lang="es-ES" sz="14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14414" y="2428868"/>
            <a:ext cx="6929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 smtClean="0"/>
              <a:t># </a:t>
            </a:r>
            <a:r>
              <a:rPr lang="es-ES" sz="3600" dirty="0"/>
              <a:t>7 Tiene como suya la función de </a:t>
            </a:r>
            <a:r>
              <a:rPr lang="es-ES" sz="3600" dirty="0" smtClean="0"/>
              <a:t>AYUDAR A TODA LA COMUNIDAD</a:t>
            </a:r>
            <a:endParaRPr lang="es-ES" sz="3600" dirty="0"/>
          </a:p>
        </p:txBody>
      </p:sp>
      <p:pic>
        <p:nvPicPr>
          <p:cNvPr id="4" name="3 Imagen" descr="ayudando a todos no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49" y="3643314"/>
            <a:ext cx="3752777" cy="2702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679331" y="6417254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6488668"/>
            <a:ext cx="2565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TRABAJOS AGRADABLES 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 smtClean="0"/>
              <a:t># </a:t>
            </a:r>
            <a:r>
              <a:rPr lang="es-ES" sz="3600" dirty="0"/>
              <a:t>8 Es un saboreador que disfruta con el hecho que sus escritos gustan a la </a:t>
            </a:r>
            <a:r>
              <a:rPr lang="es-ES" sz="3600" dirty="0" smtClean="0"/>
              <a:t>comunidad </a:t>
            </a:r>
          </a:p>
          <a:p>
            <a:pPr algn="ctr"/>
            <a:r>
              <a:rPr lang="es-ES" sz="3600" dirty="0" smtClean="0"/>
              <a:t>(TRABAJOS AGRADABLES EN </a:t>
            </a:r>
            <a:r>
              <a:rPr lang="es-ES" sz="3600" dirty="0"/>
              <a:t>EL BLOG</a:t>
            </a:r>
            <a:r>
              <a:rPr lang="es-ES" sz="3600" dirty="0" smtClean="0"/>
              <a:t>)</a:t>
            </a:r>
            <a:endParaRPr lang="es-ES" sz="3600" dirty="0"/>
          </a:p>
        </p:txBody>
      </p:sp>
      <p:pic>
        <p:nvPicPr>
          <p:cNvPr id="4" name="3 Imagen" descr="saboreador no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929066"/>
            <a:ext cx="3357586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679331" y="6417254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-857288" y="659090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600" b="1" dirty="0" smtClean="0"/>
              <a:t>AMPLIACIÓN DE REDES SOCIALES</a:t>
            </a:r>
            <a:endParaRPr lang="es-ES" sz="16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42852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35743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 smtClean="0"/>
              <a:t>#</a:t>
            </a:r>
            <a:r>
              <a:rPr lang="es-ES" sz="3600" dirty="0"/>
              <a:t> </a:t>
            </a:r>
            <a:r>
              <a:rPr lang="es-ES" sz="3600" dirty="0" smtClean="0"/>
              <a:t> </a:t>
            </a:r>
            <a:r>
              <a:rPr lang="es-ES" sz="3600" dirty="0"/>
              <a:t>9 Goza de la ampliación de sus </a:t>
            </a:r>
            <a:endParaRPr lang="es-ES" sz="3600" dirty="0" smtClean="0"/>
          </a:p>
          <a:p>
            <a:pPr algn="ctr"/>
            <a:r>
              <a:rPr lang="es-ES" sz="3600" dirty="0" smtClean="0"/>
              <a:t>REDES SOCIALES</a:t>
            </a:r>
            <a:endParaRPr lang="es-ES" sz="3600" dirty="0"/>
          </a:p>
        </p:txBody>
      </p:sp>
      <p:pic>
        <p:nvPicPr>
          <p:cNvPr id="4" name="3 Imagen" descr="ampliación de redes sociales no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714752"/>
            <a:ext cx="3499658" cy="2552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3893777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85887" y="6357958"/>
            <a:ext cx="3143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/>
              <a:t>CUMPLE PLAZOS AUTOIMPUESTOS</a:t>
            </a:r>
            <a:endParaRPr lang="es-ES" sz="16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42852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2571744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3600" dirty="0"/>
              <a:t># 10 Cumple con los plazos auto impuestos</a:t>
            </a:r>
          </a:p>
        </p:txBody>
      </p:sp>
      <p:pic>
        <p:nvPicPr>
          <p:cNvPr id="5" name="4 Imagen" descr="cumplir plazos no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500438"/>
            <a:ext cx="2428892" cy="2809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5 CuadroTexto"/>
          <p:cNvSpPr txBox="1"/>
          <p:nvPr/>
        </p:nvSpPr>
        <p:spPr>
          <a:xfrm>
            <a:off x="2679331" y="6357958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71406" y="6357958"/>
            <a:ext cx="228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CULTURA DE ESCRIBIR</a:t>
            </a:r>
            <a:endParaRPr lang="es-ES" b="1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2428868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 11 Fomenta y hace crecer la </a:t>
            </a:r>
            <a:endParaRPr lang="es-ES" sz="3600" dirty="0" smtClean="0"/>
          </a:p>
          <a:p>
            <a:pPr algn="ctr"/>
            <a:r>
              <a:rPr lang="es-ES" sz="3600" dirty="0" smtClean="0"/>
              <a:t>CULTURA DE ESCRIBIR</a:t>
            </a:r>
            <a:endParaRPr lang="es-ES" sz="3600" dirty="0"/>
          </a:p>
        </p:txBody>
      </p:sp>
      <p:pic>
        <p:nvPicPr>
          <p:cNvPr id="4" name="3 Imagen" descr="fomenta cultura de escribir no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786190"/>
            <a:ext cx="3214710" cy="2500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2679331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6590908"/>
            <a:ext cx="2802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/>
              <a:t>PIDE LE DIGAN COMENTARIOS </a:t>
            </a:r>
            <a:endParaRPr lang="es-ES" sz="16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2214554"/>
            <a:ext cx="8858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 12 Pide que le digan algo en los comentarios </a:t>
            </a:r>
            <a:endParaRPr lang="es-ES" sz="3600" dirty="0" smtClean="0"/>
          </a:p>
          <a:p>
            <a:pPr algn="ctr"/>
            <a:r>
              <a:rPr lang="es-ES" sz="3600" dirty="0" smtClean="0"/>
              <a:t>(”</a:t>
            </a:r>
            <a:r>
              <a:rPr lang="es-ES" sz="3600" dirty="0"/>
              <a:t>SI NO COMENTAS HAY TABLA” - YUNIE)</a:t>
            </a:r>
          </a:p>
        </p:txBody>
      </p:sp>
      <p:pic>
        <p:nvPicPr>
          <p:cNvPr id="4" name="3 Imagen" descr="pedir comentarios no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643314"/>
            <a:ext cx="3071834" cy="2553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3893777" y="6417254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4168" y="6429396"/>
            <a:ext cx="343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ENTREGA ALGO EN CADA ESCRITO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64449" y="142852"/>
            <a:ext cx="78804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¿CÓMO DAR VIDA A NUESTRA VIDA </a:t>
            </a:r>
            <a:r>
              <a:rPr lang="es-ES" sz="3200" b="1" i="1" dirty="0" smtClean="0"/>
              <a:t>DIGITAL,</a:t>
            </a:r>
            <a:r>
              <a:rPr lang="es-ES" sz="3200" b="1" dirty="0" smtClean="0"/>
              <a:t> </a:t>
            </a:r>
          </a:p>
          <a:p>
            <a:pPr algn="ctr"/>
            <a:r>
              <a:rPr lang="es-ES" sz="3200" b="1" dirty="0" smtClean="0"/>
              <a:t>A NUESTRA ACTIVIDAD CULTURAL?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00034" y="5332413"/>
            <a:ext cx="8135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EL PROCESO DE VIVIR REQUIERE DE LA INTERACCIÓN:</a:t>
            </a:r>
          </a:p>
          <a:p>
            <a:pPr algn="ctr"/>
            <a:r>
              <a:rPr lang="es-ES" sz="2800" b="1" i="1" dirty="0" smtClean="0"/>
              <a:t>LA INTERACCIÓN ES CLAVE</a:t>
            </a:r>
            <a:endParaRPr lang="es-ES" sz="2800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6357958"/>
            <a:ext cx="22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CENTRO DE VISITAS</a:t>
            </a:r>
            <a:endParaRPr lang="es-ES" b="1" dirty="0"/>
          </a:p>
        </p:txBody>
      </p:sp>
      <p:pic>
        <p:nvPicPr>
          <p:cNvPr id="5" name="4 Imagen" descr="pers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2571744"/>
            <a:ext cx="1106495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LA INTERACCIÓN ES CLA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514933"/>
            <a:ext cx="3643338" cy="3771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2786050" y="6286520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4"/>
              </a:rPr>
              <a:t>http://blog.espol.edu.ec/vicenteriofrio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688" y="2214554"/>
            <a:ext cx="885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 13 Entrega algo en cada </a:t>
            </a:r>
            <a:r>
              <a:rPr lang="es-ES" sz="3600" dirty="0" smtClean="0"/>
              <a:t>escrito</a:t>
            </a:r>
          </a:p>
          <a:p>
            <a:pPr algn="ctr"/>
            <a:r>
              <a:rPr lang="es-ES" sz="3600" dirty="0" smtClean="0"/>
              <a:t> </a:t>
            </a:r>
            <a:r>
              <a:rPr lang="es-ES" sz="3600" dirty="0"/>
              <a:t>(”ME GUSTA QUE ME PREGUNTEN SOBRE PROBLEMAS DE PROGRAMACIÓN” - LEO)</a:t>
            </a:r>
          </a:p>
        </p:txBody>
      </p:sp>
      <p:pic>
        <p:nvPicPr>
          <p:cNvPr id="4" name="3 Imagen" descr="Entrega algo en cada escrito no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143380"/>
            <a:ext cx="3071834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3393711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60267" y="6357958"/>
            <a:ext cx="2625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BUSCA OPORTUNIDADES 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688" y="1857364"/>
            <a:ext cx="885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 14 Busca oportunidades y las aprovecha (”YO OBSERVO EL CIELO, PUEDA SER QUE PASE UN OVNI” -MAKUBEX)</a:t>
            </a:r>
          </a:p>
        </p:txBody>
      </p:sp>
      <p:pic>
        <p:nvPicPr>
          <p:cNvPr id="4" name="3 Imagen" descr="buscar oportunidades no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857628"/>
            <a:ext cx="3286148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3179397" y="6417254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12386" y="6417254"/>
            <a:ext cx="2816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INVENCIÓN PARA ESCRIBIR 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688" y="2143116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 15 Despierta su invención para escribir </a:t>
            </a:r>
            <a:endParaRPr lang="es-ES" sz="3600" dirty="0" smtClean="0"/>
          </a:p>
          <a:p>
            <a:pPr algn="ctr"/>
            <a:r>
              <a:rPr lang="es-ES" sz="3600" dirty="0" smtClean="0"/>
              <a:t>(”</a:t>
            </a:r>
            <a:r>
              <a:rPr lang="es-ES" sz="3600" dirty="0"/>
              <a:t>ME INVENTO ALGO” </a:t>
            </a:r>
            <a:r>
              <a:rPr lang="es-ES" sz="3600" dirty="0" smtClean="0"/>
              <a:t>–MAKUBEX)</a:t>
            </a:r>
            <a:endParaRPr lang="es-ES" sz="3600" dirty="0"/>
          </a:p>
        </p:txBody>
      </p:sp>
      <p:pic>
        <p:nvPicPr>
          <p:cNvPr id="4" name="3 Imagen" descr="buscar invención para escribir no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500438"/>
            <a:ext cx="3214710" cy="2655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3536587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08972" y="6357958"/>
            <a:ext cx="1791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EXTIENDE IDEAS 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42852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785926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 16 Extiende ideas y las </a:t>
            </a:r>
            <a:r>
              <a:rPr lang="es-ES" sz="3600" dirty="0" smtClean="0"/>
              <a:t>comparte </a:t>
            </a:r>
          </a:p>
          <a:p>
            <a:pPr algn="ctr"/>
            <a:r>
              <a:rPr lang="es-ES" sz="3600" dirty="0" smtClean="0"/>
              <a:t>(”</a:t>
            </a:r>
            <a:r>
              <a:rPr lang="es-ES" sz="3500" dirty="0"/>
              <a:t>BUSCO COMO AYUDAR A LOS DEMÁS EN LAS FALLITAS DE LOS ALUMNOS </a:t>
            </a:r>
            <a:r>
              <a:rPr lang="es-ES" sz="3500" dirty="0" smtClean="0"/>
              <a:t>EN PROGRAMACIÓN</a:t>
            </a:r>
            <a:r>
              <a:rPr lang="es-ES" sz="3500" dirty="0"/>
              <a:t>” </a:t>
            </a:r>
            <a:r>
              <a:rPr lang="es-ES" sz="3500" dirty="0" smtClean="0"/>
              <a:t> -</a:t>
            </a:r>
            <a:r>
              <a:rPr lang="es-ES" sz="3500" dirty="0"/>
              <a:t>LEO</a:t>
            </a:r>
            <a:r>
              <a:rPr lang="es-ES" sz="3500" dirty="0" smtClean="0"/>
              <a:t>)</a:t>
            </a:r>
            <a:endParaRPr lang="es-ES" sz="3600" dirty="0"/>
          </a:p>
        </p:txBody>
      </p:sp>
      <p:pic>
        <p:nvPicPr>
          <p:cNvPr id="4" name="3 Imagen" descr="compartir ideas no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143380"/>
            <a:ext cx="2857520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3393711" y="6357958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43235" y="6357958"/>
            <a:ext cx="3267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/>
              <a:t>Un blog A CONOCER COMO SOMOS </a:t>
            </a:r>
            <a:endParaRPr lang="es-ES" sz="16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56969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688" y="1928802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 17 Da a conocer como somos </a:t>
            </a:r>
            <a:endParaRPr lang="es-ES" sz="3600" dirty="0" smtClean="0"/>
          </a:p>
          <a:p>
            <a:pPr algn="ctr"/>
            <a:r>
              <a:rPr lang="es-ES" sz="3600" dirty="0" smtClean="0"/>
              <a:t>¿CÓMO ES USTED? – Makubex</a:t>
            </a:r>
            <a:endParaRPr lang="es-ES" sz="3600" dirty="0"/>
          </a:p>
        </p:txBody>
      </p:sp>
      <p:pic>
        <p:nvPicPr>
          <p:cNvPr id="4" name="3 Imagen" descr="Dar a conocer cómo somos no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286124"/>
            <a:ext cx="2928958" cy="2625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4393843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>
                <a:hlinkClick r:id="rId3"/>
              </a:rPr>
              <a:t>http://blog.espol.edu.ec/vicenteriofrio</a:t>
            </a:r>
            <a:endParaRPr lang="es-ES" u="sng" dirty="0"/>
          </a:p>
        </p:txBody>
      </p:sp>
      <p:sp>
        <p:nvSpPr>
          <p:cNvPr id="6" name="5 Rectángulo"/>
          <p:cNvSpPr/>
          <p:nvPr/>
        </p:nvSpPr>
        <p:spPr>
          <a:xfrm>
            <a:off x="71438" y="6357958"/>
            <a:ext cx="4143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Resalta nuestro ESPÍRITU EMPRESARIAL</a:t>
            </a:r>
            <a:endParaRPr lang="es-ES" sz="16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688" y="1785926"/>
            <a:ext cx="885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#18 Cosecha nuestro espíritu empresarial (”LOS BLOGGER SOMOS EMPRENDEDORES” </a:t>
            </a:r>
            <a:r>
              <a:rPr lang="es-ES" sz="3600" dirty="0" smtClean="0"/>
              <a:t>–LEO)</a:t>
            </a:r>
            <a:endParaRPr lang="es-ES" sz="3600" dirty="0"/>
          </a:p>
        </p:txBody>
      </p:sp>
      <p:pic>
        <p:nvPicPr>
          <p:cNvPr id="4" name="3 Imagen" descr="cosechar espíritu empresarial no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786190"/>
            <a:ext cx="3071834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4679595" y="6274378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14282" y="6286520"/>
            <a:ext cx="329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Se desplaza en la RED MUNDIAL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42852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1785926"/>
            <a:ext cx="87154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#19 Tiene conciencia de que la red abarca todo el </a:t>
            </a:r>
            <a:r>
              <a:rPr lang="es-ES" sz="3600" dirty="0" smtClean="0"/>
              <a:t>planeta</a:t>
            </a:r>
          </a:p>
          <a:p>
            <a:pPr algn="ctr"/>
            <a:r>
              <a:rPr lang="es-ES" sz="3600" dirty="0" smtClean="0"/>
              <a:t> </a:t>
            </a:r>
            <a:r>
              <a:rPr lang="es-ES" sz="3600" dirty="0"/>
              <a:t>(”LA RED ES MUNDIAL” </a:t>
            </a:r>
            <a:r>
              <a:rPr lang="es-ES" sz="3600" dirty="0" smtClean="0"/>
              <a:t>–YUNIE)</a:t>
            </a:r>
            <a:endParaRPr lang="es-ES" sz="3600" dirty="0"/>
          </a:p>
        </p:txBody>
      </p:sp>
      <p:pic>
        <p:nvPicPr>
          <p:cNvPr id="4" name="3 Imagen" descr="red abarca todo el planeta no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86190"/>
            <a:ext cx="3000396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4393843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5115" y="6357958"/>
            <a:ext cx="4193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BLOG ES MÁS PERSONAL que un sitio web</a:t>
            </a:r>
            <a:endParaRPr lang="es-ES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56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659" y="137204"/>
            <a:ext cx="75095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UNA PERSONA QUE DA VIDA UN BLOG,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ES QUIEN SOBRE TODO:</a:t>
            </a:r>
            <a:endParaRPr kumimoji="0" lang="es-E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720" y="2071678"/>
            <a:ext cx="87154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600" dirty="0"/>
              <a:t>#20 Disfruta del hecho que el blog es algo más personal en relación a un sitio web.</a:t>
            </a:r>
          </a:p>
        </p:txBody>
      </p:sp>
      <p:pic>
        <p:nvPicPr>
          <p:cNvPr id="4" name="3 Imagen" descr="bog más personal que sitio web no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643314"/>
            <a:ext cx="3071834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/>
          <p:nvPr/>
        </p:nvSpPr>
        <p:spPr>
          <a:xfrm>
            <a:off x="3750901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-21968" y="6357958"/>
            <a:ext cx="33440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Beneficio de CONOCER A LOS DEMÁS</a:t>
            </a:r>
            <a:endParaRPr lang="es-ES" sz="1600" b="1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428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¿CUÁLES SON LOS BENEFICIOS DE CONOCER A LOS DEMÁS?</a:t>
            </a:r>
            <a:endParaRPr lang="es-ES" sz="28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928670"/>
            <a:ext cx="87868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s-ES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EXISTEN al menos CINCO LEYES PARA CONOCER A LOS DEMÁS</a:t>
            </a:r>
            <a:r>
              <a:rPr kumimoji="0" lang="es-E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es-E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00044" y="3786190"/>
            <a:ext cx="621522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ES" dirty="0" smtClean="0"/>
              <a:t>### GUARDAMOS DE LAS PERSONAS UNA HUELLA EMOCIONAL,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ES" dirty="0" smtClean="0"/>
              <a:t>RESULTADO  DE LOS CONTACTOS MANTENIDO CON ELLA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571604" y="5572140"/>
            <a:ext cx="6037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##### LA IMAGEN QUE TENEMOS DE UNA PERSONA ESTÁ </a:t>
            </a:r>
          </a:p>
          <a:p>
            <a:pPr algn="ctr"/>
            <a:r>
              <a:rPr lang="es-ES" dirty="0" smtClean="0"/>
              <a:t>INFLUIDA POR INTERESES DEL GRUPO AL QUE PERTENECEMOS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204548" y="2857496"/>
            <a:ext cx="6796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## LA IMAGEN QUE NOS FORMAMOS DE UNA PERSONA PROVIENE DE </a:t>
            </a:r>
          </a:p>
          <a:p>
            <a:r>
              <a:rPr lang="es-ES" dirty="0" smtClean="0"/>
              <a:t>SU APARIENCIA Y FORMA DE HABLAR (EN PARTES IGUALES)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312574" y="1785926"/>
            <a:ext cx="654557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ES" dirty="0" smtClean="0"/>
              <a:t># CUANTO MENOR ES NUESTRA DEPENDENCIA POR UNA PERSONA,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s-ES" dirty="0" smtClean="0"/>
              <a:t>MAYOR ES EL PELIGRO DE EVALUARLA ERRÓNEAMENTE .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357422" y="4714884"/>
            <a:ext cx="4295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#### USAMOS RASGOS DOMINANTES </a:t>
            </a:r>
          </a:p>
          <a:p>
            <a:pPr algn="ctr"/>
            <a:r>
              <a:rPr lang="es-ES" dirty="0" smtClean="0"/>
              <a:t>PARA CLASIFICAR A NUESTROS SEMEJANTES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322405" y="6357958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/>
              </a:rPr>
              <a:t>http://blog.espol.edu.ec/vicenteriofrio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0" y="637659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 smtClean="0"/>
              <a:t>¿QUE CONOCE? ¿A QUIÉNES CONOCE USTED?</a:t>
            </a:r>
            <a:endParaRPr lang="es-ES" sz="1600" b="1" dirty="0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59</a:t>
            </a:fld>
            <a:endParaRPr lang="es-ES"/>
          </a:p>
        </p:txBody>
      </p:sp>
      <p:grpSp>
        <p:nvGrpSpPr>
          <p:cNvPr id="14" name="13 Grupo"/>
          <p:cNvGrpSpPr/>
          <p:nvPr/>
        </p:nvGrpSpPr>
        <p:grpSpPr>
          <a:xfrm>
            <a:off x="571472" y="1428736"/>
            <a:ext cx="7838945" cy="5079863"/>
            <a:chOff x="571472" y="1285860"/>
            <a:chExt cx="7838945" cy="5079863"/>
          </a:xfrm>
        </p:grpSpPr>
        <p:pic>
          <p:nvPicPr>
            <p:cNvPr id="3" name="2 Imagen" descr="celda cubica centrada en el cuerpo.jpg"/>
            <p:cNvPicPr>
              <a:picLocks noChangeAspect="1"/>
            </p:cNvPicPr>
            <p:nvPr/>
          </p:nvPicPr>
          <p:blipFill>
            <a:blip r:embed="rId2"/>
            <a:srcRect l="5264" t="17333" r="10526" b="11999"/>
            <a:stretch>
              <a:fillRect/>
            </a:stretch>
          </p:blipFill>
          <p:spPr>
            <a:xfrm>
              <a:off x="2773675" y="2357430"/>
              <a:ext cx="3968179" cy="3286148"/>
            </a:xfrm>
            <a:prstGeom prst="rect">
              <a:avLst/>
            </a:prstGeom>
            <a:solidFill>
              <a:schemeClr val="accent3">
                <a:lumMod val="75000"/>
                <a:alpha val="24000"/>
              </a:schemeClr>
            </a:solidFill>
          </p:spPr>
        </p:pic>
        <p:sp>
          <p:nvSpPr>
            <p:cNvPr id="4" name="3 CuadroTexto"/>
            <p:cNvSpPr txBox="1"/>
            <p:nvPr/>
          </p:nvSpPr>
          <p:spPr>
            <a:xfrm>
              <a:off x="4202435" y="3786190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chemeClr val="tx2">
                      <a:lumMod val="75000"/>
                    </a:schemeClr>
                  </a:solidFill>
                </a:rPr>
                <a:t>USTED</a:t>
              </a:r>
              <a:endParaRPr lang="es-E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916287" y="1392493"/>
              <a:ext cx="2460994" cy="46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b="1" dirty="0" smtClean="0">
                  <a:solidFill>
                    <a:schemeClr val="accent6">
                      <a:lumMod val="50000"/>
                    </a:schemeClr>
                  </a:solidFill>
                </a:rPr>
                <a:t>LO QUE CONOCE USTED</a:t>
              </a: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631195" y="5857892"/>
              <a:ext cx="277922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b="1" dirty="0" smtClean="0">
                  <a:solidFill>
                    <a:schemeClr val="accent6">
                      <a:lumMod val="50000"/>
                    </a:schemeClr>
                  </a:solidFill>
                </a:rPr>
                <a:t>¿A QUIÉN CONOCE USTED?</a:t>
              </a: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5274005" y="1285860"/>
              <a:ext cx="30220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b="1" dirty="0" smtClean="0">
                  <a:solidFill>
                    <a:schemeClr val="accent6">
                      <a:lumMod val="50000"/>
                    </a:schemeClr>
                  </a:solidFill>
                </a:rPr>
                <a:t>¿A QUIÉNES CONOCEN </a:t>
              </a:r>
            </a:p>
            <a:p>
              <a:pPr algn="ctr">
                <a:lnSpc>
                  <a:spcPct val="150000"/>
                </a:lnSpc>
              </a:pPr>
              <a:r>
                <a:rPr lang="es-ES" b="1" dirty="0" smtClean="0">
                  <a:solidFill>
                    <a:schemeClr val="accent6">
                      <a:lumMod val="50000"/>
                    </a:schemeClr>
                  </a:solidFill>
                </a:rPr>
                <a:t>LOS QUE CONOCEN A USTED?</a:t>
              </a:r>
              <a:endParaRPr lang="es-E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71472" y="5263275"/>
              <a:ext cx="3345211" cy="88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b="1" dirty="0" smtClean="0">
                  <a:solidFill>
                    <a:schemeClr val="accent6">
                      <a:lumMod val="50000"/>
                    </a:schemeClr>
                  </a:solidFill>
                </a:rPr>
                <a:t>¿CUÁNTO  CONOCEN  DE USTED </a:t>
              </a:r>
            </a:p>
            <a:p>
              <a:pPr algn="ctr">
                <a:lnSpc>
                  <a:spcPct val="150000"/>
                </a:lnSpc>
              </a:pPr>
              <a:r>
                <a:rPr lang="es-ES" b="1" dirty="0" smtClean="0">
                  <a:solidFill>
                    <a:schemeClr val="accent6">
                      <a:lumMod val="50000"/>
                    </a:schemeClr>
                  </a:solidFill>
                </a:rPr>
                <a:t>QUIENES LO CONOCEN A USTED?</a:t>
              </a:r>
            </a:p>
          </p:txBody>
        </p:sp>
        <p:sp>
          <p:nvSpPr>
            <p:cNvPr id="9" name="8 Flecha curvada hacia la izquierda"/>
            <p:cNvSpPr/>
            <p:nvPr/>
          </p:nvSpPr>
          <p:spPr>
            <a:xfrm rot="3504123">
              <a:off x="7272273" y="2066419"/>
              <a:ext cx="423961" cy="14287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0" name="9 Flecha curvada hacia la izquierda"/>
            <p:cNvSpPr/>
            <p:nvPr/>
          </p:nvSpPr>
          <p:spPr>
            <a:xfrm rot="16764079">
              <a:off x="2056604" y="1411928"/>
              <a:ext cx="423961" cy="1540823"/>
            </a:xfrm>
            <a:prstGeom prst="curvedLeftArrow">
              <a:avLst>
                <a:gd name="adj1" fmla="val 30549"/>
                <a:gd name="adj2" fmla="val 73084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" name="11 Flecha curvada hacia la izquierda"/>
            <p:cNvSpPr/>
            <p:nvPr/>
          </p:nvSpPr>
          <p:spPr>
            <a:xfrm rot="5400000">
              <a:off x="7138884" y="4912551"/>
              <a:ext cx="423961" cy="142876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3" name="12 Flecha curvada hacia la izquierda"/>
            <p:cNvSpPr/>
            <p:nvPr/>
          </p:nvSpPr>
          <p:spPr>
            <a:xfrm rot="14768064">
              <a:off x="2056606" y="4081856"/>
              <a:ext cx="423961" cy="1540823"/>
            </a:xfrm>
            <a:prstGeom prst="curvedLeftArrow">
              <a:avLst>
                <a:gd name="adj1" fmla="val 30549"/>
                <a:gd name="adj2" fmla="val 73084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357158" y="71414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 smtClean="0"/>
              <a:t>UN BLOG NOS PERMITE SABER QUÉ ES MÁS IMPORTANTE: LO QUE CONOCE USTED O A QUIÉNES CONOCE USTED</a:t>
            </a:r>
            <a:endParaRPr lang="es-ES" sz="3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679331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0" y="6488668"/>
            <a:ext cx="2092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CURVA DEL DECLIVE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77308" y="357166"/>
            <a:ext cx="65808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ES UN </a:t>
            </a:r>
          </a:p>
          <a:p>
            <a:pPr algn="ctr"/>
            <a:r>
              <a:rPr lang="es-ES" sz="3200" b="1" dirty="0" smtClean="0"/>
              <a:t>CENTRO DE VISITAS PARA USUARIOS</a:t>
            </a:r>
            <a:endParaRPr lang="es-ES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857356" y="5143512"/>
            <a:ext cx="5451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i="1" dirty="0" smtClean="0"/>
              <a:t>UN CONTADOR DE VISITAS ES VITAL</a:t>
            </a:r>
          </a:p>
          <a:p>
            <a:pPr algn="ctr"/>
            <a:r>
              <a:rPr lang="es-ES" sz="2800" b="1" i="1" dirty="0" smtClean="0"/>
              <a:t> PARA LA VIDA DE UN BLOG</a:t>
            </a:r>
            <a:endParaRPr lang="es-ES" sz="2800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-32" y="634581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* PROBLEMAS DE ALGUNOS PROGENITORES</a:t>
            </a:r>
            <a:endParaRPr lang="es-ES" b="1" dirty="0"/>
          </a:p>
        </p:txBody>
      </p:sp>
      <p:pic>
        <p:nvPicPr>
          <p:cNvPr id="5" name="4 Imagen" descr="CONTADOR DE VISITA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857364"/>
            <a:ext cx="4790401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4714877" y="6286520"/>
            <a:ext cx="4071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00034" y="14285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AL CREAR UN BLOG HAY QUE TENER CUIDADO CON LA CURVA DEL DECLIVE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142984"/>
            <a:ext cx="835824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 smtClean="0"/>
              <a:t>Al realizar un blog hay que investigar  y ver la manera de no caer en la curva del declive.</a:t>
            </a:r>
          </a:p>
          <a:p>
            <a:pPr algn="ctr"/>
            <a:endParaRPr lang="es-ES" sz="3400" dirty="0" smtClean="0"/>
          </a:p>
          <a:p>
            <a:pPr algn="ctr"/>
            <a:r>
              <a:rPr lang="es-ES" sz="3400" dirty="0" smtClean="0"/>
              <a:t>un “blog sin vida” hace perder el tiempo y los lectores no regresarán.</a:t>
            </a:r>
            <a:endParaRPr lang="es-ES" sz="3400" dirty="0"/>
          </a:p>
        </p:txBody>
      </p:sp>
      <p:grpSp>
        <p:nvGrpSpPr>
          <p:cNvPr id="9" name="8 Grupo"/>
          <p:cNvGrpSpPr/>
          <p:nvPr/>
        </p:nvGrpSpPr>
        <p:grpSpPr>
          <a:xfrm>
            <a:off x="3428992" y="4000504"/>
            <a:ext cx="3317676" cy="2214578"/>
            <a:chOff x="3428992" y="4143380"/>
            <a:chExt cx="3317676" cy="2214578"/>
          </a:xfrm>
        </p:grpSpPr>
        <p:pic>
          <p:nvPicPr>
            <p:cNvPr id="5" name="4 Imagen" descr="FALTA DE INTERÉ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8992" y="4143380"/>
              <a:ext cx="2571768" cy="221457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6 Llamada ovalada"/>
            <p:cNvSpPr/>
            <p:nvPr/>
          </p:nvSpPr>
          <p:spPr>
            <a:xfrm rot="1929705">
              <a:off x="5018352" y="4206175"/>
              <a:ext cx="1728316" cy="1237435"/>
            </a:xfrm>
            <a:prstGeom prst="wedgeEllipseCallout">
              <a:avLst>
                <a:gd name="adj1" fmla="val -46191"/>
                <a:gd name="adj2" fmla="val 60361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¿QUÉ ES LA CURVA DEL DECLIVE?</a:t>
              </a:r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3750901" y="6417254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93110" y="6417254"/>
            <a:ext cx="1592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 SEA CREATIVO</a:t>
            </a:r>
            <a:endParaRPr lang="es-ES" b="1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61</a:t>
            </a:fld>
            <a:endParaRPr lang="es-ES"/>
          </a:p>
        </p:txBody>
      </p:sp>
      <p:pic>
        <p:nvPicPr>
          <p:cNvPr id="4" name="3 Imagen" descr="el declive para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14488"/>
            <a:ext cx="4977653" cy="360345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DECLIVE SE PRODUCE ENTRE EL COMIENZO Y EL DOMINIO. </a:t>
            </a:r>
          </a:p>
          <a:p>
            <a:pPr algn="ctr"/>
            <a:r>
              <a:rPr lang="es-ES" dirty="0" smtClean="0"/>
              <a:t>PUEDE LLEGAR A SER UNA COMBINACIÓN DE BUROCRACIA Y DE RUTINA.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472" y="130710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AL DAR VIDA A UN BLOG PUEDE DARSE  LA CURVA DE DECLIVE </a:t>
            </a:r>
          </a:p>
          <a:p>
            <a:pPr algn="ctr"/>
            <a:r>
              <a:rPr lang="es-ES" sz="2400" dirty="0" smtClean="0"/>
              <a:t>DEL BLOG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42910" y="5500702"/>
            <a:ext cx="7957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PARA LLEGAR AL CORAZÓN DE BUENOS RESULTADOS,</a:t>
            </a:r>
          </a:p>
          <a:p>
            <a:pPr algn="ctr"/>
            <a:r>
              <a:rPr lang="es-ES" sz="2800" dirty="0" smtClean="0"/>
              <a:t> SEA CREATIVO</a:t>
            </a:r>
            <a:endParaRPr lang="es-ES" sz="2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679331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0" y="6488668"/>
            <a:ext cx="2469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TESTIMONIO DE EMILIO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62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357158" y="-24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SI SE MANEJA UN BLOG, PUEDEN HABER MUCHOS BENEFICIOS. VER TESTIMONIO DE EMILIO:</a:t>
            </a:r>
          </a:p>
          <a:p>
            <a:pPr lvl="0" algn="ctr"/>
            <a:r>
              <a:rPr lang="es-ES" sz="36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  <a:r>
              <a:rPr lang="es-ES" sz="36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Helvetica"/>
                <a:hlinkClick r:id="rId2"/>
              </a:rPr>
              <a:t>http://www.elblogdemarketing.com</a:t>
            </a:r>
            <a:endParaRPr lang="es-ES" sz="3600" dirty="0" smtClean="0">
              <a:latin typeface="Arial" pitchFamily="34" charset="0"/>
            </a:endParaRPr>
          </a:p>
        </p:txBody>
      </p:sp>
      <p:pic>
        <p:nvPicPr>
          <p:cNvPr id="4" name="3 Imagen" descr="compartir EL CAMINO ADICIO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643182"/>
            <a:ext cx="3286148" cy="32411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322405" y="6143644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4"/>
              </a:rPr>
              <a:t>http://blog.espol.edu.ec/vicenteriofrio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3200" y="6357958"/>
            <a:ext cx="3734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Helvetica"/>
              </a:rPr>
              <a:t>ADMINISTRAR Y REDACTAR UN BLOG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63</a:t>
            </a:fld>
            <a:endParaRPr lang="es-E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32" y="170241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¿POR QUÉ ADMINISTRAR Y REDACTAR </a:t>
            </a:r>
            <a:r>
              <a:rPr lang="es-ES" sz="34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Helvetica"/>
              </a:rPr>
              <a:t>U</a:t>
            </a:r>
            <a:r>
              <a:rPr kumimoji="0" lang="es-ES" sz="3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N BLOG*?</a:t>
            </a:r>
            <a:endParaRPr kumimoji="0" lang="es-E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357290" y="1142984"/>
            <a:ext cx="6429420" cy="31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Aprender para / la dedicación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Ordenar ideas y evocarlas más adelante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Resolver inquietudes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Mantenerse informado de la actualidad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Aprender a buscar información </a:t>
            </a: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Crear opinión, discusión, etc.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Cultivar la redacción significativa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Compartir con todos lectores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00570"/>
            <a:ext cx="87868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“espero de un blog: ”ACTIVIDAD,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DINAMISMO, INFORMACIÓN, UTILIDAD, CONOCIMIENTO, OPINIÓN DE LÍDERES, SER ESCUCHADO, 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VISLUMBRAR LA VISIÓN, AUTENTICIDAD, CALIDAD, CONVERSACIÓN.”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44" y="55721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* ADAPTACIÓN DEL TRABAJO DE EMILIO APARECIDO EN: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 http://www.elblogdemarketing.com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393843" y="6286520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/>
              </a:rPr>
              <a:t>http://blog.espol.edu.ec/vicenteriofrio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98083" y="6286520"/>
            <a:ext cx="3016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/>
              <a:t>GRACIAS YUNIE, LEO Y MAKUBEX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57187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600" dirty="0" smtClean="0"/>
              <a:t>GRACIAS YUNIE, LEO Y MAKUBEX,</a:t>
            </a:r>
            <a:endParaRPr lang="es-ES" sz="3600" b="1" dirty="0" smtClean="0">
              <a:hlinkClick r:id="rId2" tooltip="Permanent Link to 39ma na Mesa de Dialogo “COMO DAR VIDA A UN BLOG” 12 de Febrero de 2009"/>
            </a:endParaRPr>
          </a:p>
          <a:p>
            <a:pPr algn="ctr">
              <a:lnSpc>
                <a:spcPct val="150000"/>
              </a:lnSpc>
            </a:pPr>
            <a:r>
              <a:rPr lang="es-ES" sz="3600" dirty="0" smtClean="0"/>
              <a:t>USTEDES NOS HAN REVELADO LAS PISTAS BÁSICAS PARA DAR VIDA A UN BLOG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1452146" y="285728"/>
            <a:ext cx="6315297" cy="3192728"/>
            <a:chOff x="1452146" y="332438"/>
            <a:chExt cx="6315297" cy="3192728"/>
          </a:xfrm>
        </p:grpSpPr>
        <p:grpSp>
          <p:nvGrpSpPr>
            <p:cNvPr id="10" name="9 Grupo"/>
            <p:cNvGrpSpPr/>
            <p:nvPr/>
          </p:nvGrpSpPr>
          <p:grpSpPr>
            <a:xfrm>
              <a:off x="1452146" y="332438"/>
              <a:ext cx="2119722" cy="3168000"/>
              <a:chOff x="571472" y="214290"/>
              <a:chExt cx="2119722" cy="3168000"/>
            </a:xfrm>
          </p:grpSpPr>
          <p:pic>
            <p:nvPicPr>
              <p:cNvPr id="5" name="4 Imagen" descr="yunie 2009.04.16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472" y="214290"/>
                <a:ext cx="2119722" cy="316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7" name="6 Rectángulo"/>
              <p:cNvSpPr/>
              <p:nvPr/>
            </p:nvSpPr>
            <p:spPr>
              <a:xfrm>
                <a:off x="714348" y="2786058"/>
                <a:ext cx="780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 smtClean="0">
                    <a:solidFill>
                      <a:schemeClr val="bg1"/>
                    </a:solidFill>
                  </a:rPr>
                  <a:t>YUNIE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3401816" y="357166"/>
              <a:ext cx="2241755" cy="3168000"/>
              <a:chOff x="3714744" y="642918"/>
              <a:chExt cx="1384160" cy="1548000"/>
            </a:xfrm>
          </p:grpSpPr>
          <p:pic>
            <p:nvPicPr>
              <p:cNvPr id="6" name="5 Imagen" descr="leo 2009.04.16.jpg"/>
              <p:cNvPicPr>
                <a:picLocks noChangeAspect="1"/>
              </p:cNvPicPr>
              <p:nvPr/>
            </p:nvPicPr>
            <p:blipFill>
              <a:blip r:embed="rId4"/>
              <a:srcRect t="14520"/>
              <a:stretch>
                <a:fillRect/>
              </a:stretch>
            </p:blipFill>
            <p:spPr>
              <a:xfrm>
                <a:off x="3714744" y="642918"/>
                <a:ext cx="1384160" cy="154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8" name="7 Rectángulo"/>
              <p:cNvSpPr/>
              <p:nvPr/>
            </p:nvSpPr>
            <p:spPr>
              <a:xfrm>
                <a:off x="4525486" y="1899577"/>
                <a:ext cx="337233" cy="180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LEO</a:t>
                </a:r>
                <a:endParaRPr lang="es-ES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2" name="11 Grupo"/>
            <p:cNvGrpSpPr/>
            <p:nvPr/>
          </p:nvGrpSpPr>
          <p:grpSpPr>
            <a:xfrm>
              <a:off x="5572132" y="332438"/>
              <a:ext cx="2195311" cy="3168000"/>
              <a:chOff x="5572132" y="332438"/>
              <a:chExt cx="2195311" cy="3168000"/>
            </a:xfrm>
          </p:grpSpPr>
          <p:pic>
            <p:nvPicPr>
              <p:cNvPr id="4" name="3 Imagen" descr="makubex 2009.04.16.jpg"/>
              <p:cNvPicPr>
                <a:picLocks noChangeAspect="1"/>
              </p:cNvPicPr>
              <p:nvPr/>
            </p:nvPicPr>
            <p:blipFill>
              <a:blip r:embed="rId5"/>
              <a:srcRect l="16897" t="17999" r="6855" b="12000"/>
              <a:stretch>
                <a:fillRect/>
              </a:stretch>
            </p:blipFill>
            <p:spPr>
              <a:xfrm>
                <a:off x="5572132" y="332438"/>
                <a:ext cx="2195311" cy="316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9" name="8 Rectángulo"/>
              <p:cNvSpPr/>
              <p:nvPr/>
            </p:nvSpPr>
            <p:spPr>
              <a:xfrm>
                <a:off x="6429388" y="2928934"/>
                <a:ext cx="11691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 smtClean="0">
                    <a:solidFill>
                      <a:schemeClr val="bg1"/>
                    </a:solidFill>
                  </a:rPr>
                  <a:t>MAKUBEX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13 CuadroTexto"/>
          <p:cNvSpPr txBox="1"/>
          <p:nvPr/>
        </p:nvSpPr>
        <p:spPr>
          <a:xfrm>
            <a:off x="4250967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6"/>
              </a:rPr>
              <a:t>http://blog.espol.edu.ec/vicenteriofrio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254124" y="6357958"/>
            <a:ext cx="296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ANTES DE ESCRIBIR UN BLOG</a:t>
            </a:r>
            <a:endParaRPr lang="es-ES" b="1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65</a:t>
            </a:fld>
            <a:endParaRPr lang="es-E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75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ANTES DE COMENZAR A ESCRIBIR A UN BLOGº</a:t>
            </a:r>
            <a:endParaRPr kumimoji="0" lang="es-ES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@ Usted d</a:t>
            </a:r>
            <a:r>
              <a:rPr kumimoji="0" lang="es-E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ebe </a:t>
            </a:r>
            <a:r>
              <a:rPr lang="es-ES" sz="3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contar con </a:t>
            </a:r>
            <a:r>
              <a:rPr kumimoji="0" lang="es-E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un(os) objetivo(s) para compartir, desarrollar o escribir @ </a:t>
            </a:r>
            <a:endParaRPr kumimoji="0" lang="es-E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2480" y="1714488"/>
            <a:ext cx="8617238" cy="46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DEFINA SU(S) PROPÓSITO(S)</a:t>
            </a:r>
            <a:r>
              <a:rPr lang="es-E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*#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DESCUBRA SU PÚBLICO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ESCRIBA COSAS ACTUALES Y REALES</a:t>
            </a:r>
            <a:endParaRPr lang="es-ES" sz="2800" dirty="0" smtClean="0">
              <a:latin typeface="Arial" pitchFamily="34" charset="0"/>
            </a:endParaRPr>
          </a:p>
          <a:p>
            <a:pPr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s-E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DISCUTA SIEMPRE LOS HECHOS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CONTROLE SU ORTOGRAFÍA Y REVISE LO QUE ESCRIBE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NO ESCRIBA CUANDO ESTÉ ENOJADO O APENADO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IGNORE LOS ATAQUES PERSONALES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*#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ESTO PRODUCIRÁ LA RIQUEZA DE SU BLOG,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 EL TIEMPO LAS PERSONAS LO VISITARÁN.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6994272" y="3136597"/>
            <a:ext cx="3571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º </a:t>
            </a:r>
            <a:r>
              <a:rPr lang="es-ES" sz="1600" dirty="0" smtClean="0"/>
              <a:t>tomado de http://blog.espol.edu.ec/  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393843" y="6345816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/>
              </a:rPr>
              <a:t>http://blog.espol.edu.ec/vicenteriofrio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27505" y="6357958"/>
            <a:ext cx="234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PROPÓSITO DEL BLOG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66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-32" y="107154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EL PROPÓSITO DEL SITIO BLOG ES CONTAR </a:t>
            </a:r>
          </a:p>
          <a:p>
            <a:pPr algn="ctr"/>
            <a:r>
              <a:rPr lang="es-ES" sz="3200" dirty="0" smtClean="0"/>
              <a:t>UNA HISTORIA O PARA GENERAR ALGÚN TIPO DE ACCIÓN. </a:t>
            </a:r>
          </a:p>
          <a:p>
            <a:pPr algn="ctr"/>
            <a:endParaRPr lang="es-ES" sz="3200" dirty="0" smtClean="0"/>
          </a:p>
          <a:p>
            <a:pPr algn="ctr"/>
            <a:r>
              <a:rPr lang="es-ES" sz="3200" dirty="0" smtClean="0"/>
              <a:t>SI EL USUARIO NO LLEGA A LA HISTORIA O AL CURSO DE LA ACCIÓN, USTED HA PERDIDO UN VISITANTE</a:t>
            </a:r>
          </a:p>
          <a:p>
            <a:pPr algn="ctr"/>
            <a:r>
              <a:rPr lang="es-ES" sz="3200" dirty="0" smtClean="0"/>
              <a:t>¿PARA SIEMPRE?</a:t>
            </a:r>
            <a:endParaRPr lang="es-ES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822339" y="6215082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2"/>
              </a:rPr>
              <a:t>http://blog.espol.edu.ec/vicenteriofrio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56582" y="6215082"/>
            <a:ext cx="34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NO PERDAMOS  NUESTRO BLOGS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42860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SI AL ESCRIBIR UN BLOG, USTED NO LLEGA HASTA DONDE USTED MISMO, USTED HA PERDIDO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SU BLOG Y VICEVERSA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357422" y="1857364"/>
            <a:ext cx="437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NO PERDAMOS A NUESTRO BLOGS (¿HIJOS?)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8" y="271462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965215" y="6286520"/>
            <a:ext cx="382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55890" y="6286520"/>
            <a:ext cx="1029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GRACIAS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z="1600" smtClean="0"/>
              <a:pPr/>
              <a:t>67</a:t>
            </a:fld>
            <a:endParaRPr lang="es-ES" sz="16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icente riofrio reflej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642918"/>
            <a:ext cx="1330443" cy="171448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14348" y="7141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GRACIAS POR SU ATENCIÓN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357422" y="1928802"/>
            <a:ext cx="436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¿DÓNDE ME ENCUENTRAN?</a:t>
            </a:r>
            <a:endParaRPr lang="es-E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561648" y="2428868"/>
            <a:ext cx="601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hlinkClick r:id="rId3"/>
              </a:rPr>
              <a:t>http://blog.espol.edu.ec/vicenteriofrio</a:t>
            </a:r>
            <a:endParaRPr lang="es-ES" sz="2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000232" y="3214686"/>
            <a:ext cx="5286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¿ME SIGUEN?</a:t>
            </a:r>
          </a:p>
          <a:p>
            <a:pPr algn="ctr"/>
            <a:r>
              <a:rPr lang="es-ES" sz="2800" b="1" dirty="0" smtClean="0">
                <a:hlinkClick r:id="rId4"/>
              </a:rPr>
              <a:t>http://twitter.com/vriofriodoc</a:t>
            </a:r>
            <a:endParaRPr lang="es-ES" sz="2800" b="1" dirty="0" smtClean="0"/>
          </a:p>
          <a:p>
            <a:pPr algn="ctr"/>
            <a:endParaRPr lang="es-ES" sz="2800" b="1" dirty="0"/>
          </a:p>
          <a:p>
            <a:pPr algn="ctr"/>
            <a:r>
              <a:rPr lang="es-ES" sz="2800" b="1" dirty="0" smtClean="0">
                <a:hlinkClick r:id="rId5"/>
              </a:rPr>
              <a:t>http://twitter.com/vriofrio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29058" y="5786454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2009.04.18</a:t>
            </a:r>
            <a:endParaRPr lang="es-ES" b="1" dirty="0"/>
          </a:p>
        </p:txBody>
      </p:sp>
      <p:sp>
        <p:nvSpPr>
          <p:cNvPr id="8" name="7 Rectángulo"/>
          <p:cNvSpPr/>
          <p:nvPr/>
        </p:nvSpPr>
        <p:spPr>
          <a:xfrm>
            <a:off x="2714612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68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69</a:t>
            </a:fld>
            <a:endParaRPr lang="es-ES"/>
          </a:p>
        </p:txBody>
      </p:sp>
      <p:pic>
        <p:nvPicPr>
          <p:cNvPr id="3" name="2 Imagen" descr="certificado de dictado de charla vriofrio flisol 20090418 como dar vida a un blog n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70" y="1357298"/>
            <a:ext cx="5674050" cy="407196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714612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142852"/>
            <a:ext cx="81609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EN NUESTRA VIDA ACADÉMICA ENCONTRAMOS</a:t>
            </a:r>
          </a:p>
          <a:p>
            <a:pPr algn="ctr"/>
            <a:r>
              <a:rPr lang="es-ES" sz="3200" dirty="0" smtClean="0"/>
              <a:t> QUE  MUCHOS &gt;&lt; MUY ENTUSIASTAS &gt;&lt; </a:t>
            </a:r>
          </a:p>
          <a:p>
            <a:pPr algn="ctr"/>
            <a:r>
              <a:rPr lang="es-ES" sz="3200" dirty="0" smtClean="0"/>
              <a:t> CREAN BLOG QUE </a:t>
            </a:r>
          </a:p>
          <a:p>
            <a:pPr algn="ctr"/>
            <a:r>
              <a:rPr lang="es-ES" sz="3200" dirty="0" smtClean="0"/>
              <a:t>NO SON VISITADOS posteriormente</a:t>
            </a:r>
          </a:p>
          <a:p>
            <a:pPr algn="ctr"/>
            <a:r>
              <a:rPr lang="es-ES" sz="3200" dirty="0" smtClean="0"/>
              <a:t>ni por sus creadores</a:t>
            </a:r>
            <a:endParaRPr lang="es-ES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85720" y="6357958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COMPROMISO</a:t>
            </a:r>
            <a:endParaRPr lang="es-ES" b="1" dirty="0"/>
          </a:p>
        </p:txBody>
      </p:sp>
      <p:pic>
        <p:nvPicPr>
          <p:cNvPr id="4" name="3 Imagen" descr="ERMITAÑO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47226"/>
            <a:ext cx="4429156" cy="322498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71736" y="6286520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142852"/>
            <a:ext cx="64549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&lt; CON VISITAS &gt; </a:t>
            </a:r>
          </a:p>
          <a:p>
            <a:pPr algn="ctr"/>
            <a:r>
              <a:rPr lang="es-ES" sz="3200" b="1" dirty="0" smtClean="0"/>
              <a:t>REQUIERE DE UN COMPROMISO**</a:t>
            </a:r>
            <a:endParaRPr lang="es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34080" y="2325239"/>
            <a:ext cx="52237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** COMPROMISO DE:</a:t>
            </a:r>
          </a:p>
          <a:p>
            <a:pPr algn="ctr"/>
            <a:endParaRPr lang="es-ES" sz="2800" b="1" dirty="0" smtClean="0"/>
          </a:p>
          <a:p>
            <a:pPr algn="ctr"/>
            <a:r>
              <a:rPr lang="es-ES" sz="2800" b="1" dirty="0" smtClean="0"/>
              <a:t># TIEMPO</a:t>
            </a:r>
          </a:p>
          <a:p>
            <a:pPr algn="ctr"/>
            <a:r>
              <a:rPr lang="es-ES" sz="2800" b="1" dirty="0" smtClean="0"/>
              <a:t>## APRENDIZAJE CONTINUO</a:t>
            </a:r>
          </a:p>
          <a:p>
            <a:pPr algn="ctr"/>
            <a:r>
              <a:rPr lang="es-ES" sz="2800" b="1" dirty="0" smtClean="0"/>
              <a:t>### CONSTANTE INVESTIGACIÓN</a:t>
            </a:r>
          </a:p>
          <a:p>
            <a:pPr algn="ctr"/>
            <a:r>
              <a:rPr lang="es-ES" sz="2800" b="1" dirty="0" smtClean="0"/>
              <a:t>#### OTROS RECURSOS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5720" y="6357958"/>
            <a:ext cx="234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** PRESTAR SERVICIOS</a:t>
            </a:r>
            <a:endParaRPr lang="es-ES" b="1" dirty="0"/>
          </a:p>
        </p:txBody>
      </p:sp>
      <p:pic>
        <p:nvPicPr>
          <p:cNvPr id="6" name="5 Imagen" descr="COMPROMISO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428736"/>
            <a:ext cx="3580951" cy="414340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036785" y="6357958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85852" y="142852"/>
            <a:ext cx="6759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/>
              <a:t>UN BLOG CON VIDA </a:t>
            </a:r>
            <a:r>
              <a:rPr lang="es-ES" sz="3200" b="1" u="sng" dirty="0" smtClean="0"/>
              <a:t>PRESTA</a:t>
            </a:r>
            <a:r>
              <a:rPr lang="es-ES" sz="3200" b="1" dirty="0" smtClean="0"/>
              <a:t> SERVICIOS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20" y="6357958"/>
            <a:ext cx="21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* QUIEN NOS VISITA</a:t>
            </a:r>
            <a:endParaRPr lang="es-ES" b="1" dirty="0"/>
          </a:p>
        </p:txBody>
      </p:sp>
      <p:pic>
        <p:nvPicPr>
          <p:cNvPr id="4" name="3 Imagen" descr="PRESTAR SERVICIOS P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142984"/>
            <a:ext cx="5286412" cy="459845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786050" y="6286520"/>
            <a:ext cx="382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3"/>
              </a:rPr>
              <a:t>http://blog.espol.edu.ec/vicenteriofrio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1127-D932-444A-8201-0D907F5E36E9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2551</Words>
  <Application>Microsoft Office PowerPoint</Application>
  <PresentationFormat>Presentación en pantalla (4:3)</PresentationFormat>
  <Paragraphs>482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</vt:vector>
  </TitlesOfParts>
  <Company>ESPOL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Dr. Vicente Riofrío</dc:creator>
  <cp:lastModifiedBy>Dr. Vicente Riofrío</cp:lastModifiedBy>
  <cp:revision>117</cp:revision>
  <dcterms:created xsi:type="dcterms:W3CDTF">2009-03-24T12:33:02Z</dcterms:created>
  <dcterms:modified xsi:type="dcterms:W3CDTF">2009-04-19T17:22:09Z</dcterms:modified>
</cp:coreProperties>
</file>