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E6835-039B-418F-9E0B-9B1F6B33EB2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72D5-F151-43AB-9FD0-BF7AD5DF359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5BD34-6FBB-429B-8B57-DF3A5B891A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DC82D-B462-4271-A88B-DE84EB57923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C5616-9B9D-4147-9AA4-E051DE5637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2959E-D1F7-4D3A-9F0F-A380942435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31A33-D972-43CA-898E-6934F4D6A6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7AF3D-1E31-4F09-95B1-6E6C533D3F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7A8D8-3201-422D-A6D6-34C34E19E7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F678-44CD-4F19-A753-A0323A72BD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6E476-D6DC-4D18-99C1-B2DFE3AE33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1300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99F1F8-B706-4C85-942B-2D7CAFE8455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3000">
    <p:cover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nbosco\bigimages\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5486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Preocupaos especialmente de los enfermos, de los niños, de los mayores y de los pobres, y os ganaréis las bendiciones de Dios y el favor de los hombres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nbosco\bigimages\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76600" y="914400"/>
            <a:ext cx="556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La ayuda de Dios no falta cuando se trabaja de veras y con fe</a:t>
            </a:r>
            <a:endParaRPr lang="es-ES">
              <a:solidFill>
                <a:srgbClr val="FF66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donbosco\bigimages\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895600" y="5562600"/>
            <a:ext cx="624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Haz que todos los que hablan contigo se hagan amigos tuyos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nbosco\bigimages\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429000" y="381000"/>
            <a:ext cx="571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Queridos jóvenes, difícilmente encontraréis quien os ame más en Jesucristo que yo y que desee más vuestra felicidad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nbosco\bigimages\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594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Trata de hacerte querer más que temer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nbosco\bigimages\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0" y="609600"/>
            <a:ext cx="533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Mi sistema descansa por entero en la razón, en la religión y en el amor</a:t>
            </a:r>
            <a:endParaRPr lang="es-ES">
              <a:solidFill>
                <a:srgbClr val="FF66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nbosco\bigimages\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819400" y="6096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La dulzura al hablar, al actuar, al avisar, lo consigue todo y gana a todos</a:t>
            </a:r>
            <a:endParaRPr lang="es-ES">
              <a:solidFill>
                <a:srgbClr val="FF66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nbosco\bigimages\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14600" y="762000"/>
            <a:ext cx="662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La educación es cosa del corazón y sólo Dios es su dueño y nosotros no podremos triunfar en nada si Dios no nos enseña el arte de ganarnos los corazones y nos pone en la mano su llave</a:t>
            </a:r>
            <a:endParaRPr lang="es-ES">
              <a:solidFill>
                <a:srgbClr val="FF66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nbosco\bigimages\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640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Se obtendrá más con una mirada amable, con una palabra de aliento que infunde confianza en el corazón de los jóvenes, que con muchos reproches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nbosco\bigimages\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90800" y="685800"/>
            <a:ext cx="5943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Todos los jóvenes tienen sus días malos y vosotros también los tenéis. Y ¡ay de nosotros si no nos esmeramos en ayudarles a pasarlos rápido y sin reproches!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nbosco\bigimages\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6600"/>
                </a:solidFill>
                <a:latin typeface="Cooper Black" pitchFamily="18" charset="0"/>
              </a:rPr>
              <a:t>Uno solo es mi deseo, que seáis felices aquí y en la eternidad</a:t>
            </a:r>
            <a:endParaRPr lang="es-ES"/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226</Words>
  <Application>Microsoft Office PowerPoint</Application>
  <PresentationFormat>Presentación en pantalla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Times New Roman</vt:lpstr>
      <vt:lpstr>Cooper Black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INSPECTORIA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ESCUELA</dc:creator>
  <cp:lastModifiedBy>Vicente Riofrio</cp:lastModifiedBy>
  <cp:revision>17</cp:revision>
  <dcterms:created xsi:type="dcterms:W3CDTF">2003-01-10T12:06:00Z</dcterms:created>
  <dcterms:modified xsi:type="dcterms:W3CDTF">2009-07-15T15:30:46Z</dcterms:modified>
</cp:coreProperties>
</file>