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330" r:id="rId3"/>
    <p:sldId id="384" r:id="rId4"/>
    <p:sldId id="385" r:id="rId5"/>
    <p:sldId id="402" r:id="rId6"/>
    <p:sldId id="386" r:id="rId7"/>
    <p:sldId id="387" r:id="rId8"/>
    <p:sldId id="406" r:id="rId9"/>
    <p:sldId id="404" r:id="rId10"/>
    <p:sldId id="405" r:id="rId11"/>
  </p:sldIdLst>
  <p:sldSz cx="9144000" cy="6858000" type="screen4x3"/>
  <p:notesSz cx="6710363" cy="98425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imSun" pitchFamily="2" charset="-122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imSun" pitchFamily="2" charset="-122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imSun" pitchFamily="2" charset="-122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imSun" pitchFamily="2" charset="-122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imSun" pitchFamily="2" charset="-122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imSun" pitchFamily="2" charset="-122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imSun" pitchFamily="2" charset="-122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imSun" pitchFamily="2" charset="-122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imSun" pitchFamily="2" charset="-122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2CCAD2"/>
    <a:srgbClr val="7A8284"/>
    <a:srgbClr val="C4CADA"/>
    <a:srgbClr val="5D64E9"/>
    <a:srgbClr val="5151F5"/>
    <a:srgbClr val="A9D8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5" autoAdjust="0"/>
    <p:restoredTop sz="94728" autoAdjust="0"/>
  </p:normalViewPr>
  <p:slideViewPr>
    <p:cSldViewPr>
      <p:cViewPr>
        <p:scale>
          <a:sx n="68" d="100"/>
          <a:sy n="68" d="100"/>
        </p:scale>
        <p:origin x="-95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C5B3E-7A16-41C6-826C-6B7B84BF61B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F94C12F-71B8-42F3-9A63-F01C8AAC46C6}">
      <dgm:prSet phldrT="[Texto]"/>
      <dgm:spPr>
        <a:solidFill>
          <a:srgbClr val="5151F5"/>
        </a:solidFill>
      </dgm:spPr>
      <dgm:t>
        <a:bodyPr/>
        <a:lstStyle/>
        <a:p>
          <a:r>
            <a:rPr lang="es-EC" dirty="0" smtClean="0"/>
            <a:t>Constitución 2008</a:t>
          </a:r>
          <a:endParaRPr lang="es-EC" dirty="0"/>
        </a:p>
      </dgm:t>
    </dgm:pt>
    <dgm:pt modelId="{4705710D-DF12-436E-96D2-DDF63DA90B67}" type="parTrans" cxnId="{7C98F99F-6DD2-40B1-98DF-48983B0E4D4D}">
      <dgm:prSet/>
      <dgm:spPr/>
      <dgm:t>
        <a:bodyPr/>
        <a:lstStyle/>
        <a:p>
          <a:endParaRPr lang="es-EC"/>
        </a:p>
      </dgm:t>
    </dgm:pt>
    <dgm:pt modelId="{5E10B117-9341-4567-A0BD-A5329D7C133F}" type="sibTrans" cxnId="{7C98F99F-6DD2-40B1-98DF-48983B0E4D4D}">
      <dgm:prSet/>
      <dgm:spPr/>
      <dgm:t>
        <a:bodyPr/>
        <a:lstStyle/>
        <a:p>
          <a:endParaRPr lang="es-EC"/>
        </a:p>
      </dgm:t>
    </dgm:pt>
    <dgm:pt modelId="{4773B7EF-6D82-4E90-8930-E2015226B89D}">
      <dgm:prSet phldrT="[Texto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C" sz="1600" dirty="0" smtClean="0"/>
            <a:t>Derechos de la libertad, Art.66, numeral 15: Desarrollo de actividades económicas equitativas</a:t>
          </a:r>
          <a:endParaRPr lang="es-EC" sz="1600" dirty="0"/>
        </a:p>
      </dgm:t>
    </dgm:pt>
    <dgm:pt modelId="{3099436F-DDB2-4990-A6D9-C9DC28698C69}" type="parTrans" cxnId="{2AA4E9B4-0F37-475D-BCAB-F98B55ED1D7B}">
      <dgm:prSet/>
      <dgm:spPr/>
      <dgm:t>
        <a:bodyPr/>
        <a:lstStyle/>
        <a:p>
          <a:endParaRPr lang="es-EC"/>
        </a:p>
      </dgm:t>
    </dgm:pt>
    <dgm:pt modelId="{C195227C-0C74-4E2A-88EA-E810EDB5C4BA}" type="sibTrans" cxnId="{2AA4E9B4-0F37-475D-BCAB-F98B55ED1D7B}">
      <dgm:prSet/>
      <dgm:spPr/>
      <dgm:t>
        <a:bodyPr/>
        <a:lstStyle/>
        <a:p>
          <a:endParaRPr lang="es-EC"/>
        </a:p>
      </dgm:t>
    </dgm:pt>
    <dgm:pt modelId="{0DE9ECB7-ED09-459B-8BD1-467ABB2AA79A}">
      <dgm:prSet phldrT="[Texto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C" sz="1600" dirty="0" smtClean="0"/>
            <a:t>Numeral 26: Acceso a la propiedad</a:t>
          </a:r>
          <a:endParaRPr lang="es-EC" sz="1600" dirty="0"/>
        </a:p>
      </dgm:t>
    </dgm:pt>
    <dgm:pt modelId="{06BCE737-C293-43D2-8000-A4B3FE499D07}" type="parTrans" cxnId="{7C8BE674-371A-4B6D-800A-E0CDAFB399A0}">
      <dgm:prSet/>
      <dgm:spPr/>
      <dgm:t>
        <a:bodyPr/>
        <a:lstStyle/>
        <a:p>
          <a:endParaRPr lang="es-EC"/>
        </a:p>
      </dgm:t>
    </dgm:pt>
    <dgm:pt modelId="{6FDB472E-676C-4403-A5EB-310A2846BC18}" type="sibTrans" cxnId="{7C8BE674-371A-4B6D-800A-E0CDAFB399A0}">
      <dgm:prSet/>
      <dgm:spPr/>
      <dgm:t>
        <a:bodyPr/>
        <a:lstStyle/>
        <a:p>
          <a:endParaRPr lang="es-EC"/>
        </a:p>
      </dgm:t>
    </dgm:pt>
    <dgm:pt modelId="{DFA76C21-0A24-422C-9470-AA38665D200E}">
      <dgm:prSet phldrT="[Texto]"/>
      <dgm:spPr>
        <a:solidFill>
          <a:srgbClr val="5151F5"/>
        </a:solidFill>
      </dgm:spPr>
      <dgm:t>
        <a:bodyPr/>
        <a:lstStyle/>
        <a:p>
          <a:r>
            <a:rPr lang="es-EC" dirty="0" smtClean="0"/>
            <a:t>Plan Nacional del Buen Vivir</a:t>
          </a:r>
          <a:endParaRPr lang="es-EC" dirty="0"/>
        </a:p>
      </dgm:t>
    </dgm:pt>
    <dgm:pt modelId="{8880C945-DA8E-4A3E-B97E-EC80CFAA4979}" type="parTrans" cxnId="{E3FE205C-1F9C-49BC-9CA1-230FE364C313}">
      <dgm:prSet/>
      <dgm:spPr/>
      <dgm:t>
        <a:bodyPr/>
        <a:lstStyle/>
        <a:p>
          <a:endParaRPr lang="es-EC"/>
        </a:p>
      </dgm:t>
    </dgm:pt>
    <dgm:pt modelId="{D54F62EB-1350-4951-ADE4-0E7A5072A8F2}" type="sibTrans" cxnId="{E3FE205C-1F9C-49BC-9CA1-230FE364C313}">
      <dgm:prSet/>
      <dgm:spPr/>
      <dgm:t>
        <a:bodyPr/>
        <a:lstStyle/>
        <a:p>
          <a:endParaRPr lang="es-EC"/>
        </a:p>
      </dgm:t>
    </dgm:pt>
    <dgm:pt modelId="{2AAD6265-6B89-4F40-8448-D6ECB9DB188D}">
      <dgm:prSet phldrT="[Texto]" custT="1"/>
      <dgm:spPr>
        <a:solidFill>
          <a:srgbClr val="C4CADA">
            <a:alpha val="90000"/>
          </a:srgbClr>
        </a:solidFill>
      </dgm:spPr>
      <dgm:t>
        <a:bodyPr/>
        <a:lstStyle/>
        <a:p>
          <a:r>
            <a:rPr lang="es-EC" sz="1200" dirty="0" smtClean="0"/>
            <a:t>Objetivo 6, Política 6.4, </a:t>
          </a:r>
          <a:r>
            <a:rPr lang="es-EC" sz="1200" b="0" dirty="0" smtClean="0"/>
            <a:t>Inserción estratégica y soberan</a:t>
          </a:r>
          <a:r>
            <a:rPr lang="es-EC" sz="1200" b="1" dirty="0" smtClean="0"/>
            <a:t>a: </a:t>
          </a:r>
          <a:r>
            <a:rPr lang="es-EC" sz="1200" dirty="0" smtClean="0"/>
            <a:t>Comercio justo entre regiones</a:t>
          </a:r>
          <a:endParaRPr lang="es-EC" sz="1200" dirty="0"/>
        </a:p>
      </dgm:t>
    </dgm:pt>
    <dgm:pt modelId="{9CDA10C4-FA3A-4B17-A552-0F4F8532FE9D}" type="parTrans" cxnId="{97A71337-DCCE-4154-8A1E-394F478957E0}">
      <dgm:prSet/>
      <dgm:spPr/>
      <dgm:t>
        <a:bodyPr/>
        <a:lstStyle/>
        <a:p>
          <a:endParaRPr lang="es-EC"/>
        </a:p>
      </dgm:t>
    </dgm:pt>
    <dgm:pt modelId="{7B623CCC-08F3-4BBE-BBCA-5563592F0E2E}" type="sibTrans" cxnId="{97A71337-DCCE-4154-8A1E-394F478957E0}">
      <dgm:prSet/>
      <dgm:spPr/>
      <dgm:t>
        <a:bodyPr/>
        <a:lstStyle/>
        <a:p>
          <a:endParaRPr lang="es-EC"/>
        </a:p>
      </dgm:t>
    </dgm:pt>
    <dgm:pt modelId="{0656FCC8-AC0C-4F7A-9423-EA136A7E5B1E}">
      <dgm:prSet phldrT="[Texto]" custT="1"/>
      <dgm:spPr>
        <a:solidFill>
          <a:srgbClr val="C4CADA">
            <a:alpha val="90000"/>
          </a:srgbClr>
        </a:solidFill>
      </dgm:spPr>
      <dgm:t>
        <a:bodyPr/>
        <a:lstStyle/>
        <a:p>
          <a:r>
            <a:rPr lang="es-EC" sz="1200" dirty="0" smtClean="0"/>
            <a:t>Educación con RS.</a:t>
          </a:r>
          <a:endParaRPr lang="es-EC" sz="1200" dirty="0"/>
        </a:p>
      </dgm:t>
    </dgm:pt>
    <dgm:pt modelId="{98837CDE-F603-4071-964A-9FC9C5945D83}" type="parTrans" cxnId="{0C87F9CE-33C6-43F0-A371-7EC5B5C7F160}">
      <dgm:prSet/>
      <dgm:spPr/>
      <dgm:t>
        <a:bodyPr/>
        <a:lstStyle/>
        <a:p>
          <a:endParaRPr lang="es-EC"/>
        </a:p>
      </dgm:t>
    </dgm:pt>
    <dgm:pt modelId="{1F943234-5DFB-4253-91F8-4ECD0F2D1F08}" type="sibTrans" cxnId="{0C87F9CE-33C6-43F0-A371-7EC5B5C7F160}">
      <dgm:prSet/>
      <dgm:spPr/>
      <dgm:t>
        <a:bodyPr/>
        <a:lstStyle/>
        <a:p>
          <a:endParaRPr lang="es-EC"/>
        </a:p>
      </dgm:t>
    </dgm:pt>
    <dgm:pt modelId="{8A4E76F3-3EF1-4E7A-A7BC-0AD7817B5500}">
      <dgm:prSet phldrT="[Texto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C" sz="1600" dirty="0" smtClean="0"/>
            <a:t>Régimen de Desarrollo, Art. 278, numeral 2: producir, intercambiar y consumir bienes</a:t>
          </a:r>
          <a:endParaRPr lang="es-EC" sz="1600" dirty="0"/>
        </a:p>
      </dgm:t>
    </dgm:pt>
    <dgm:pt modelId="{FA7E8E68-30EF-4683-9F95-406956E07A09}" type="parTrans" cxnId="{B57A3389-A8A4-40DD-A58E-A18AAED65024}">
      <dgm:prSet/>
      <dgm:spPr/>
      <dgm:t>
        <a:bodyPr/>
        <a:lstStyle/>
        <a:p>
          <a:endParaRPr lang="es-EC"/>
        </a:p>
      </dgm:t>
    </dgm:pt>
    <dgm:pt modelId="{F5656C85-9E28-489F-AEE1-B32F21E323D2}" type="sibTrans" cxnId="{B57A3389-A8A4-40DD-A58E-A18AAED65024}">
      <dgm:prSet/>
      <dgm:spPr/>
      <dgm:t>
        <a:bodyPr/>
        <a:lstStyle/>
        <a:p>
          <a:endParaRPr lang="es-EC"/>
        </a:p>
      </dgm:t>
    </dgm:pt>
    <dgm:pt modelId="{274B5645-C8C3-4865-8643-2465231E0872}">
      <dgm:prSet phldrT="[Texto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C" sz="1600" dirty="0" smtClean="0"/>
            <a:t>Art. 355: Educación universitaria</a:t>
          </a:r>
          <a:endParaRPr lang="es-EC" sz="1600" dirty="0"/>
        </a:p>
      </dgm:t>
    </dgm:pt>
    <dgm:pt modelId="{77B66B59-9944-40F4-97E9-915A9BAAC43C}" type="parTrans" cxnId="{D5E6AB00-E87C-4C9F-8C7C-821D9559DA29}">
      <dgm:prSet/>
      <dgm:spPr/>
      <dgm:t>
        <a:bodyPr/>
        <a:lstStyle/>
        <a:p>
          <a:endParaRPr lang="es-EC"/>
        </a:p>
      </dgm:t>
    </dgm:pt>
    <dgm:pt modelId="{D5C80976-94A6-4E23-98F4-7E7BDDDF0590}" type="sibTrans" cxnId="{D5E6AB00-E87C-4C9F-8C7C-821D9559DA29}">
      <dgm:prSet/>
      <dgm:spPr/>
      <dgm:t>
        <a:bodyPr/>
        <a:lstStyle/>
        <a:p>
          <a:endParaRPr lang="es-EC"/>
        </a:p>
      </dgm:t>
    </dgm:pt>
    <dgm:pt modelId="{725520BF-565B-49FA-84F8-CEFFF9CC9ADA}">
      <dgm:prSet phldrT="[Texto]" custT="1"/>
      <dgm:spPr>
        <a:solidFill>
          <a:srgbClr val="C4CADA">
            <a:alpha val="90000"/>
          </a:srgbClr>
        </a:solidFill>
      </dgm:spPr>
      <dgm:t>
        <a:bodyPr/>
        <a:lstStyle/>
        <a:p>
          <a:r>
            <a:rPr lang="es-EC" sz="1200" dirty="0" smtClean="0"/>
            <a:t>Política 6.5, </a:t>
          </a:r>
          <a:r>
            <a:rPr lang="es-EC" sz="1200" b="0" dirty="0" smtClean="0"/>
            <a:t>Transformación de la educación superior y transferencia de conocimiento</a:t>
          </a:r>
          <a:endParaRPr lang="es-EC" sz="1200" dirty="0"/>
        </a:p>
      </dgm:t>
    </dgm:pt>
    <dgm:pt modelId="{25BCD1BB-F438-4DCB-AB93-2811A7A77605}" type="parTrans" cxnId="{97548346-E519-4A47-92EC-2784008CE2F9}">
      <dgm:prSet/>
      <dgm:spPr/>
      <dgm:t>
        <a:bodyPr/>
        <a:lstStyle/>
        <a:p>
          <a:endParaRPr lang="es-EC"/>
        </a:p>
      </dgm:t>
    </dgm:pt>
    <dgm:pt modelId="{60A905B6-482D-4BF9-8FBC-48111DEA39D9}" type="sibTrans" cxnId="{97548346-E519-4A47-92EC-2784008CE2F9}">
      <dgm:prSet/>
      <dgm:spPr/>
      <dgm:t>
        <a:bodyPr/>
        <a:lstStyle/>
        <a:p>
          <a:endParaRPr lang="es-EC"/>
        </a:p>
      </dgm:t>
    </dgm:pt>
    <dgm:pt modelId="{834F2142-DE87-4E45-AB36-4AF70FED2A5B}">
      <dgm:prSet phldrT="[Texto]" custT="1"/>
      <dgm:spPr>
        <a:solidFill>
          <a:srgbClr val="C4CADA">
            <a:alpha val="90000"/>
          </a:srgbClr>
        </a:solidFill>
      </dgm:spPr>
      <dgm:t>
        <a:bodyPr/>
        <a:lstStyle/>
        <a:p>
          <a:r>
            <a:rPr lang="es-EC" sz="1200" dirty="0" smtClean="0"/>
            <a:t>Cuidar la naturaleza: evitar conflictos.</a:t>
          </a:r>
          <a:endParaRPr lang="es-EC" sz="1200" dirty="0"/>
        </a:p>
      </dgm:t>
    </dgm:pt>
    <dgm:pt modelId="{9730F8A1-8831-4566-B208-DFC04A853FAB}" type="parTrans" cxnId="{F30F9147-6E1D-4C73-80DF-00EA3D6438EA}">
      <dgm:prSet/>
      <dgm:spPr/>
      <dgm:t>
        <a:bodyPr/>
        <a:lstStyle/>
        <a:p>
          <a:endParaRPr lang="es-EC"/>
        </a:p>
      </dgm:t>
    </dgm:pt>
    <dgm:pt modelId="{D02F75A5-FB1E-4EFB-A2F6-D9402EE50AFD}" type="sibTrans" cxnId="{F30F9147-6E1D-4C73-80DF-00EA3D6438EA}">
      <dgm:prSet/>
      <dgm:spPr/>
      <dgm:t>
        <a:bodyPr/>
        <a:lstStyle/>
        <a:p>
          <a:endParaRPr lang="es-EC"/>
        </a:p>
      </dgm:t>
    </dgm:pt>
    <dgm:pt modelId="{4B4D289B-3ACC-47A8-90DB-12C1EF5D5E89}">
      <dgm:prSet phldrT="[Texto]" custT="1"/>
      <dgm:spPr>
        <a:solidFill>
          <a:srgbClr val="C4CADA">
            <a:alpha val="90000"/>
          </a:srgbClr>
        </a:solidFill>
      </dgm:spPr>
      <dgm:t>
        <a:bodyPr/>
        <a:lstStyle/>
        <a:p>
          <a:r>
            <a:rPr lang="es-EC" sz="1200" dirty="0" smtClean="0"/>
            <a:t>Objetivo 7: </a:t>
          </a:r>
          <a:r>
            <a:rPr lang="es-EC" sz="1200" b="0" dirty="0" smtClean="0"/>
            <a:t>Construir y fortalecer espacios públicos, interculturales y de encuentro común: </a:t>
          </a:r>
          <a:r>
            <a:rPr lang="es-EC" sz="1200" dirty="0" smtClean="0"/>
            <a:t>Participación igualitaria de la población con RS.</a:t>
          </a:r>
          <a:endParaRPr lang="es-EC" sz="1200" dirty="0"/>
        </a:p>
      </dgm:t>
    </dgm:pt>
    <dgm:pt modelId="{73FAA4C4-FC89-4EB2-B640-6E77A5BBC108}" type="parTrans" cxnId="{673DD41B-E621-437B-A89A-BF27FA96B2A6}">
      <dgm:prSet/>
      <dgm:spPr/>
      <dgm:t>
        <a:bodyPr/>
        <a:lstStyle/>
        <a:p>
          <a:endParaRPr lang="es-EC"/>
        </a:p>
      </dgm:t>
    </dgm:pt>
    <dgm:pt modelId="{EF0B3ADA-D59D-43CC-8097-B0F0CEAE8BE1}" type="sibTrans" cxnId="{673DD41B-E621-437B-A89A-BF27FA96B2A6}">
      <dgm:prSet/>
      <dgm:spPr/>
      <dgm:t>
        <a:bodyPr/>
        <a:lstStyle/>
        <a:p>
          <a:endParaRPr lang="es-EC"/>
        </a:p>
      </dgm:t>
    </dgm:pt>
    <dgm:pt modelId="{B43C599D-1412-4CEB-A664-AB6A255B3AA4}">
      <dgm:prSet phldrT="[Texto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es-EC" sz="1600" dirty="0"/>
        </a:p>
      </dgm:t>
    </dgm:pt>
    <dgm:pt modelId="{B3C3DE95-822D-4EEB-8464-45121651D994}" type="parTrans" cxnId="{68CF026B-5525-4DBE-9791-EAE5EE6D8937}">
      <dgm:prSet/>
      <dgm:spPr/>
      <dgm:t>
        <a:bodyPr/>
        <a:lstStyle/>
        <a:p>
          <a:endParaRPr lang="es-EC"/>
        </a:p>
      </dgm:t>
    </dgm:pt>
    <dgm:pt modelId="{6AE5A536-8D06-4139-815C-5EF72FF7F758}" type="sibTrans" cxnId="{68CF026B-5525-4DBE-9791-EAE5EE6D8937}">
      <dgm:prSet/>
      <dgm:spPr/>
      <dgm:t>
        <a:bodyPr/>
        <a:lstStyle/>
        <a:p>
          <a:endParaRPr lang="es-EC"/>
        </a:p>
      </dgm:t>
    </dgm:pt>
    <dgm:pt modelId="{39DD7626-9DBD-4E8A-A672-6751A40BAFFA}">
      <dgm:prSet phldrT="[Texto]" custT="1"/>
      <dgm:spPr>
        <a:solidFill>
          <a:srgbClr val="C4CADA">
            <a:alpha val="90000"/>
          </a:srgbClr>
        </a:solidFill>
      </dgm:spPr>
      <dgm:t>
        <a:bodyPr/>
        <a:lstStyle/>
        <a:p>
          <a:endParaRPr lang="es-EC" sz="1200" dirty="0"/>
        </a:p>
      </dgm:t>
    </dgm:pt>
    <dgm:pt modelId="{67357748-72E0-4338-A5F8-45DDFC968A37}" type="parTrans" cxnId="{20D0551E-B4FD-4FE3-9D63-413C71F6A7F5}">
      <dgm:prSet/>
      <dgm:spPr/>
      <dgm:t>
        <a:bodyPr/>
        <a:lstStyle/>
        <a:p>
          <a:endParaRPr lang="es-EC"/>
        </a:p>
      </dgm:t>
    </dgm:pt>
    <dgm:pt modelId="{A24A55D7-0ADF-4E45-B515-BDC73E62194E}" type="sibTrans" cxnId="{20D0551E-B4FD-4FE3-9D63-413C71F6A7F5}">
      <dgm:prSet/>
      <dgm:spPr/>
      <dgm:t>
        <a:bodyPr/>
        <a:lstStyle/>
        <a:p>
          <a:endParaRPr lang="es-EC"/>
        </a:p>
      </dgm:t>
    </dgm:pt>
    <dgm:pt modelId="{963E3913-5235-4896-8FF7-EB54D62C3FF5}">
      <dgm:prSet phldrT="[Texto]" custT="1"/>
      <dgm:spPr>
        <a:solidFill>
          <a:srgbClr val="C4CADA">
            <a:alpha val="90000"/>
          </a:srgbClr>
        </a:solidFill>
      </dgm:spPr>
      <dgm:t>
        <a:bodyPr/>
        <a:lstStyle/>
        <a:p>
          <a:r>
            <a:rPr lang="es-EC" sz="1200" b="0" dirty="0" smtClean="0"/>
            <a:t>Objetivo 4,Garantizar los derechos de la naturaleza y promover un ambiente sano y sustentable</a:t>
          </a:r>
          <a:r>
            <a:rPr lang="es-EC" sz="1200" b="1" dirty="0" smtClean="0"/>
            <a:t>: </a:t>
          </a:r>
          <a:r>
            <a:rPr lang="es-EC" sz="1200" dirty="0" smtClean="0"/>
            <a:t>Desarrollo sustentable con RS</a:t>
          </a:r>
          <a:endParaRPr lang="es-EC" sz="1200" dirty="0"/>
        </a:p>
      </dgm:t>
    </dgm:pt>
    <dgm:pt modelId="{2E638262-5CC5-4366-BE83-A112E556996F}" type="parTrans" cxnId="{BEB859FB-CF76-4A8E-9D85-D034D0E60586}">
      <dgm:prSet/>
      <dgm:spPr/>
      <dgm:t>
        <a:bodyPr/>
        <a:lstStyle/>
        <a:p>
          <a:endParaRPr lang="es-EC"/>
        </a:p>
      </dgm:t>
    </dgm:pt>
    <dgm:pt modelId="{EF7A2DD2-B129-4820-8E17-65162F389ECF}" type="sibTrans" cxnId="{BEB859FB-CF76-4A8E-9D85-D034D0E60586}">
      <dgm:prSet/>
      <dgm:spPr/>
      <dgm:t>
        <a:bodyPr/>
        <a:lstStyle/>
        <a:p>
          <a:endParaRPr lang="es-EC"/>
        </a:p>
      </dgm:t>
    </dgm:pt>
    <dgm:pt modelId="{CDA0607B-E1A0-40B1-B929-934994E4127D}" type="pres">
      <dgm:prSet presAssocID="{6D2C5B3E-7A16-41C6-826C-6B7B84BF61B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44BAE7A9-1E78-44EA-AA68-661E77526430}" type="pres">
      <dgm:prSet presAssocID="{AF94C12F-71B8-42F3-9A63-F01C8AAC46C6}" presName="linNode" presStyleCnt="0"/>
      <dgm:spPr/>
    </dgm:pt>
    <dgm:pt modelId="{E7E76B8C-6E8E-4670-830A-428ECBBBC7A8}" type="pres">
      <dgm:prSet presAssocID="{AF94C12F-71B8-42F3-9A63-F01C8AAC46C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59CC0A-7580-45C7-ABE3-613DFC198FB5}" type="pres">
      <dgm:prSet presAssocID="{AF94C12F-71B8-42F3-9A63-F01C8AAC46C6}" presName="childShp" presStyleLbl="bgAccFollowNode1" presStyleIdx="0" presStyleCnt="2" custLinFactNeighborY="-311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1301E4C-B44F-4457-B583-F3E188BE27D3}" type="pres">
      <dgm:prSet presAssocID="{5E10B117-9341-4567-A0BD-A5329D7C133F}" presName="spacing" presStyleCnt="0"/>
      <dgm:spPr/>
    </dgm:pt>
    <dgm:pt modelId="{80696807-D836-4D48-B28C-FC5C9D303FFF}" type="pres">
      <dgm:prSet presAssocID="{DFA76C21-0A24-422C-9470-AA38665D200E}" presName="linNode" presStyleCnt="0"/>
      <dgm:spPr/>
    </dgm:pt>
    <dgm:pt modelId="{E81C085E-E2A0-400A-8253-2EC7BA4AC27D}" type="pres">
      <dgm:prSet presAssocID="{DFA76C21-0A24-422C-9470-AA38665D200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0EA83D0-E150-4D49-9C31-8398424ACE4E}" type="pres">
      <dgm:prSet presAssocID="{DFA76C21-0A24-422C-9470-AA38665D200E}" presName="childShp" presStyleLbl="bgAccFollowNode1" presStyleIdx="1" presStyleCnt="2" custLinFactNeighborY="-1117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119F159-6E88-4707-8F36-ACD8783A501C}" type="presOf" srcId="{B43C599D-1412-4CEB-A664-AB6A255B3AA4}" destId="{6B59CC0A-7580-45C7-ABE3-613DFC198FB5}" srcOrd="0" destOrd="0" presId="urn:microsoft.com/office/officeart/2005/8/layout/vList6"/>
    <dgm:cxn modelId="{0B25AFF0-2F3F-49FA-A1C0-EBF510415380}" type="presOf" srcId="{8A4E76F3-3EF1-4E7A-A7BC-0AD7817B5500}" destId="{6B59CC0A-7580-45C7-ABE3-613DFC198FB5}" srcOrd="0" destOrd="3" presId="urn:microsoft.com/office/officeart/2005/8/layout/vList6"/>
    <dgm:cxn modelId="{E3FE205C-1F9C-49BC-9CA1-230FE364C313}" srcId="{6D2C5B3E-7A16-41C6-826C-6B7B84BF61B7}" destId="{DFA76C21-0A24-422C-9470-AA38665D200E}" srcOrd="1" destOrd="0" parTransId="{8880C945-DA8E-4A3E-B97E-EC80CFAA4979}" sibTransId="{D54F62EB-1350-4951-ADE4-0E7A5072A8F2}"/>
    <dgm:cxn modelId="{EE17446B-D516-4E24-A9A3-DFE52686468E}" type="presOf" srcId="{4773B7EF-6D82-4E90-8930-E2015226B89D}" destId="{6B59CC0A-7580-45C7-ABE3-613DFC198FB5}" srcOrd="0" destOrd="1" presId="urn:microsoft.com/office/officeart/2005/8/layout/vList6"/>
    <dgm:cxn modelId="{36379194-25D0-4B51-BFA5-401315F52941}" type="presOf" srcId="{AF94C12F-71B8-42F3-9A63-F01C8AAC46C6}" destId="{E7E76B8C-6E8E-4670-830A-428ECBBBC7A8}" srcOrd="0" destOrd="0" presId="urn:microsoft.com/office/officeart/2005/8/layout/vList6"/>
    <dgm:cxn modelId="{97A71337-DCCE-4154-8A1E-394F478957E0}" srcId="{DFA76C21-0A24-422C-9470-AA38665D200E}" destId="{2AAD6265-6B89-4F40-8448-D6ECB9DB188D}" srcOrd="1" destOrd="0" parTransId="{9CDA10C4-FA3A-4B17-A552-0F4F8532FE9D}" sibTransId="{7B623CCC-08F3-4BBE-BBCA-5563592F0E2E}"/>
    <dgm:cxn modelId="{20D0551E-B4FD-4FE3-9D63-413C71F6A7F5}" srcId="{DFA76C21-0A24-422C-9470-AA38665D200E}" destId="{39DD7626-9DBD-4E8A-A672-6751A40BAFFA}" srcOrd="0" destOrd="0" parTransId="{67357748-72E0-4338-A5F8-45DDFC968A37}" sibTransId="{A24A55D7-0ADF-4E45-B515-BDC73E62194E}"/>
    <dgm:cxn modelId="{8EEF7B28-C27B-4AE7-A0F8-1697B4948A45}" type="presOf" srcId="{0656FCC8-AC0C-4F7A-9423-EA136A7E5B1E}" destId="{E0EA83D0-E150-4D49-9C31-8398424ACE4E}" srcOrd="0" destOrd="2" presId="urn:microsoft.com/office/officeart/2005/8/layout/vList6"/>
    <dgm:cxn modelId="{2FDA5F2D-1E3F-4AFD-A81C-A01100E6FC1D}" type="presOf" srcId="{6D2C5B3E-7A16-41C6-826C-6B7B84BF61B7}" destId="{CDA0607B-E1A0-40B1-B929-934994E4127D}" srcOrd="0" destOrd="0" presId="urn:microsoft.com/office/officeart/2005/8/layout/vList6"/>
    <dgm:cxn modelId="{D0693A4E-AA30-47B9-8801-0471E663B10D}" type="presOf" srcId="{834F2142-DE87-4E45-AB36-4AF70FED2A5B}" destId="{E0EA83D0-E150-4D49-9C31-8398424ACE4E}" srcOrd="0" destOrd="5" presId="urn:microsoft.com/office/officeart/2005/8/layout/vList6"/>
    <dgm:cxn modelId="{7C8BE674-371A-4B6D-800A-E0CDAFB399A0}" srcId="{AF94C12F-71B8-42F3-9A63-F01C8AAC46C6}" destId="{0DE9ECB7-ED09-459B-8BD1-467ABB2AA79A}" srcOrd="2" destOrd="0" parTransId="{06BCE737-C293-43D2-8000-A4B3FE499D07}" sibTransId="{6FDB472E-676C-4403-A5EB-310A2846BC18}"/>
    <dgm:cxn modelId="{673DD41B-E621-437B-A89A-BF27FA96B2A6}" srcId="{DFA76C21-0A24-422C-9470-AA38665D200E}" destId="{4B4D289B-3ACC-47A8-90DB-12C1EF5D5E89}" srcOrd="6" destOrd="0" parTransId="{73FAA4C4-FC89-4EB2-B640-6E77A5BBC108}" sibTransId="{EF0B3ADA-D59D-43CC-8097-B0F0CEAE8BE1}"/>
    <dgm:cxn modelId="{C4CA44BC-2CF9-43E6-A2ED-A86FBCE64AC6}" type="presOf" srcId="{2AAD6265-6B89-4F40-8448-D6ECB9DB188D}" destId="{E0EA83D0-E150-4D49-9C31-8398424ACE4E}" srcOrd="0" destOrd="1" presId="urn:microsoft.com/office/officeart/2005/8/layout/vList6"/>
    <dgm:cxn modelId="{9C7517BB-8CCF-4A85-9FE2-E1176C251FCE}" type="presOf" srcId="{725520BF-565B-49FA-84F8-CEFFF9CC9ADA}" destId="{E0EA83D0-E150-4D49-9C31-8398424ACE4E}" srcOrd="0" destOrd="3" presId="urn:microsoft.com/office/officeart/2005/8/layout/vList6"/>
    <dgm:cxn modelId="{97548346-E519-4A47-92EC-2784008CE2F9}" srcId="{DFA76C21-0A24-422C-9470-AA38665D200E}" destId="{725520BF-565B-49FA-84F8-CEFFF9CC9ADA}" srcOrd="3" destOrd="0" parTransId="{25BCD1BB-F438-4DCB-AB93-2811A7A77605}" sibTransId="{60A905B6-482D-4BF9-8FBC-48111DEA39D9}"/>
    <dgm:cxn modelId="{F30F9147-6E1D-4C73-80DF-00EA3D6438EA}" srcId="{DFA76C21-0A24-422C-9470-AA38665D200E}" destId="{834F2142-DE87-4E45-AB36-4AF70FED2A5B}" srcOrd="5" destOrd="0" parTransId="{9730F8A1-8831-4566-B208-DFC04A853FAB}" sibTransId="{D02F75A5-FB1E-4EFB-A2F6-D9402EE50AFD}"/>
    <dgm:cxn modelId="{68CF026B-5525-4DBE-9791-EAE5EE6D8937}" srcId="{AF94C12F-71B8-42F3-9A63-F01C8AAC46C6}" destId="{B43C599D-1412-4CEB-A664-AB6A255B3AA4}" srcOrd="0" destOrd="0" parTransId="{B3C3DE95-822D-4EEB-8464-45121651D994}" sibTransId="{6AE5A536-8D06-4139-815C-5EF72FF7F758}"/>
    <dgm:cxn modelId="{2AA4E9B4-0F37-475D-BCAB-F98B55ED1D7B}" srcId="{AF94C12F-71B8-42F3-9A63-F01C8AAC46C6}" destId="{4773B7EF-6D82-4E90-8930-E2015226B89D}" srcOrd="1" destOrd="0" parTransId="{3099436F-DDB2-4990-A6D9-C9DC28698C69}" sibTransId="{C195227C-0C74-4E2A-88EA-E810EDB5C4BA}"/>
    <dgm:cxn modelId="{0C87F9CE-33C6-43F0-A371-7EC5B5C7F160}" srcId="{DFA76C21-0A24-422C-9470-AA38665D200E}" destId="{0656FCC8-AC0C-4F7A-9423-EA136A7E5B1E}" srcOrd="2" destOrd="0" parTransId="{98837CDE-F603-4071-964A-9FC9C5945D83}" sibTransId="{1F943234-5DFB-4253-91F8-4ECD0F2D1F08}"/>
    <dgm:cxn modelId="{E9553B56-D8CA-43F4-AC6F-342BEA731D12}" type="presOf" srcId="{0DE9ECB7-ED09-459B-8BD1-467ABB2AA79A}" destId="{6B59CC0A-7580-45C7-ABE3-613DFC198FB5}" srcOrd="0" destOrd="2" presId="urn:microsoft.com/office/officeart/2005/8/layout/vList6"/>
    <dgm:cxn modelId="{7C98F99F-6DD2-40B1-98DF-48983B0E4D4D}" srcId="{6D2C5B3E-7A16-41C6-826C-6B7B84BF61B7}" destId="{AF94C12F-71B8-42F3-9A63-F01C8AAC46C6}" srcOrd="0" destOrd="0" parTransId="{4705710D-DF12-436E-96D2-DDF63DA90B67}" sibTransId="{5E10B117-9341-4567-A0BD-A5329D7C133F}"/>
    <dgm:cxn modelId="{BEB859FB-CF76-4A8E-9D85-D034D0E60586}" srcId="{DFA76C21-0A24-422C-9470-AA38665D200E}" destId="{963E3913-5235-4896-8FF7-EB54D62C3FF5}" srcOrd="4" destOrd="0" parTransId="{2E638262-5CC5-4366-BE83-A112E556996F}" sibTransId="{EF7A2DD2-B129-4820-8E17-65162F389ECF}"/>
    <dgm:cxn modelId="{6AA5ADC4-E496-4504-9136-03CF806BD585}" type="presOf" srcId="{39DD7626-9DBD-4E8A-A672-6751A40BAFFA}" destId="{E0EA83D0-E150-4D49-9C31-8398424ACE4E}" srcOrd="0" destOrd="0" presId="urn:microsoft.com/office/officeart/2005/8/layout/vList6"/>
    <dgm:cxn modelId="{D5E6AB00-E87C-4C9F-8C7C-821D9559DA29}" srcId="{AF94C12F-71B8-42F3-9A63-F01C8AAC46C6}" destId="{274B5645-C8C3-4865-8643-2465231E0872}" srcOrd="4" destOrd="0" parTransId="{77B66B59-9944-40F4-97E9-915A9BAAC43C}" sibTransId="{D5C80976-94A6-4E23-98F4-7E7BDDDF0590}"/>
    <dgm:cxn modelId="{22BABFDA-5363-4BD3-A162-A8D342C03F93}" type="presOf" srcId="{963E3913-5235-4896-8FF7-EB54D62C3FF5}" destId="{E0EA83D0-E150-4D49-9C31-8398424ACE4E}" srcOrd="0" destOrd="4" presId="urn:microsoft.com/office/officeart/2005/8/layout/vList6"/>
    <dgm:cxn modelId="{27E4D211-7E11-4D9B-8C4D-1440E8AE40E0}" type="presOf" srcId="{DFA76C21-0A24-422C-9470-AA38665D200E}" destId="{E81C085E-E2A0-400A-8253-2EC7BA4AC27D}" srcOrd="0" destOrd="0" presId="urn:microsoft.com/office/officeart/2005/8/layout/vList6"/>
    <dgm:cxn modelId="{8312BD4B-9F72-4ECB-BBFF-B8C9596282AD}" type="presOf" srcId="{4B4D289B-3ACC-47A8-90DB-12C1EF5D5E89}" destId="{E0EA83D0-E150-4D49-9C31-8398424ACE4E}" srcOrd="0" destOrd="6" presId="urn:microsoft.com/office/officeart/2005/8/layout/vList6"/>
    <dgm:cxn modelId="{3A1DE309-7779-4B0E-8776-4EDF22EB41A8}" type="presOf" srcId="{274B5645-C8C3-4865-8643-2465231E0872}" destId="{6B59CC0A-7580-45C7-ABE3-613DFC198FB5}" srcOrd="0" destOrd="4" presId="urn:microsoft.com/office/officeart/2005/8/layout/vList6"/>
    <dgm:cxn modelId="{B57A3389-A8A4-40DD-A58E-A18AAED65024}" srcId="{AF94C12F-71B8-42F3-9A63-F01C8AAC46C6}" destId="{8A4E76F3-3EF1-4E7A-A7BC-0AD7817B5500}" srcOrd="3" destOrd="0" parTransId="{FA7E8E68-30EF-4683-9F95-406956E07A09}" sibTransId="{F5656C85-9E28-489F-AEE1-B32F21E323D2}"/>
    <dgm:cxn modelId="{97B4AB59-FF8E-4390-944D-7D232B3D0F4B}" type="presParOf" srcId="{CDA0607B-E1A0-40B1-B929-934994E4127D}" destId="{44BAE7A9-1E78-44EA-AA68-661E77526430}" srcOrd="0" destOrd="0" presId="urn:microsoft.com/office/officeart/2005/8/layout/vList6"/>
    <dgm:cxn modelId="{29D8A7E7-C0BC-4963-8DD1-EAA593AD4987}" type="presParOf" srcId="{44BAE7A9-1E78-44EA-AA68-661E77526430}" destId="{E7E76B8C-6E8E-4670-830A-428ECBBBC7A8}" srcOrd="0" destOrd="0" presId="urn:microsoft.com/office/officeart/2005/8/layout/vList6"/>
    <dgm:cxn modelId="{655FC1B4-F499-47B8-A601-56284D27E02D}" type="presParOf" srcId="{44BAE7A9-1E78-44EA-AA68-661E77526430}" destId="{6B59CC0A-7580-45C7-ABE3-613DFC198FB5}" srcOrd="1" destOrd="0" presId="urn:microsoft.com/office/officeart/2005/8/layout/vList6"/>
    <dgm:cxn modelId="{EC925972-19A6-436F-B88F-F6B1EA3D7272}" type="presParOf" srcId="{CDA0607B-E1A0-40B1-B929-934994E4127D}" destId="{51301E4C-B44F-4457-B583-F3E188BE27D3}" srcOrd="1" destOrd="0" presId="urn:microsoft.com/office/officeart/2005/8/layout/vList6"/>
    <dgm:cxn modelId="{26031ECE-3883-44DA-9927-F28A4826662A}" type="presParOf" srcId="{CDA0607B-E1A0-40B1-B929-934994E4127D}" destId="{80696807-D836-4D48-B28C-FC5C9D303FFF}" srcOrd="2" destOrd="0" presId="urn:microsoft.com/office/officeart/2005/8/layout/vList6"/>
    <dgm:cxn modelId="{281FB95C-8C89-4AD4-8AF3-49809050EFDF}" type="presParOf" srcId="{80696807-D836-4D48-B28C-FC5C9D303FFF}" destId="{E81C085E-E2A0-400A-8253-2EC7BA4AC27D}" srcOrd="0" destOrd="0" presId="urn:microsoft.com/office/officeart/2005/8/layout/vList6"/>
    <dgm:cxn modelId="{A366130A-6102-4736-B7E6-E1DCFBD88DB0}" type="presParOf" srcId="{80696807-D836-4D48-B28C-FC5C9D303FFF}" destId="{E0EA83D0-E150-4D49-9C31-8398424ACE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13E9A9-40FC-4A52-B71B-303A25F5E16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D5F52C67-B430-4453-B6D5-63F482383D84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C" sz="1400" b="1" dirty="0" smtClean="0">
              <a:solidFill>
                <a:schemeClr val="tx1"/>
              </a:solidFill>
            </a:rPr>
            <a:t>RESPONSABILIDAD SOCIAL: </a:t>
          </a:r>
        </a:p>
        <a:p>
          <a:r>
            <a:rPr lang="es-ES" sz="1400" dirty="0" smtClean="0">
              <a:solidFill>
                <a:schemeClr val="tx1"/>
              </a:solidFill>
            </a:rPr>
            <a:t>compromiso con el desarrollo social, político y económico de su ambiente, en los contextos internos y externos de sus actos.</a:t>
          </a:r>
          <a:endParaRPr lang="es-EC" sz="1400" b="1" dirty="0">
            <a:solidFill>
              <a:schemeClr val="tx1"/>
            </a:solidFill>
          </a:endParaRPr>
        </a:p>
      </dgm:t>
    </dgm:pt>
    <dgm:pt modelId="{087730D4-318B-43B1-95FA-42108D8B1C5F}" type="parTrans" cxnId="{037DDD0E-0102-4139-8AAE-295321AD80EB}">
      <dgm:prSet/>
      <dgm:spPr/>
      <dgm:t>
        <a:bodyPr/>
        <a:lstStyle/>
        <a:p>
          <a:endParaRPr lang="es-EC"/>
        </a:p>
      </dgm:t>
    </dgm:pt>
    <dgm:pt modelId="{A78C3C3A-D2BD-4CB0-AD84-8911972EC8CA}" type="sibTrans" cxnId="{037DDD0E-0102-4139-8AAE-295321AD80EB}">
      <dgm:prSet/>
      <dgm:spPr/>
      <dgm:t>
        <a:bodyPr/>
        <a:lstStyle/>
        <a:p>
          <a:endParaRPr lang="es-EC"/>
        </a:p>
      </dgm:t>
    </dgm:pt>
    <dgm:pt modelId="{22107133-B6AD-4D24-BCCC-701B7DFC47C3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C" dirty="0" smtClean="0">
              <a:solidFill>
                <a:schemeClr val="tx1"/>
              </a:solidFill>
              <a:latin typeface="Britannic Bold" pitchFamily="34" charset="0"/>
            </a:rPr>
            <a:t>ESTADO</a:t>
          </a:r>
          <a:endParaRPr lang="es-EC" dirty="0">
            <a:solidFill>
              <a:schemeClr val="tx1"/>
            </a:solidFill>
            <a:latin typeface="Britannic Bold" pitchFamily="34" charset="0"/>
          </a:endParaRPr>
        </a:p>
      </dgm:t>
    </dgm:pt>
    <dgm:pt modelId="{D0984462-61D2-4826-9B1A-1F2C8E4C1672}" type="parTrans" cxnId="{5E645327-D8DA-4058-B1A6-7C24240D94B1}">
      <dgm:prSet/>
      <dgm:spPr>
        <a:solidFill>
          <a:schemeClr val="accent2"/>
        </a:solidFill>
      </dgm:spPr>
      <dgm:t>
        <a:bodyPr/>
        <a:lstStyle/>
        <a:p>
          <a:endParaRPr lang="es-EC"/>
        </a:p>
      </dgm:t>
    </dgm:pt>
    <dgm:pt modelId="{8E17FC98-37DF-43BB-9B54-D37623553267}" type="sibTrans" cxnId="{5E645327-D8DA-4058-B1A6-7C24240D94B1}">
      <dgm:prSet/>
      <dgm:spPr/>
      <dgm:t>
        <a:bodyPr/>
        <a:lstStyle/>
        <a:p>
          <a:endParaRPr lang="es-EC"/>
        </a:p>
      </dgm:t>
    </dgm:pt>
    <dgm:pt modelId="{66022994-EE74-40D9-9490-B21032F82C5F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C" dirty="0" smtClean="0">
              <a:solidFill>
                <a:schemeClr val="tx1"/>
              </a:solidFill>
              <a:latin typeface="Britannic Bold" pitchFamily="34" charset="0"/>
            </a:rPr>
            <a:t>EMPRESAS</a:t>
          </a:r>
          <a:endParaRPr lang="es-EC" dirty="0">
            <a:solidFill>
              <a:schemeClr val="tx1"/>
            </a:solidFill>
            <a:latin typeface="Britannic Bold" pitchFamily="34" charset="0"/>
          </a:endParaRPr>
        </a:p>
      </dgm:t>
    </dgm:pt>
    <dgm:pt modelId="{C0EE08AB-A657-41FE-B154-F55DB7AFF86B}" type="parTrans" cxnId="{6A892B64-E86B-430F-81BF-423D8C69672C}">
      <dgm:prSet/>
      <dgm:spPr>
        <a:solidFill>
          <a:schemeClr val="accent2"/>
        </a:solidFill>
      </dgm:spPr>
      <dgm:t>
        <a:bodyPr/>
        <a:lstStyle/>
        <a:p>
          <a:endParaRPr lang="es-EC"/>
        </a:p>
      </dgm:t>
    </dgm:pt>
    <dgm:pt modelId="{4562870E-515D-4C4B-B22F-02A096E90CCD}" type="sibTrans" cxnId="{6A892B64-E86B-430F-81BF-423D8C69672C}">
      <dgm:prSet/>
      <dgm:spPr/>
      <dgm:t>
        <a:bodyPr/>
        <a:lstStyle/>
        <a:p>
          <a:endParaRPr lang="es-EC"/>
        </a:p>
      </dgm:t>
    </dgm:pt>
    <dgm:pt modelId="{B3BE98C3-02F2-4F35-A6D3-C20CAEC7B544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C" dirty="0" smtClean="0">
              <a:solidFill>
                <a:schemeClr val="tx1"/>
              </a:solidFill>
              <a:latin typeface="Britannic Bold" pitchFamily="34" charset="0"/>
            </a:rPr>
            <a:t>SOCIEDAD CIVIL</a:t>
          </a:r>
          <a:endParaRPr lang="es-EC" dirty="0">
            <a:solidFill>
              <a:schemeClr val="tx1"/>
            </a:solidFill>
            <a:latin typeface="Britannic Bold" pitchFamily="34" charset="0"/>
          </a:endParaRPr>
        </a:p>
      </dgm:t>
    </dgm:pt>
    <dgm:pt modelId="{9AD47EEA-45C4-4373-9EC1-6C309AE02D73}" type="parTrans" cxnId="{8BC7B5AD-04C2-4BA2-8476-62166189EB77}">
      <dgm:prSet/>
      <dgm:spPr>
        <a:solidFill>
          <a:schemeClr val="accent2"/>
        </a:solidFill>
      </dgm:spPr>
      <dgm:t>
        <a:bodyPr/>
        <a:lstStyle/>
        <a:p>
          <a:endParaRPr lang="es-EC"/>
        </a:p>
      </dgm:t>
    </dgm:pt>
    <dgm:pt modelId="{CF79EA5C-7DD2-42DA-A760-41B7FD6B6254}" type="sibTrans" cxnId="{8BC7B5AD-04C2-4BA2-8476-62166189EB77}">
      <dgm:prSet/>
      <dgm:spPr/>
      <dgm:t>
        <a:bodyPr/>
        <a:lstStyle/>
        <a:p>
          <a:endParaRPr lang="es-EC"/>
        </a:p>
      </dgm:t>
    </dgm:pt>
    <dgm:pt modelId="{AFE8A77D-50AE-4DF9-B147-53E3B01C0B9F}" type="pres">
      <dgm:prSet presAssocID="{C213E9A9-40FC-4A52-B71B-303A25F5E16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316B6A3-0EF1-42E7-B25B-2B0C32DE3166}" type="pres">
      <dgm:prSet presAssocID="{D5F52C67-B430-4453-B6D5-63F482383D84}" presName="centerShape" presStyleLbl="node0" presStyleIdx="0" presStyleCnt="1" custScaleX="113813" custScaleY="103996"/>
      <dgm:spPr/>
      <dgm:t>
        <a:bodyPr/>
        <a:lstStyle/>
        <a:p>
          <a:endParaRPr lang="es-EC"/>
        </a:p>
      </dgm:t>
    </dgm:pt>
    <dgm:pt modelId="{00DCDA77-380A-4BB2-80D2-960DA30AF141}" type="pres">
      <dgm:prSet presAssocID="{D0984462-61D2-4826-9B1A-1F2C8E4C1672}" presName="parTrans" presStyleLbl="bgSibTrans2D1" presStyleIdx="0" presStyleCnt="3"/>
      <dgm:spPr/>
      <dgm:t>
        <a:bodyPr/>
        <a:lstStyle/>
        <a:p>
          <a:endParaRPr lang="es-EC"/>
        </a:p>
      </dgm:t>
    </dgm:pt>
    <dgm:pt modelId="{8C29F1F0-505F-469F-878D-978747BDCA72}" type="pres">
      <dgm:prSet presAssocID="{22107133-B6AD-4D24-BCCC-701B7DFC47C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C13285A-525D-47DB-8763-E4DAD611CC9E}" type="pres">
      <dgm:prSet presAssocID="{C0EE08AB-A657-41FE-B154-F55DB7AFF86B}" presName="parTrans" presStyleLbl="bgSibTrans2D1" presStyleIdx="1" presStyleCnt="3"/>
      <dgm:spPr/>
      <dgm:t>
        <a:bodyPr/>
        <a:lstStyle/>
        <a:p>
          <a:endParaRPr lang="es-EC"/>
        </a:p>
      </dgm:t>
    </dgm:pt>
    <dgm:pt modelId="{CD2515E5-55DD-4043-ABBC-CF4C428CD782}" type="pres">
      <dgm:prSet presAssocID="{66022994-EE74-40D9-9490-B21032F82C5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9788E27-21A1-461F-A586-228EB46107E6}" type="pres">
      <dgm:prSet presAssocID="{9AD47EEA-45C4-4373-9EC1-6C309AE02D73}" presName="parTrans" presStyleLbl="bgSibTrans2D1" presStyleIdx="2" presStyleCnt="3"/>
      <dgm:spPr/>
      <dgm:t>
        <a:bodyPr/>
        <a:lstStyle/>
        <a:p>
          <a:endParaRPr lang="es-EC"/>
        </a:p>
      </dgm:t>
    </dgm:pt>
    <dgm:pt modelId="{B3647516-4868-457D-8906-69240C74717E}" type="pres">
      <dgm:prSet presAssocID="{B3BE98C3-02F2-4F35-A6D3-C20CAEC7B54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E645327-D8DA-4058-B1A6-7C24240D94B1}" srcId="{D5F52C67-B430-4453-B6D5-63F482383D84}" destId="{22107133-B6AD-4D24-BCCC-701B7DFC47C3}" srcOrd="0" destOrd="0" parTransId="{D0984462-61D2-4826-9B1A-1F2C8E4C1672}" sibTransId="{8E17FC98-37DF-43BB-9B54-D37623553267}"/>
    <dgm:cxn modelId="{D10F5230-C504-4BA3-ABAD-3C01633BDA53}" type="presOf" srcId="{D5F52C67-B430-4453-B6D5-63F482383D84}" destId="{2316B6A3-0EF1-42E7-B25B-2B0C32DE3166}" srcOrd="0" destOrd="0" presId="urn:microsoft.com/office/officeart/2005/8/layout/radial4"/>
    <dgm:cxn modelId="{6A892B64-E86B-430F-81BF-423D8C69672C}" srcId="{D5F52C67-B430-4453-B6D5-63F482383D84}" destId="{66022994-EE74-40D9-9490-B21032F82C5F}" srcOrd="1" destOrd="0" parTransId="{C0EE08AB-A657-41FE-B154-F55DB7AFF86B}" sibTransId="{4562870E-515D-4C4B-B22F-02A096E90CCD}"/>
    <dgm:cxn modelId="{8BC7B5AD-04C2-4BA2-8476-62166189EB77}" srcId="{D5F52C67-B430-4453-B6D5-63F482383D84}" destId="{B3BE98C3-02F2-4F35-A6D3-C20CAEC7B544}" srcOrd="2" destOrd="0" parTransId="{9AD47EEA-45C4-4373-9EC1-6C309AE02D73}" sibTransId="{CF79EA5C-7DD2-42DA-A760-41B7FD6B6254}"/>
    <dgm:cxn modelId="{6993A9AC-2FC5-4D2E-A3EB-9A4E30D42EE0}" type="presOf" srcId="{C213E9A9-40FC-4A52-B71B-303A25F5E162}" destId="{AFE8A77D-50AE-4DF9-B147-53E3B01C0B9F}" srcOrd="0" destOrd="0" presId="urn:microsoft.com/office/officeart/2005/8/layout/radial4"/>
    <dgm:cxn modelId="{7480FA54-478F-4522-9F59-FD603B5DCDC3}" type="presOf" srcId="{D0984462-61D2-4826-9B1A-1F2C8E4C1672}" destId="{00DCDA77-380A-4BB2-80D2-960DA30AF141}" srcOrd="0" destOrd="0" presId="urn:microsoft.com/office/officeart/2005/8/layout/radial4"/>
    <dgm:cxn modelId="{2B85E394-F882-4D78-BE43-DA7A57E48C42}" type="presOf" srcId="{22107133-B6AD-4D24-BCCC-701B7DFC47C3}" destId="{8C29F1F0-505F-469F-878D-978747BDCA72}" srcOrd="0" destOrd="0" presId="urn:microsoft.com/office/officeart/2005/8/layout/radial4"/>
    <dgm:cxn modelId="{88D77AFE-8890-458E-8151-1436A65096F2}" type="presOf" srcId="{C0EE08AB-A657-41FE-B154-F55DB7AFF86B}" destId="{2C13285A-525D-47DB-8763-E4DAD611CC9E}" srcOrd="0" destOrd="0" presId="urn:microsoft.com/office/officeart/2005/8/layout/radial4"/>
    <dgm:cxn modelId="{767DF074-5B65-4DFE-BEEE-D3868C4FF8FA}" type="presOf" srcId="{66022994-EE74-40D9-9490-B21032F82C5F}" destId="{CD2515E5-55DD-4043-ABBC-CF4C428CD782}" srcOrd="0" destOrd="0" presId="urn:microsoft.com/office/officeart/2005/8/layout/radial4"/>
    <dgm:cxn modelId="{037DDD0E-0102-4139-8AAE-295321AD80EB}" srcId="{C213E9A9-40FC-4A52-B71B-303A25F5E162}" destId="{D5F52C67-B430-4453-B6D5-63F482383D84}" srcOrd="0" destOrd="0" parTransId="{087730D4-318B-43B1-95FA-42108D8B1C5F}" sibTransId="{A78C3C3A-D2BD-4CB0-AD84-8911972EC8CA}"/>
    <dgm:cxn modelId="{5336616B-B0BF-49B6-B183-3779E67F5D94}" type="presOf" srcId="{9AD47EEA-45C4-4373-9EC1-6C309AE02D73}" destId="{79788E27-21A1-461F-A586-228EB46107E6}" srcOrd="0" destOrd="0" presId="urn:microsoft.com/office/officeart/2005/8/layout/radial4"/>
    <dgm:cxn modelId="{284B0896-16A9-4ADF-827A-12E80773A28C}" type="presOf" srcId="{B3BE98C3-02F2-4F35-A6D3-C20CAEC7B544}" destId="{B3647516-4868-457D-8906-69240C74717E}" srcOrd="0" destOrd="0" presId="urn:microsoft.com/office/officeart/2005/8/layout/radial4"/>
    <dgm:cxn modelId="{EC42104C-0CB3-4718-A4CE-FAFA18836B5F}" type="presParOf" srcId="{AFE8A77D-50AE-4DF9-B147-53E3B01C0B9F}" destId="{2316B6A3-0EF1-42E7-B25B-2B0C32DE3166}" srcOrd="0" destOrd="0" presId="urn:microsoft.com/office/officeart/2005/8/layout/radial4"/>
    <dgm:cxn modelId="{3CB016E6-9A7A-49CC-8A1B-ECB8A8D4CF8F}" type="presParOf" srcId="{AFE8A77D-50AE-4DF9-B147-53E3B01C0B9F}" destId="{00DCDA77-380A-4BB2-80D2-960DA30AF141}" srcOrd="1" destOrd="0" presId="urn:microsoft.com/office/officeart/2005/8/layout/radial4"/>
    <dgm:cxn modelId="{7513E2EA-7028-4FFA-811B-EDD2EE00AB2C}" type="presParOf" srcId="{AFE8A77D-50AE-4DF9-B147-53E3B01C0B9F}" destId="{8C29F1F0-505F-469F-878D-978747BDCA72}" srcOrd="2" destOrd="0" presId="urn:microsoft.com/office/officeart/2005/8/layout/radial4"/>
    <dgm:cxn modelId="{EC9DF095-3484-4284-AA32-4817E56DC6E6}" type="presParOf" srcId="{AFE8A77D-50AE-4DF9-B147-53E3B01C0B9F}" destId="{2C13285A-525D-47DB-8763-E4DAD611CC9E}" srcOrd="3" destOrd="0" presId="urn:microsoft.com/office/officeart/2005/8/layout/radial4"/>
    <dgm:cxn modelId="{6A04CB20-BE7C-452A-BEA6-1FD9BB6C3687}" type="presParOf" srcId="{AFE8A77D-50AE-4DF9-B147-53E3B01C0B9F}" destId="{CD2515E5-55DD-4043-ABBC-CF4C428CD782}" srcOrd="4" destOrd="0" presId="urn:microsoft.com/office/officeart/2005/8/layout/radial4"/>
    <dgm:cxn modelId="{0976C62C-BE72-41C1-861C-103AD46E7F8F}" type="presParOf" srcId="{AFE8A77D-50AE-4DF9-B147-53E3B01C0B9F}" destId="{79788E27-21A1-461F-A586-228EB46107E6}" srcOrd="5" destOrd="0" presId="urn:microsoft.com/office/officeart/2005/8/layout/radial4"/>
    <dgm:cxn modelId="{1FCEB914-E3C3-4577-977F-90A837BE54C2}" type="presParOf" srcId="{AFE8A77D-50AE-4DF9-B147-53E3B01C0B9F}" destId="{B3647516-4868-457D-8906-69240C74717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3878F1-6B3E-4711-A70F-FAB01390BA8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870052B-E54C-4C35-B03A-E09D36B8C844}">
      <dgm:prSet phldrT="[Texto]"/>
      <dgm:spPr/>
      <dgm:t>
        <a:bodyPr/>
        <a:lstStyle/>
        <a:p>
          <a:r>
            <a:rPr lang="es-EC" dirty="0" smtClean="0">
              <a:latin typeface="Britannic Bold" pitchFamily="34" charset="0"/>
            </a:rPr>
            <a:t>SOCIEDAD</a:t>
          </a:r>
          <a:endParaRPr lang="es-EC" dirty="0">
            <a:latin typeface="Britannic Bold" pitchFamily="34" charset="0"/>
          </a:endParaRPr>
        </a:p>
      </dgm:t>
    </dgm:pt>
    <dgm:pt modelId="{1E61B30C-8730-4965-9547-A8787D6910A9}" type="parTrans" cxnId="{D576BDDF-D85D-426F-A6F6-485FD88AF1B7}">
      <dgm:prSet/>
      <dgm:spPr/>
      <dgm:t>
        <a:bodyPr/>
        <a:lstStyle/>
        <a:p>
          <a:endParaRPr lang="es-EC"/>
        </a:p>
      </dgm:t>
    </dgm:pt>
    <dgm:pt modelId="{40E07ED0-BA27-45FB-A66A-60B932597259}" type="sibTrans" cxnId="{D576BDDF-D85D-426F-A6F6-485FD88AF1B7}">
      <dgm:prSet/>
      <dgm:spPr/>
      <dgm:t>
        <a:bodyPr/>
        <a:lstStyle/>
        <a:p>
          <a:endParaRPr lang="es-EC"/>
        </a:p>
      </dgm:t>
    </dgm:pt>
    <dgm:pt modelId="{91022E2A-7725-4360-B231-B2D2CD399486}">
      <dgm:prSet phldrT="[Texto]"/>
      <dgm:spPr/>
      <dgm:t>
        <a:bodyPr/>
        <a:lstStyle/>
        <a:p>
          <a:r>
            <a:rPr lang="es-EC" dirty="0" smtClean="0"/>
            <a:t>Exigencia de derechos</a:t>
          </a:r>
          <a:endParaRPr lang="es-EC" dirty="0"/>
        </a:p>
      </dgm:t>
    </dgm:pt>
    <dgm:pt modelId="{D71A1579-ADBA-4E65-92BC-468F7F0BCB0F}" type="parTrans" cxnId="{0465F0B3-6A6E-4225-BFA6-6ECF99D166CD}">
      <dgm:prSet/>
      <dgm:spPr/>
      <dgm:t>
        <a:bodyPr/>
        <a:lstStyle/>
        <a:p>
          <a:endParaRPr lang="es-EC"/>
        </a:p>
      </dgm:t>
    </dgm:pt>
    <dgm:pt modelId="{8FADEF6D-9BC1-4EA9-B807-2D670B8D8AD9}" type="sibTrans" cxnId="{0465F0B3-6A6E-4225-BFA6-6ECF99D166CD}">
      <dgm:prSet/>
      <dgm:spPr/>
      <dgm:t>
        <a:bodyPr/>
        <a:lstStyle/>
        <a:p>
          <a:endParaRPr lang="es-EC"/>
        </a:p>
      </dgm:t>
    </dgm:pt>
    <dgm:pt modelId="{F35CA6D2-B821-44D3-BD25-B9AC9B8EEA10}">
      <dgm:prSet phldrT="[Texto]"/>
      <dgm:spPr/>
      <dgm:t>
        <a:bodyPr/>
        <a:lstStyle/>
        <a:p>
          <a:r>
            <a:rPr lang="es-EC" dirty="0" smtClean="0"/>
            <a:t>Cumplir obligaciones</a:t>
          </a:r>
          <a:endParaRPr lang="es-EC" dirty="0"/>
        </a:p>
      </dgm:t>
    </dgm:pt>
    <dgm:pt modelId="{D7A4E3B2-3D8A-4552-84FD-7EC8DD4DE26D}" type="parTrans" cxnId="{A2CB8EEE-BDAD-494A-881A-227F160D0734}">
      <dgm:prSet/>
      <dgm:spPr/>
      <dgm:t>
        <a:bodyPr/>
        <a:lstStyle/>
        <a:p>
          <a:endParaRPr lang="es-EC"/>
        </a:p>
      </dgm:t>
    </dgm:pt>
    <dgm:pt modelId="{DE280E33-6636-4B63-BA1B-325DBF65D2CB}" type="sibTrans" cxnId="{A2CB8EEE-BDAD-494A-881A-227F160D0734}">
      <dgm:prSet/>
      <dgm:spPr/>
      <dgm:t>
        <a:bodyPr/>
        <a:lstStyle/>
        <a:p>
          <a:endParaRPr lang="es-EC"/>
        </a:p>
      </dgm:t>
    </dgm:pt>
    <dgm:pt modelId="{C80D80E8-C72E-416A-B3A1-BEB66DB2D896}">
      <dgm:prSet phldrT="[Texto]"/>
      <dgm:spPr/>
      <dgm:t>
        <a:bodyPr/>
        <a:lstStyle/>
        <a:p>
          <a:r>
            <a:rPr lang="es-EC" dirty="0" smtClean="0">
              <a:latin typeface="Britannic Bold" pitchFamily="34" charset="0"/>
            </a:rPr>
            <a:t>EMPRESAS</a:t>
          </a:r>
          <a:endParaRPr lang="es-EC" dirty="0">
            <a:latin typeface="Britannic Bold" pitchFamily="34" charset="0"/>
          </a:endParaRPr>
        </a:p>
      </dgm:t>
    </dgm:pt>
    <dgm:pt modelId="{2287FFF9-69BA-4BAF-9CB7-F8556D9C8389}" type="parTrans" cxnId="{2C48B248-0626-425A-B9AD-EC02AEDAF608}">
      <dgm:prSet/>
      <dgm:spPr/>
      <dgm:t>
        <a:bodyPr/>
        <a:lstStyle/>
        <a:p>
          <a:endParaRPr lang="es-EC"/>
        </a:p>
      </dgm:t>
    </dgm:pt>
    <dgm:pt modelId="{81A02D92-DEAF-428A-BC96-DB6F2BD924FC}" type="sibTrans" cxnId="{2C48B248-0626-425A-B9AD-EC02AEDAF608}">
      <dgm:prSet/>
      <dgm:spPr/>
      <dgm:t>
        <a:bodyPr/>
        <a:lstStyle/>
        <a:p>
          <a:endParaRPr lang="es-EC"/>
        </a:p>
      </dgm:t>
    </dgm:pt>
    <dgm:pt modelId="{DEE20E9B-06D0-41B3-93CF-728AC8FCF0FE}">
      <dgm:prSet phldrT="[Texto]"/>
      <dgm:spPr/>
      <dgm:t>
        <a:bodyPr/>
        <a:lstStyle/>
        <a:p>
          <a:r>
            <a:rPr lang="es-EC" dirty="0" smtClean="0"/>
            <a:t>Cambiar relación Empresa-Sociedad</a:t>
          </a:r>
          <a:endParaRPr lang="es-EC" dirty="0"/>
        </a:p>
      </dgm:t>
    </dgm:pt>
    <dgm:pt modelId="{22ECEC6A-411B-4CDF-A22F-BC6B00EAC689}" type="parTrans" cxnId="{D67B5140-E941-43B8-B2EC-12F759E5E15C}">
      <dgm:prSet/>
      <dgm:spPr/>
      <dgm:t>
        <a:bodyPr/>
        <a:lstStyle/>
        <a:p>
          <a:endParaRPr lang="es-EC"/>
        </a:p>
      </dgm:t>
    </dgm:pt>
    <dgm:pt modelId="{DFA9BDCC-AB54-40B7-B339-849C55DCA7FE}" type="sibTrans" cxnId="{D67B5140-E941-43B8-B2EC-12F759E5E15C}">
      <dgm:prSet/>
      <dgm:spPr/>
      <dgm:t>
        <a:bodyPr/>
        <a:lstStyle/>
        <a:p>
          <a:endParaRPr lang="es-EC"/>
        </a:p>
      </dgm:t>
    </dgm:pt>
    <dgm:pt modelId="{3A2ED4E1-97F0-48FB-84F3-7E1BB4FC56A8}">
      <dgm:prSet phldrT="[Texto]"/>
      <dgm:spPr/>
      <dgm:t>
        <a:bodyPr/>
        <a:lstStyle/>
        <a:p>
          <a:r>
            <a:rPr lang="es-EC" dirty="0" smtClean="0"/>
            <a:t>Reglas claras-cumplimiento de normas</a:t>
          </a:r>
          <a:endParaRPr lang="es-EC" dirty="0"/>
        </a:p>
      </dgm:t>
    </dgm:pt>
    <dgm:pt modelId="{140E7420-3DE5-4121-B48C-C5398C03230D}" type="parTrans" cxnId="{4A73A137-A353-4141-815D-597D4A32AA88}">
      <dgm:prSet/>
      <dgm:spPr/>
      <dgm:t>
        <a:bodyPr/>
        <a:lstStyle/>
        <a:p>
          <a:endParaRPr lang="es-EC"/>
        </a:p>
      </dgm:t>
    </dgm:pt>
    <dgm:pt modelId="{B6D5E88B-CA7B-4ACB-BA0C-B7B9AABCAD9A}" type="sibTrans" cxnId="{4A73A137-A353-4141-815D-597D4A32AA88}">
      <dgm:prSet/>
      <dgm:spPr/>
      <dgm:t>
        <a:bodyPr/>
        <a:lstStyle/>
        <a:p>
          <a:endParaRPr lang="es-EC"/>
        </a:p>
      </dgm:t>
    </dgm:pt>
    <dgm:pt modelId="{E058C6C3-996E-402F-9430-38CF8E40E08B}">
      <dgm:prSet phldrT="[Texto]"/>
      <dgm:spPr/>
      <dgm:t>
        <a:bodyPr/>
        <a:lstStyle/>
        <a:p>
          <a:r>
            <a:rPr lang="es-EC" dirty="0" smtClean="0">
              <a:latin typeface="Britannic Bold" pitchFamily="34" charset="0"/>
            </a:rPr>
            <a:t>ESTADO</a:t>
          </a:r>
          <a:endParaRPr lang="es-EC" dirty="0">
            <a:latin typeface="Britannic Bold" pitchFamily="34" charset="0"/>
          </a:endParaRPr>
        </a:p>
      </dgm:t>
    </dgm:pt>
    <dgm:pt modelId="{CDEA9DBA-3718-4C43-A8C7-87142AF3B95B}" type="parTrans" cxnId="{E37ADCE8-054E-4702-9A04-1EF70768AB13}">
      <dgm:prSet/>
      <dgm:spPr/>
      <dgm:t>
        <a:bodyPr/>
        <a:lstStyle/>
        <a:p>
          <a:endParaRPr lang="es-EC"/>
        </a:p>
      </dgm:t>
    </dgm:pt>
    <dgm:pt modelId="{B68A28B5-786F-4C79-A695-5D9E799E049B}" type="sibTrans" cxnId="{E37ADCE8-054E-4702-9A04-1EF70768AB13}">
      <dgm:prSet/>
      <dgm:spPr/>
      <dgm:t>
        <a:bodyPr/>
        <a:lstStyle/>
        <a:p>
          <a:endParaRPr lang="es-EC"/>
        </a:p>
      </dgm:t>
    </dgm:pt>
    <dgm:pt modelId="{E0F14604-2590-48B4-9C93-D893AC64A563}">
      <dgm:prSet phldrT="[Texto]"/>
      <dgm:spPr/>
      <dgm:t>
        <a:bodyPr/>
        <a:lstStyle/>
        <a:p>
          <a:r>
            <a:rPr lang="es-EC" dirty="0" smtClean="0"/>
            <a:t>Garantía de Buen Vivir</a:t>
          </a:r>
          <a:endParaRPr lang="es-EC" dirty="0"/>
        </a:p>
      </dgm:t>
    </dgm:pt>
    <dgm:pt modelId="{E18DFE9C-09F9-46B4-84B1-2FAF6532F8D9}" type="parTrans" cxnId="{E3DD9906-42D7-4730-8F2E-877C88F04099}">
      <dgm:prSet/>
      <dgm:spPr/>
      <dgm:t>
        <a:bodyPr/>
        <a:lstStyle/>
        <a:p>
          <a:endParaRPr lang="es-EC"/>
        </a:p>
      </dgm:t>
    </dgm:pt>
    <dgm:pt modelId="{6049335B-3F08-49DC-AA9D-1555C9694476}" type="sibTrans" cxnId="{E3DD9906-42D7-4730-8F2E-877C88F04099}">
      <dgm:prSet/>
      <dgm:spPr/>
      <dgm:t>
        <a:bodyPr/>
        <a:lstStyle/>
        <a:p>
          <a:endParaRPr lang="es-EC"/>
        </a:p>
      </dgm:t>
    </dgm:pt>
    <dgm:pt modelId="{ABC21D7B-BD14-41BA-BBC7-2FA157163C43}">
      <dgm:prSet phldrT="[Texto]"/>
      <dgm:spPr/>
      <dgm:t>
        <a:bodyPr/>
        <a:lstStyle/>
        <a:p>
          <a:r>
            <a:rPr lang="es-EC" dirty="0" smtClean="0"/>
            <a:t>Garantía de Derechos</a:t>
          </a:r>
          <a:endParaRPr lang="es-EC" dirty="0"/>
        </a:p>
      </dgm:t>
    </dgm:pt>
    <dgm:pt modelId="{0F65852B-66B6-49B9-9B58-4751503AB662}" type="parTrans" cxnId="{7D2D1AE4-F557-485A-AF3B-4AC0379FF2DC}">
      <dgm:prSet/>
      <dgm:spPr/>
      <dgm:t>
        <a:bodyPr/>
        <a:lstStyle/>
        <a:p>
          <a:endParaRPr lang="es-EC"/>
        </a:p>
      </dgm:t>
    </dgm:pt>
    <dgm:pt modelId="{C114DFEB-F7F8-443C-A351-BDE4AFB6B6DF}" type="sibTrans" cxnId="{7D2D1AE4-F557-485A-AF3B-4AC0379FF2DC}">
      <dgm:prSet/>
      <dgm:spPr/>
      <dgm:t>
        <a:bodyPr/>
        <a:lstStyle/>
        <a:p>
          <a:endParaRPr lang="es-EC"/>
        </a:p>
      </dgm:t>
    </dgm:pt>
    <dgm:pt modelId="{CE1378A0-0934-475C-B472-93C9F322C8D2}" type="pres">
      <dgm:prSet presAssocID="{713878F1-6B3E-4711-A70F-FAB01390BA8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819A355-9603-4544-9FCD-C19E6C44AB59}" type="pres">
      <dgm:prSet presAssocID="{7870052B-E54C-4C35-B03A-E09D36B8C844}" presName="circle1" presStyleLbl="node1" presStyleIdx="0" presStyleCnt="3" custLinFactNeighborX="1302" custLinFactNeighborY="-782"/>
      <dgm:spPr>
        <a:solidFill>
          <a:srgbClr val="FFFF00"/>
        </a:solidFill>
      </dgm:spPr>
    </dgm:pt>
    <dgm:pt modelId="{3B16E717-3502-4F00-A219-7547CB288DC7}" type="pres">
      <dgm:prSet presAssocID="{7870052B-E54C-4C35-B03A-E09D36B8C844}" presName="space" presStyleCnt="0"/>
      <dgm:spPr/>
    </dgm:pt>
    <dgm:pt modelId="{2838ED81-F4DC-4FDA-86D9-177E30A2701B}" type="pres">
      <dgm:prSet presAssocID="{7870052B-E54C-4C35-B03A-E09D36B8C844}" presName="rect1" presStyleLbl="alignAcc1" presStyleIdx="0" presStyleCnt="3"/>
      <dgm:spPr/>
      <dgm:t>
        <a:bodyPr/>
        <a:lstStyle/>
        <a:p>
          <a:endParaRPr lang="es-EC"/>
        </a:p>
      </dgm:t>
    </dgm:pt>
    <dgm:pt modelId="{D24A229C-7049-4486-8ED7-4550F7A43D38}" type="pres">
      <dgm:prSet presAssocID="{C80D80E8-C72E-416A-B3A1-BEB66DB2D896}" presName="vertSpace2" presStyleLbl="node1" presStyleIdx="0" presStyleCnt="3"/>
      <dgm:spPr/>
    </dgm:pt>
    <dgm:pt modelId="{BE4C37BA-2591-476A-A8D0-EA5FE4568211}" type="pres">
      <dgm:prSet presAssocID="{C80D80E8-C72E-416A-B3A1-BEB66DB2D896}" presName="circle2" presStyleLbl="node1" presStyleIdx="1" presStyleCnt="3" custLinFactNeighborX="-882" custLinFactNeighborY="721"/>
      <dgm:spPr>
        <a:solidFill>
          <a:srgbClr val="0000CC"/>
        </a:solidFill>
      </dgm:spPr>
    </dgm:pt>
    <dgm:pt modelId="{FE40D4C3-A2DA-40E8-B019-DFE24F39FE1B}" type="pres">
      <dgm:prSet presAssocID="{C80D80E8-C72E-416A-B3A1-BEB66DB2D896}" presName="rect2" presStyleLbl="alignAcc1" presStyleIdx="1" presStyleCnt="3"/>
      <dgm:spPr/>
      <dgm:t>
        <a:bodyPr/>
        <a:lstStyle/>
        <a:p>
          <a:endParaRPr lang="es-EC"/>
        </a:p>
      </dgm:t>
    </dgm:pt>
    <dgm:pt modelId="{1F467C27-6097-438A-BD97-AD70B62E6F32}" type="pres">
      <dgm:prSet presAssocID="{E058C6C3-996E-402F-9430-38CF8E40E08B}" presName="vertSpace3" presStyleLbl="node1" presStyleIdx="1" presStyleCnt="3"/>
      <dgm:spPr/>
    </dgm:pt>
    <dgm:pt modelId="{BFBE3493-F218-4FF0-B873-89ED375E00E3}" type="pres">
      <dgm:prSet presAssocID="{E058C6C3-996E-402F-9430-38CF8E40E08B}" presName="circle3" presStyleLbl="node1" presStyleIdx="2" presStyleCnt="3"/>
      <dgm:spPr>
        <a:solidFill>
          <a:srgbClr val="FF0000"/>
        </a:solidFill>
      </dgm:spPr>
    </dgm:pt>
    <dgm:pt modelId="{929B1C6A-A6B4-4262-B6F2-1AE6992A897E}" type="pres">
      <dgm:prSet presAssocID="{E058C6C3-996E-402F-9430-38CF8E40E08B}" presName="rect3" presStyleLbl="alignAcc1" presStyleIdx="2" presStyleCnt="3"/>
      <dgm:spPr/>
      <dgm:t>
        <a:bodyPr/>
        <a:lstStyle/>
        <a:p>
          <a:endParaRPr lang="es-EC"/>
        </a:p>
      </dgm:t>
    </dgm:pt>
    <dgm:pt modelId="{A3A40A2F-8AC9-4F2C-910B-1EE8E23203D8}" type="pres">
      <dgm:prSet presAssocID="{7870052B-E54C-4C35-B03A-E09D36B8C84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E059CF5-67DC-42C0-A8D8-CFB3E4A57956}" type="pres">
      <dgm:prSet presAssocID="{7870052B-E54C-4C35-B03A-E09D36B8C844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34BB998-C0F2-4ED1-876E-7D01F5FFF754}" type="pres">
      <dgm:prSet presAssocID="{C80D80E8-C72E-416A-B3A1-BEB66DB2D89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00A6B23-736B-40BF-A33A-F16E4FA9DBB4}" type="pres">
      <dgm:prSet presAssocID="{C80D80E8-C72E-416A-B3A1-BEB66DB2D896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89CC859-DFC5-4766-B272-687285B18870}" type="pres">
      <dgm:prSet presAssocID="{E058C6C3-996E-402F-9430-38CF8E40E08B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8FE5123-81E2-4E47-8BCA-C2E43AE5ED87}" type="pres">
      <dgm:prSet presAssocID="{E058C6C3-996E-402F-9430-38CF8E40E08B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3DD9906-42D7-4730-8F2E-877C88F04099}" srcId="{E058C6C3-996E-402F-9430-38CF8E40E08B}" destId="{E0F14604-2590-48B4-9C93-D893AC64A563}" srcOrd="0" destOrd="0" parTransId="{E18DFE9C-09F9-46B4-84B1-2FAF6532F8D9}" sibTransId="{6049335B-3F08-49DC-AA9D-1555C9694476}"/>
    <dgm:cxn modelId="{CF2B9CDC-E198-4FB6-BD89-44A230317CCE}" type="presOf" srcId="{713878F1-6B3E-4711-A70F-FAB01390BA8F}" destId="{CE1378A0-0934-475C-B472-93C9F322C8D2}" srcOrd="0" destOrd="0" presId="urn:microsoft.com/office/officeart/2005/8/layout/target3"/>
    <dgm:cxn modelId="{044C3C17-0B21-46F2-B69F-55CAE2E9DBEE}" type="presOf" srcId="{3A2ED4E1-97F0-48FB-84F3-7E1BB4FC56A8}" destId="{400A6B23-736B-40BF-A33A-F16E4FA9DBB4}" srcOrd="0" destOrd="1" presId="urn:microsoft.com/office/officeart/2005/8/layout/target3"/>
    <dgm:cxn modelId="{B5B16DAC-9182-4261-B28C-9BEF2D42C9F0}" type="presOf" srcId="{C80D80E8-C72E-416A-B3A1-BEB66DB2D896}" destId="{D34BB998-C0F2-4ED1-876E-7D01F5FFF754}" srcOrd="1" destOrd="0" presId="urn:microsoft.com/office/officeart/2005/8/layout/target3"/>
    <dgm:cxn modelId="{A5F0416D-7E42-4D1E-8916-B12949505585}" type="presOf" srcId="{E0F14604-2590-48B4-9C93-D893AC64A563}" destId="{88FE5123-81E2-4E47-8BCA-C2E43AE5ED87}" srcOrd="0" destOrd="0" presId="urn:microsoft.com/office/officeart/2005/8/layout/target3"/>
    <dgm:cxn modelId="{4140E902-5B8C-45D0-9988-D6395CE4FAF4}" type="presOf" srcId="{7870052B-E54C-4C35-B03A-E09D36B8C844}" destId="{A3A40A2F-8AC9-4F2C-910B-1EE8E23203D8}" srcOrd="1" destOrd="0" presId="urn:microsoft.com/office/officeart/2005/8/layout/target3"/>
    <dgm:cxn modelId="{A647EF05-B74D-4370-BF06-B08CFA4F93BE}" type="presOf" srcId="{C80D80E8-C72E-416A-B3A1-BEB66DB2D896}" destId="{FE40D4C3-A2DA-40E8-B019-DFE24F39FE1B}" srcOrd="0" destOrd="0" presId="urn:microsoft.com/office/officeart/2005/8/layout/target3"/>
    <dgm:cxn modelId="{2E45439C-2B7D-413C-8FB3-FD862E67E071}" type="presOf" srcId="{F35CA6D2-B821-44D3-BD25-B9AC9B8EEA10}" destId="{BE059CF5-67DC-42C0-A8D8-CFB3E4A57956}" srcOrd="0" destOrd="1" presId="urn:microsoft.com/office/officeart/2005/8/layout/target3"/>
    <dgm:cxn modelId="{7D2D1AE4-F557-485A-AF3B-4AC0379FF2DC}" srcId="{E058C6C3-996E-402F-9430-38CF8E40E08B}" destId="{ABC21D7B-BD14-41BA-BBC7-2FA157163C43}" srcOrd="1" destOrd="0" parTransId="{0F65852B-66B6-49B9-9B58-4751503AB662}" sibTransId="{C114DFEB-F7F8-443C-A351-BDE4AFB6B6DF}"/>
    <dgm:cxn modelId="{E37ADCE8-054E-4702-9A04-1EF70768AB13}" srcId="{713878F1-6B3E-4711-A70F-FAB01390BA8F}" destId="{E058C6C3-996E-402F-9430-38CF8E40E08B}" srcOrd="2" destOrd="0" parTransId="{CDEA9DBA-3718-4C43-A8C7-87142AF3B95B}" sibTransId="{B68A28B5-786F-4C79-A695-5D9E799E049B}"/>
    <dgm:cxn modelId="{D576BDDF-D85D-426F-A6F6-485FD88AF1B7}" srcId="{713878F1-6B3E-4711-A70F-FAB01390BA8F}" destId="{7870052B-E54C-4C35-B03A-E09D36B8C844}" srcOrd="0" destOrd="0" parTransId="{1E61B30C-8730-4965-9547-A8787D6910A9}" sibTransId="{40E07ED0-BA27-45FB-A66A-60B932597259}"/>
    <dgm:cxn modelId="{2163B57F-900F-4C48-824A-55188386F7FE}" type="presOf" srcId="{E058C6C3-996E-402F-9430-38CF8E40E08B}" destId="{F89CC859-DFC5-4766-B272-687285B18870}" srcOrd="1" destOrd="0" presId="urn:microsoft.com/office/officeart/2005/8/layout/target3"/>
    <dgm:cxn modelId="{AD7C827B-5EC3-4CD5-B6E9-4E0B981696EF}" type="presOf" srcId="{91022E2A-7725-4360-B231-B2D2CD399486}" destId="{BE059CF5-67DC-42C0-A8D8-CFB3E4A57956}" srcOrd="0" destOrd="0" presId="urn:microsoft.com/office/officeart/2005/8/layout/target3"/>
    <dgm:cxn modelId="{C58B30A7-5875-45E8-9DEE-C4B522AAA22C}" type="presOf" srcId="{E058C6C3-996E-402F-9430-38CF8E40E08B}" destId="{929B1C6A-A6B4-4262-B6F2-1AE6992A897E}" srcOrd="0" destOrd="0" presId="urn:microsoft.com/office/officeart/2005/8/layout/target3"/>
    <dgm:cxn modelId="{E2D1BCA0-AE61-4C10-BE2C-741DFDABC498}" type="presOf" srcId="{ABC21D7B-BD14-41BA-BBC7-2FA157163C43}" destId="{88FE5123-81E2-4E47-8BCA-C2E43AE5ED87}" srcOrd="0" destOrd="1" presId="urn:microsoft.com/office/officeart/2005/8/layout/target3"/>
    <dgm:cxn modelId="{A2CB8EEE-BDAD-494A-881A-227F160D0734}" srcId="{7870052B-E54C-4C35-B03A-E09D36B8C844}" destId="{F35CA6D2-B821-44D3-BD25-B9AC9B8EEA10}" srcOrd="1" destOrd="0" parTransId="{D7A4E3B2-3D8A-4552-84FD-7EC8DD4DE26D}" sibTransId="{DE280E33-6636-4B63-BA1B-325DBF65D2CB}"/>
    <dgm:cxn modelId="{0465F0B3-6A6E-4225-BFA6-6ECF99D166CD}" srcId="{7870052B-E54C-4C35-B03A-E09D36B8C844}" destId="{91022E2A-7725-4360-B231-B2D2CD399486}" srcOrd="0" destOrd="0" parTransId="{D71A1579-ADBA-4E65-92BC-468F7F0BCB0F}" sibTransId="{8FADEF6D-9BC1-4EA9-B807-2D670B8D8AD9}"/>
    <dgm:cxn modelId="{D67B5140-E941-43B8-B2EC-12F759E5E15C}" srcId="{C80D80E8-C72E-416A-B3A1-BEB66DB2D896}" destId="{DEE20E9B-06D0-41B3-93CF-728AC8FCF0FE}" srcOrd="0" destOrd="0" parTransId="{22ECEC6A-411B-4CDF-A22F-BC6B00EAC689}" sibTransId="{DFA9BDCC-AB54-40B7-B339-849C55DCA7FE}"/>
    <dgm:cxn modelId="{D93E60BB-6573-4527-B67B-7915FB138A13}" type="presOf" srcId="{7870052B-E54C-4C35-B03A-E09D36B8C844}" destId="{2838ED81-F4DC-4FDA-86D9-177E30A2701B}" srcOrd="0" destOrd="0" presId="urn:microsoft.com/office/officeart/2005/8/layout/target3"/>
    <dgm:cxn modelId="{96273603-791E-49FB-8F01-B162DB09AFFB}" type="presOf" srcId="{DEE20E9B-06D0-41B3-93CF-728AC8FCF0FE}" destId="{400A6B23-736B-40BF-A33A-F16E4FA9DBB4}" srcOrd="0" destOrd="0" presId="urn:microsoft.com/office/officeart/2005/8/layout/target3"/>
    <dgm:cxn modelId="{2C48B248-0626-425A-B9AD-EC02AEDAF608}" srcId="{713878F1-6B3E-4711-A70F-FAB01390BA8F}" destId="{C80D80E8-C72E-416A-B3A1-BEB66DB2D896}" srcOrd="1" destOrd="0" parTransId="{2287FFF9-69BA-4BAF-9CB7-F8556D9C8389}" sibTransId="{81A02D92-DEAF-428A-BC96-DB6F2BD924FC}"/>
    <dgm:cxn modelId="{4A73A137-A353-4141-815D-597D4A32AA88}" srcId="{C80D80E8-C72E-416A-B3A1-BEB66DB2D896}" destId="{3A2ED4E1-97F0-48FB-84F3-7E1BB4FC56A8}" srcOrd="1" destOrd="0" parTransId="{140E7420-3DE5-4121-B48C-C5398C03230D}" sibTransId="{B6D5E88B-CA7B-4ACB-BA0C-B7B9AABCAD9A}"/>
    <dgm:cxn modelId="{A4650EF2-E43B-4AEA-B707-BED5D10822F5}" type="presParOf" srcId="{CE1378A0-0934-475C-B472-93C9F322C8D2}" destId="{3819A355-9603-4544-9FCD-C19E6C44AB59}" srcOrd="0" destOrd="0" presId="urn:microsoft.com/office/officeart/2005/8/layout/target3"/>
    <dgm:cxn modelId="{CE4B17A4-D65C-4A28-B621-01DB4CC224E5}" type="presParOf" srcId="{CE1378A0-0934-475C-B472-93C9F322C8D2}" destId="{3B16E717-3502-4F00-A219-7547CB288DC7}" srcOrd="1" destOrd="0" presId="urn:microsoft.com/office/officeart/2005/8/layout/target3"/>
    <dgm:cxn modelId="{1703C09A-1A06-4AEF-A6DD-058C64C40AA3}" type="presParOf" srcId="{CE1378A0-0934-475C-B472-93C9F322C8D2}" destId="{2838ED81-F4DC-4FDA-86D9-177E30A2701B}" srcOrd="2" destOrd="0" presId="urn:microsoft.com/office/officeart/2005/8/layout/target3"/>
    <dgm:cxn modelId="{CA73902D-291C-4483-86B5-70269822B6B7}" type="presParOf" srcId="{CE1378A0-0934-475C-B472-93C9F322C8D2}" destId="{D24A229C-7049-4486-8ED7-4550F7A43D38}" srcOrd="3" destOrd="0" presId="urn:microsoft.com/office/officeart/2005/8/layout/target3"/>
    <dgm:cxn modelId="{662B7B9D-25EA-41A5-BA23-C618AE2351A1}" type="presParOf" srcId="{CE1378A0-0934-475C-B472-93C9F322C8D2}" destId="{BE4C37BA-2591-476A-A8D0-EA5FE4568211}" srcOrd="4" destOrd="0" presId="urn:microsoft.com/office/officeart/2005/8/layout/target3"/>
    <dgm:cxn modelId="{4365F468-772F-4511-AA35-71920BEFE280}" type="presParOf" srcId="{CE1378A0-0934-475C-B472-93C9F322C8D2}" destId="{FE40D4C3-A2DA-40E8-B019-DFE24F39FE1B}" srcOrd="5" destOrd="0" presId="urn:microsoft.com/office/officeart/2005/8/layout/target3"/>
    <dgm:cxn modelId="{F6E775E7-D848-4100-9960-914D693DBCB8}" type="presParOf" srcId="{CE1378A0-0934-475C-B472-93C9F322C8D2}" destId="{1F467C27-6097-438A-BD97-AD70B62E6F32}" srcOrd="6" destOrd="0" presId="urn:microsoft.com/office/officeart/2005/8/layout/target3"/>
    <dgm:cxn modelId="{AEC497A7-4E41-4271-A119-53D94B440982}" type="presParOf" srcId="{CE1378A0-0934-475C-B472-93C9F322C8D2}" destId="{BFBE3493-F218-4FF0-B873-89ED375E00E3}" srcOrd="7" destOrd="0" presId="urn:microsoft.com/office/officeart/2005/8/layout/target3"/>
    <dgm:cxn modelId="{52F313F1-CCBD-4AEE-B2E1-ACF6FE8FC78A}" type="presParOf" srcId="{CE1378A0-0934-475C-B472-93C9F322C8D2}" destId="{929B1C6A-A6B4-4262-B6F2-1AE6992A897E}" srcOrd="8" destOrd="0" presId="urn:microsoft.com/office/officeart/2005/8/layout/target3"/>
    <dgm:cxn modelId="{E8CFDB84-7205-406E-B722-346AA15673D5}" type="presParOf" srcId="{CE1378A0-0934-475C-B472-93C9F322C8D2}" destId="{A3A40A2F-8AC9-4F2C-910B-1EE8E23203D8}" srcOrd="9" destOrd="0" presId="urn:microsoft.com/office/officeart/2005/8/layout/target3"/>
    <dgm:cxn modelId="{557B8BD0-4A74-48A0-B763-1ED437062D10}" type="presParOf" srcId="{CE1378A0-0934-475C-B472-93C9F322C8D2}" destId="{BE059CF5-67DC-42C0-A8D8-CFB3E4A57956}" srcOrd="10" destOrd="0" presId="urn:microsoft.com/office/officeart/2005/8/layout/target3"/>
    <dgm:cxn modelId="{FFD3D3B5-09D0-4511-87B2-4C4E56333CD8}" type="presParOf" srcId="{CE1378A0-0934-475C-B472-93C9F322C8D2}" destId="{D34BB998-C0F2-4ED1-876E-7D01F5FFF754}" srcOrd="11" destOrd="0" presId="urn:microsoft.com/office/officeart/2005/8/layout/target3"/>
    <dgm:cxn modelId="{7BA75D88-3FF2-4F76-83E8-B14F952E548A}" type="presParOf" srcId="{CE1378A0-0934-475C-B472-93C9F322C8D2}" destId="{400A6B23-736B-40BF-A33A-F16E4FA9DBB4}" srcOrd="12" destOrd="0" presId="urn:microsoft.com/office/officeart/2005/8/layout/target3"/>
    <dgm:cxn modelId="{1369D5E4-B3B8-462C-B6B2-09256332D8B3}" type="presParOf" srcId="{CE1378A0-0934-475C-B472-93C9F322C8D2}" destId="{F89CC859-DFC5-4766-B272-687285B18870}" srcOrd="13" destOrd="0" presId="urn:microsoft.com/office/officeart/2005/8/layout/target3"/>
    <dgm:cxn modelId="{B1AD7A3C-F0CB-4975-A139-DD566A2A3628}" type="presParOf" srcId="{CE1378A0-0934-475C-B472-93C9F322C8D2}" destId="{88FE5123-81E2-4E47-8BCA-C2E43AE5ED87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DDE116-DFB6-40B9-8B8C-B4A9CB9F626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67DB57B-82FD-4BC7-87AD-2A3047ECFDD3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C" sz="1400" dirty="0" smtClean="0"/>
            <a:t>RESPONSABILIDAD SOCIAL</a:t>
          </a:r>
          <a:endParaRPr lang="es-EC" sz="1400" dirty="0"/>
        </a:p>
      </dgm:t>
    </dgm:pt>
    <dgm:pt modelId="{F5F303F0-F154-45FC-AD82-754E09A1F3E1}" type="parTrans" cxnId="{6FB9CCA3-71B4-4E7A-BDC5-AAAE97C801BA}">
      <dgm:prSet/>
      <dgm:spPr/>
      <dgm:t>
        <a:bodyPr/>
        <a:lstStyle/>
        <a:p>
          <a:endParaRPr lang="es-EC"/>
        </a:p>
      </dgm:t>
    </dgm:pt>
    <dgm:pt modelId="{0BB4E963-36AE-4765-903A-23C20BBCAB8F}" type="sibTrans" cxnId="{6FB9CCA3-71B4-4E7A-BDC5-AAAE97C801BA}">
      <dgm:prSet/>
      <dgm:spPr/>
      <dgm:t>
        <a:bodyPr/>
        <a:lstStyle/>
        <a:p>
          <a:endParaRPr lang="es-EC"/>
        </a:p>
      </dgm:t>
    </dgm:pt>
    <dgm:pt modelId="{665F6498-EAF9-4C8D-AA34-DF5F4DE97650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C" sz="1600" dirty="0" smtClean="0"/>
            <a:t>Sociales</a:t>
          </a:r>
          <a:endParaRPr lang="es-EC" sz="1600" dirty="0"/>
        </a:p>
      </dgm:t>
    </dgm:pt>
    <dgm:pt modelId="{5C9351B5-5E0D-456A-84F7-CA2E21B7DB7A}" type="parTrans" cxnId="{A541C22D-0B4A-4F00-8B3D-51CCA7359325}">
      <dgm:prSet/>
      <dgm:spPr/>
      <dgm:t>
        <a:bodyPr/>
        <a:lstStyle/>
        <a:p>
          <a:endParaRPr lang="es-EC"/>
        </a:p>
      </dgm:t>
    </dgm:pt>
    <dgm:pt modelId="{E62F1B3A-7ED9-4A5C-A81D-CBDCBA3388A9}" type="sibTrans" cxnId="{A541C22D-0B4A-4F00-8B3D-51CCA7359325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s-EC"/>
        </a:p>
      </dgm:t>
    </dgm:pt>
    <dgm:pt modelId="{40CECE6E-702A-4660-96B5-7AAB0CF7B9AE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C" sz="1600" dirty="0" smtClean="0"/>
            <a:t>Finanzas y Tributarias</a:t>
          </a:r>
          <a:endParaRPr lang="es-EC" sz="1600" dirty="0"/>
        </a:p>
      </dgm:t>
    </dgm:pt>
    <dgm:pt modelId="{F601209D-12D4-4AEC-9183-7F1063F9B549}" type="parTrans" cxnId="{D063E4D2-716F-4F55-A6FD-ACFF84B438A1}">
      <dgm:prSet/>
      <dgm:spPr/>
      <dgm:t>
        <a:bodyPr/>
        <a:lstStyle/>
        <a:p>
          <a:endParaRPr lang="es-EC"/>
        </a:p>
      </dgm:t>
    </dgm:pt>
    <dgm:pt modelId="{4DFAC45C-4C15-481D-97D1-DDC96A76EB13}" type="sibTrans" cxnId="{D063E4D2-716F-4F55-A6FD-ACFF84B438A1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s-EC"/>
        </a:p>
      </dgm:t>
    </dgm:pt>
    <dgm:pt modelId="{5294B539-2C0B-4C59-B71B-3FBDF807DBD1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C" sz="1600" dirty="0" smtClean="0"/>
            <a:t>Productivas</a:t>
          </a:r>
          <a:endParaRPr lang="es-EC" sz="1600" dirty="0"/>
        </a:p>
      </dgm:t>
    </dgm:pt>
    <dgm:pt modelId="{DCB59358-3C50-4CB8-A013-EA930900EC02}" type="parTrans" cxnId="{EB39193C-13DF-4CCC-806E-99670436E21B}">
      <dgm:prSet/>
      <dgm:spPr/>
      <dgm:t>
        <a:bodyPr/>
        <a:lstStyle/>
        <a:p>
          <a:endParaRPr lang="es-EC"/>
        </a:p>
      </dgm:t>
    </dgm:pt>
    <dgm:pt modelId="{CF188AF3-29AF-4CFB-9373-A7C3ACC3FADE}" type="sibTrans" cxnId="{EB39193C-13DF-4CCC-806E-99670436E21B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s-EC"/>
        </a:p>
      </dgm:t>
    </dgm:pt>
    <dgm:pt modelId="{AF8997DC-DC9C-4E9E-97D8-E4FDEA7757C0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C" sz="1600" dirty="0" smtClean="0"/>
            <a:t>Ambientales</a:t>
          </a:r>
          <a:endParaRPr lang="es-EC" sz="1600" dirty="0"/>
        </a:p>
      </dgm:t>
    </dgm:pt>
    <dgm:pt modelId="{572C1DC6-1EDE-4205-A3AB-74E4072C1D92}" type="parTrans" cxnId="{2FA014D2-2174-4223-B5AD-E8B3BD0BB8EE}">
      <dgm:prSet/>
      <dgm:spPr/>
      <dgm:t>
        <a:bodyPr/>
        <a:lstStyle/>
        <a:p>
          <a:endParaRPr lang="es-EC"/>
        </a:p>
      </dgm:t>
    </dgm:pt>
    <dgm:pt modelId="{09738798-0BEB-496B-8BD1-8D104555B245}" type="sibTrans" cxnId="{2FA014D2-2174-4223-B5AD-E8B3BD0BB8EE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s-EC"/>
        </a:p>
      </dgm:t>
    </dgm:pt>
    <dgm:pt modelId="{2C98A5DA-9267-4137-9176-4CEABEE8CFCD}" type="pres">
      <dgm:prSet presAssocID="{0DDDE116-DFB6-40B9-8B8C-B4A9CB9F626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F149D33-9225-46DB-B50A-395D25D313F8}" type="pres">
      <dgm:prSet presAssocID="{A67DB57B-82FD-4BC7-87AD-2A3047ECFDD3}" presName="centerShape" presStyleLbl="node0" presStyleIdx="0" presStyleCnt="1" custScaleX="141921" custScaleY="91520"/>
      <dgm:spPr/>
      <dgm:t>
        <a:bodyPr/>
        <a:lstStyle/>
        <a:p>
          <a:endParaRPr lang="es-EC"/>
        </a:p>
      </dgm:t>
    </dgm:pt>
    <dgm:pt modelId="{5D6A7101-8BF9-4048-B97A-29E8D6B19A68}" type="pres">
      <dgm:prSet presAssocID="{665F6498-EAF9-4C8D-AA34-DF5F4DE97650}" presName="node" presStyleLbl="node1" presStyleIdx="0" presStyleCnt="4" custScaleX="130140" custRadScaleRad="10403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A1B1917-6943-4F7D-AF78-AE1A2477B37E}" type="pres">
      <dgm:prSet presAssocID="{665F6498-EAF9-4C8D-AA34-DF5F4DE97650}" presName="dummy" presStyleCnt="0"/>
      <dgm:spPr/>
    </dgm:pt>
    <dgm:pt modelId="{AA3B49A0-CE22-46FB-9F8D-C4D6ED464C6C}" type="pres">
      <dgm:prSet presAssocID="{E62F1B3A-7ED9-4A5C-A81D-CBDCBA3388A9}" presName="sibTrans" presStyleLbl="sibTrans2D1" presStyleIdx="0" presStyleCnt="4"/>
      <dgm:spPr/>
      <dgm:t>
        <a:bodyPr/>
        <a:lstStyle/>
        <a:p>
          <a:endParaRPr lang="es-EC"/>
        </a:p>
      </dgm:t>
    </dgm:pt>
    <dgm:pt modelId="{7FEA81FB-3CAD-4B96-8643-DDA4C63537CE}" type="pres">
      <dgm:prSet presAssocID="{40CECE6E-702A-4660-96B5-7AAB0CF7B9AE}" presName="node" presStyleLbl="node1" presStyleIdx="1" presStyleCnt="4" custScaleX="127218" custRadScaleRad="12686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E506B31-E049-45DE-86DB-E1071CDF862F}" type="pres">
      <dgm:prSet presAssocID="{40CECE6E-702A-4660-96B5-7AAB0CF7B9AE}" presName="dummy" presStyleCnt="0"/>
      <dgm:spPr/>
    </dgm:pt>
    <dgm:pt modelId="{2BE25A40-09EA-4575-82E2-E69F97E273B8}" type="pres">
      <dgm:prSet presAssocID="{4DFAC45C-4C15-481D-97D1-DDC96A76EB13}" presName="sibTrans" presStyleLbl="sibTrans2D1" presStyleIdx="1" presStyleCnt="4"/>
      <dgm:spPr/>
      <dgm:t>
        <a:bodyPr/>
        <a:lstStyle/>
        <a:p>
          <a:endParaRPr lang="es-EC"/>
        </a:p>
      </dgm:t>
    </dgm:pt>
    <dgm:pt modelId="{42C5E771-691B-4D91-9CC9-8E93411296AF}" type="pres">
      <dgm:prSet presAssocID="{5294B539-2C0B-4C59-B71B-3FBDF807DBD1}" presName="node" presStyleLbl="node1" presStyleIdx="2" presStyleCnt="4" custScaleX="1279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4AED5BA-D81F-4EAF-B8BC-1A6E4D2F5579}" type="pres">
      <dgm:prSet presAssocID="{5294B539-2C0B-4C59-B71B-3FBDF807DBD1}" presName="dummy" presStyleCnt="0"/>
      <dgm:spPr/>
    </dgm:pt>
    <dgm:pt modelId="{A4CE8A6E-037D-4885-925E-D599914E8509}" type="pres">
      <dgm:prSet presAssocID="{CF188AF3-29AF-4CFB-9373-A7C3ACC3FADE}" presName="sibTrans" presStyleLbl="sibTrans2D1" presStyleIdx="2" presStyleCnt="4"/>
      <dgm:spPr/>
      <dgm:t>
        <a:bodyPr/>
        <a:lstStyle/>
        <a:p>
          <a:endParaRPr lang="es-EC"/>
        </a:p>
      </dgm:t>
    </dgm:pt>
    <dgm:pt modelId="{CEB1F741-8C74-431C-9048-FAAEAA227659}" type="pres">
      <dgm:prSet presAssocID="{AF8997DC-DC9C-4E9E-97D8-E4FDEA7757C0}" presName="node" presStyleLbl="node1" presStyleIdx="3" presStyleCnt="4" custScaleX="136000" custRadScaleRad="13599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4C4F44B-684F-4C3A-95C6-BD7A7BF6FCE8}" type="pres">
      <dgm:prSet presAssocID="{AF8997DC-DC9C-4E9E-97D8-E4FDEA7757C0}" presName="dummy" presStyleCnt="0"/>
      <dgm:spPr/>
    </dgm:pt>
    <dgm:pt modelId="{216E29F4-F26B-48A8-9336-92B8DF9EAA72}" type="pres">
      <dgm:prSet presAssocID="{09738798-0BEB-496B-8BD1-8D104555B245}" presName="sibTrans" presStyleLbl="sibTrans2D1" presStyleIdx="3" presStyleCnt="4"/>
      <dgm:spPr/>
      <dgm:t>
        <a:bodyPr/>
        <a:lstStyle/>
        <a:p>
          <a:endParaRPr lang="es-EC"/>
        </a:p>
      </dgm:t>
    </dgm:pt>
  </dgm:ptLst>
  <dgm:cxnLst>
    <dgm:cxn modelId="{1DAE6F60-09F8-4287-9FFB-17734114DAE0}" type="presOf" srcId="{E62F1B3A-7ED9-4A5C-A81D-CBDCBA3388A9}" destId="{AA3B49A0-CE22-46FB-9F8D-C4D6ED464C6C}" srcOrd="0" destOrd="0" presId="urn:microsoft.com/office/officeart/2005/8/layout/radial6"/>
    <dgm:cxn modelId="{6FFD7E55-F3C2-43FF-8F69-BF3B352E04E2}" type="presOf" srcId="{0DDDE116-DFB6-40B9-8B8C-B4A9CB9F6263}" destId="{2C98A5DA-9267-4137-9176-4CEABEE8CFCD}" srcOrd="0" destOrd="0" presId="urn:microsoft.com/office/officeart/2005/8/layout/radial6"/>
    <dgm:cxn modelId="{9076CA27-FEA7-4D6B-B4F5-53E8CF3C1072}" type="presOf" srcId="{4DFAC45C-4C15-481D-97D1-DDC96A76EB13}" destId="{2BE25A40-09EA-4575-82E2-E69F97E273B8}" srcOrd="0" destOrd="0" presId="urn:microsoft.com/office/officeart/2005/8/layout/radial6"/>
    <dgm:cxn modelId="{71ACA094-D080-4795-989B-35091322D713}" type="presOf" srcId="{09738798-0BEB-496B-8BD1-8D104555B245}" destId="{216E29F4-F26B-48A8-9336-92B8DF9EAA72}" srcOrd="0" destOrd="0" presId="urn:microsoft.com/office/officeart/2005/8/layout/radial6"/>
    <dgm:cxn modelId="{6FB9CCA3-71B4-4E7A-BDC5-AAAE97C801BA}" srcId="{0DDDE116-DFB6-40B9-8B8C-B4A9CB9F6263}" destId="{A67DB57B-82FD-4BC7-87AD-2A3047ECFDD3}" srcOrd="0" destOrd="0" parTransId="{F5F303F0-F154-45FC-AD82-754E09A1F3E1}" sibTransId="{0BB4E963-36AE-4765-903A-23C20BBCAB8F}"/>
    <dgm:cxn modelId="{EB39193C-13DF-4CCC-806E-99670436E21B}" srcId="{A67DB57B-82FD-4BC7-87AD-2A3047ECFDD3}" destId="{5294B539-2C0B-4C59-B71B-3FBDF807DBD1}" srcOrd="2" destOrd="0" parTransId="{DCB59358-3C50-4CB8-A013-EA930900EC02}" sibTransId="{CF188AF3-29AF-4CFB-9373-A7C3ACC3FADE}"/>
    <dgm:cxn modelId="{A541C22D-0B4A-4F00-8B3D-51CCA7359325}" srcId="{A67DB57B-82FD-4BC7-87AD-2A3047ECFDD3}" destId="{665F6498-EAF9-4C8D-AA34-DF5F4DE97650}" srcOrd="0" destOrd="0" parTransId="{5C9351B5-5E0D-456A-84F7-CA2E21B7DB7A}" sibTransId="{E62F1B3A-7ED9-4A5C-A81D-CBDCBA3388A9}"/>
    <dgm:cxn modelId="{D063E4D2-716F-4F55-A6FD-ACFF84B438A1}" srcId="{A67DB57B-82FD-4BC7-87AD-2A3047ECFDD3}" destId="{40CECE6E-702A-4660-96B5-7AAB0CF7B9AE}" srcOrd="1" destOrd="0" parTransId="{F601209D-12D4-4AEC-9183-7F1063F9B549}" sibTransId="{4DFAC45C-4C15-481D-97D1-DDC96A76EB13}"/>
    <dgm:cxn modelId="{F7E1401B-ECAF-400B-9FA7-8F1433F98490}" type="presOf" srcId="{665F6498-EAF9-4C8D-AA34-DF5F4DE97650}" destId="{5D6A7101-8BF9-4048-B97A-29E8D6B19A68}" srcOrd="0" destOrd="0" presId="urn:microsoft.com/office/officeart/2005/8/layout/radial6"/>
    <dgm:cxn modelId="{564D1E4D-4940-4FB3-B7BB-F1EFDC4BA007}" type="presOf" srcId="{AF8997DC-DC9C-4E9E-97D8-E4FDEA7757C0}" destId="{CEB1F741-8C74-431C-9048-FAAEAA227659}" srcOrd="0" destOrd="0" presId="urn:microsoft.com/office/officeart/2005/8/layout/radial6"/>
    <dgm:cxn modelId="{2FA014D2-2174-4223-B5AD-E8B3BD0BB8EE}" srcId="{A67DB57B-82FD-4BC7-87AD-2A3047ECFDD3}" destId="{AF8997DC-DC9C-4E9E-97D8-E4FDEA7757C0}" srcOrd="3" destOrd="0" parTransId="{572C1DC6-1EDE-4205-A3AB-74E4072C1D92}" sibTransId="{09738798-0BEB-496B-8BD1-8D104555B245}"/>
    <dgm:cxn modelId="{44E944AE-CF59-4D97-974A-BB21A90E099B}" type="presOf" srcId="{5294B539-2C0B-4C59-B71B-3FBDF807DBD1}" destId="{42C5E771-691B-4D91-9CC9-8E93411296AF}" srcOrd="0" destOrd="0" presId="urn:microsoft.com/office/officeart/2005/8/layout/radial6"/>
    <dgm:cxn modelId="{F29B86E7-2EB3-4395-9716-B4B8436ADAE5}" type="presOf" srcId="{A67DB57B-82FD-4BC7-87AD-2A3047ECFDD3}" destId="{FF149D33-9225-46DB-B50A-395D25D313F8}" srcOrd="0" destOrd="0" presId="urn:microsoft.com/office/officeart/2005/8/layout/radial6"/>
    <dgm:cxn modelId="{3ED7A9CD-DD48-42F1-A96F-80A6B2B2B3CC}" type="presOf" srcId="{CF188AF3-29AF-4CFB-9373-A7C3ACC3FADE}" destId="{A4CE8A6E-037D-4885-925E-D599914E8509}" srcOrd="0" destOrd="0" presId="urn:microsoft.com/office/officeart/2005/8/layout/radial6"/>
    <dgm:cxn modelId="{41363E1B-5601-450C-9750-D202C5282376}" type="presOf" srcId="{40CECE6E-702A-4660-96B5-7AAB0CF7B9AE}" destId="{7FEA81FB-3CAD-4B96-8643-DDA4C63537CE}" srcOrd="0" destOrd="0" presId="urn:microsoft.com/office/officeart/2005/8/layout/radial6"/>
    <dgm:cxn modelId="{9AA1D01C-0D26-4B99-AF2A-C57C0E72A47A}" type="presParOf" srcId="{2C98A5DA-9267-4137-9176-4CEABEE8CFCD}" destId="{FF149D33-9225-46DB-B50A-395D25D313F8}" srcOrd="0" destOrd="0" presId="urn:microsoft.com/office/officeart/2005/8/layout/radial6"/>
    <dgm:cxn modelId="{A7771B74-C599-4948-B1BA-CF8DDCB718C3}" type="presParOf" srcId="{2C98A5DA-9267-4137-9176-4CEABEE8CFCD}" destId="{5D6A7101-8BF9-4048-B97A-29E8D6B19A68}" srcOrd="1" destOrd="0" presId="urn:microsoft.com/office/officeart/2005/8/layout/radial6"/>
    <dgm:cxn modelId="{79144F42-43F5-46BF-8D51-D8F3E720A4A9}" type="presParOf" srcId="{2C98A5DA-9267-4137-9176-4CEABEE8CFCD}" destId="{5A1B1917-6943-4F7D-AF78-AE1A2477B37E}" srcOrd="2" destOrd="0" presId="urn:microsoft.com/office/officeart/2005/8/layout/radial6"/>
    <dgm:cxn modelId="{3B441C4E-58F0-46BC-BDF2-591E0252D4AD}" type="presParOf" srcId="{2C98A5DA-9267-4137-9176-4CEABEE8CFCD}" destId="{AA3B49A0-CE22-46FB-9F8D-C4D6ED464C6C}" srcOrd="3" destOrd="0" presId="urn:microsoft.com/office/officeart/2005/8/layout/radial6"/>
    <dgm:cxn modelId="{A571615E-C4F6-402A-9450-EE8C45164476}" type="presParOf" srcId="{2C98A5DA-9267-4137-9176-4CEABEE8CFCD}" destId="{7FEA81FB-3CAD-4B96-8643-DDA4C63537CE}" srcOrd="4" destOrd="0" presId="urn:microsoft.com/office/officeart/2005/8/layout/radial6"/>
    <dgm:cxn modelId="{6C4773DA-EF94-4370-BEED-767E609A7335}" type="presParOf" srcId="{2C98A5DA-9267-4137-9176-4CEABEE8CFCD}" destId="{CE506B31-E049-45DE-86DB-E1071CDF862F}" srcOrd="5" destOrd="0" presId="urn:microsoft.com/office/officeart/2005/8/layout/radial6"/>
    <dgm:cxn modelId="{94B3FCEE-D825-43E4-B28C-50386D2B94FA}" type="presParOf" srcId="{2C98A5DA-9267-4137-9176-4CEABEE8CFCD}" destId="{2BE25A40-09EA-4575-82E2-E69F97E273B8}" srcOrd="6" destOrd="0" presId="urn:microsoft.com/office/officeart/2005/8/layout/radial6"/>
    <dgm:cxn modelId="{AB91D6DE-E837-4C63-B95B-CE6D33900A65}" type="presParOf" srcId="{2C98A5DA-9267-4137-9176-4CEABEE8CFCD}" destId="{42C5E771-691B-4D91-9CC9-8E93411296AF}" srcOrd="7" destOrd="0" presId="urn:microsoft.com/office/officeart/2005/8/layout/radial6"/>
    <dgm:cxn modelId="{711D4528-A5EB-4474-BB35-69B4DEAE929D}" type="presParOf" srcId="{2C98A5DA-9267-4137-9176-4CEABEE8CFCD}" destId="{B4AED5BA-D81F-4EAF-B8BC-1A6E4D2F5579}" srcOrd="8" destOrd="0" presId="urn:microsoft.com/office/officeart/2005/8/layout/radial6"/>
    <dgm:cxn modelId="{A1A4BFB2-423F-4940-98B0-252425F2FB2C}" type="presParOf" srcId="{2C98A5DA-9267-4137-9176-4CEABEE8CFCD}" destId="{A4CE8A6E-037D-4885-925E-D599914E8509}" srcOrd="9" destOrd="0" presId="urn:microsoft.com/office/officeart/2005/8/layout/radial6"/>
    <dgm:cxn modelId="{36B79EB9-BEF3-44DF-862A-03C5F5C84EC9}" type="presParOf" srcId="{2C98A5DA-9267-4137-9176-4CEABEE8CFCD}" destId="{CEB1F741-8C74-431C-9048-FAAEAA227659}" srcOrd="10" destOrd="0" presId="urn:microsoft.com/office/officeart/2005/8/layout/radial6"/>
    <dgm:cxn modelId="{B0517689-763D-4590-8E60-1024200D0537}" type="presParOf" srcId="{2C98A5DA-9267-4137-9176-4CEABEE8CFCD}" destId="{04C4F44B-684F-4C3A-95C6-BD7A7BF6FCE8}" srcOrd="11" destOrd="0" presId="urn:microsoft.com/office/officeart/2005/8/layout/radial6"/>
    <dgm:cxn modelId="{DEEEBA34-43D3-4898-9256-D453AF7AB477}" type="presParOf" srcId="{2C98A5DA-9267-4137-9176-4CEABEE8CFCD}" destId="{216E29F4-F26B-48A8-9336-92B8DF9EAA7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D73AD5-4D2B-4398-BE2B-3746332AADF2}" type="doc">
      <dgm:prSet loTypeId="urn:microsoft.com/office/officeart/2005/8/layout/funnel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D6A2EC96-D3BF-4752-A875-61DB080FCACE}">
      <dgm:prSet phldrT="[Texto]"/>
      <dgm:spPr/>
      <dgm:t>
        <a:bodyPr/>
        <a:lstStyle/>
        <a:p>
          <a:r>
            <a:rPr lang="es-EC" dirty="0" smtClean="0"/>
            <a:t>Salud </a:t>
          </a:r>
        </a:p>
        <a:p>
          <a:r>
            <a:rPr lang="es-EC" dirty="0" smtClean="0"/>
            <a:t>Educación</a:t>
          </a:r>
        </a:p>
        <a:p>
          <a:r>
            <a:rPr lang="es-EC" dirty="0" smtClean="0"/>
            <a:t>Trabajo</a:t>
          </a:r>
          <a:endParaRPr lang="es-EC" dirty="0"/>
        </a:p>
      </dgm:t>
    </dgm:pt>
    <dgm:pt modelId="{375D45F7-5938-4CF5-811E-1B4FE5D19238}" type="parTrans" cxnId="{2E4F8D2A-28B4-4461-91C4-9778A69281C8}">
      <dgm:prSet/>
      <dgm:spPr/>
      <dgm:t>
        <a:bodyPr/>
        <a:lstStyle/>
        <a:p>
          <a:endParaRPr lang="es-EC"/>
        </a:p>
      </dgm:t>
    </dgm:pt>
    <dgm:pt modelId="{5758B6A7-5C83-4F36-98CC-F1AC4809844B}" type="sibTrans" cxnId="{2E4F8D2A-28B4-4461-91C4-9778A69281C8}">
      <dgm:prSet/>
      <dgm:spPr/>
      <dgm:t>
        <a:bodyPr/>
        <a:lstStyle/>
        <a:p>
          <a:endParaRPr lang="es-EC"/>
        </a:p>
      </dgm:t>
    </dgm:pt>
    <dgm:pt modelId="{02C34FA1-DCE7-479D-9A10-F7E2CF150899}">
      <dgm:prSet phldrT="[Texto]"/>
      <dgm:spPr/>
      <dgm:t>
        <a:bodyPr/>
        <a:lstStyle/>
        <a:p>
          <a:r>
            <a:rPr lang="es-EC" dirty="0" smtClean="0"/>
            <a:t>Producción</a:t>
          </a:r>
        </a:p>
        <a:p>
          <a:r>
            <a:rPr lang="es-EC" dirty="0" smtClean="0"/>
            <a:t>Migración</a:t>
          </a:r>
        </a:p>
        <a:p>
          <a:r>
            <a:rPr lang="es-EC" dirty="0" smtClean="0"/>
            <a:t>Vivienda</a:t>
          </a:r>
          <a:endParaRPr lang="es-EC" dirty="0"/>
        </a:p>
      </dgm:t>
    </dgm:pt>
    <dgm:pt modelId="{3DC51E67-6A86-4736-936D-81B0E7154990}" type="parTrans" cxnId="{22D124BC-1BDB-499D-BD93-3831526E8CA4}">
      <dgm:prSet/>
      <dgm:spPr/>
      <dgm:t>
        <a:bodyPr/>
        <a:lstStyle/>
        <a:p>
          <a:endParaRPr lang="es-EC"/>
        </a:p>
      </dgm:t>
    </dgm:pt>
    <dgm:pt modelId="{171CF451-98E2-47F6-AC07-D23E89044F79}" type="sibTrans" cxnId="{22D124BC-1BDB-499D-BD93-3831526E8CA4}">
      <dgm:prSet/>
      <dgm:spPr/>
      <dgm:t>
        <a:bodyPr/>
        <a:lstStyle/>
        <a:p>
          <a:endParaRPr lang="es-EC"/>
        </a:p>
      </dgm:t>
    </dgm:pt>
    <dgm:pt modelId="{932FF89A-21CC-4CAE-8711-0637167618AD}">
      <dgm:prSet phldrT="[Texto]" custT="1"/>
      <dgm:spPr/>
      <dgm:t>
        <a:bodyPr/>
        <a:lstStyle/>
        <a:p>
          <a:endParaRPr lang="es-EC"/>
        </a:p>
      </dgm:t>
    </dgm:pt>
    <dgm:pt modelId="{E9CAF44C-EF08-4DE5-ABD4-2BD92333D846}" type="parTrans" cxnId="{B5BF462D-91E4-48BD-91DD-0966D5F2E3B6}">
      <dgm:prSet/>
      <dgm:spPr/>
      <dgm:t>
        <a:bodyPr/>
        <a:lstStyle/>
        <a:p>
          <a:endParaRPr lang="es-EC"/>
        </a:p>
      </dgm:t>
    </dgm:pt>
    <dgm:pt modelId="{40C6DBC8-F4E6-4AFA-A17F-155BDAD227A5}" type="sibTrans" cxnId="{B5BF462D-91E4-48BD-91DD-0966D5F2E3B6}">
      <dgm:prSet/>
      <dgm:spPr/>
      <dgm:t>
        <a:bodyPr/>
        <a:lstStyle/>
        <a:p>
          <a:endParaRPr lang="es-EC"/>
        </a:p>
      </dgm:t>
    </dgm:pt>
    <dgm:pt modelId="{6891867A-AFB9-4C3E-885C-90E823C6C297}">
      <dgm:prSet/>
      <dgm:spPr/>
      <dgm:t>
        <a:bodyPr/>
        <a:lstStyle/>
        <a:p>
          <a:r>
            <a:rPr lang="es-EC" smtClean="0"/>
            <a:t>Protección Social</a:t>
          </a:r>
          <a:endParaRPr lang="es-EC" dirty="0" smtClean="0"/>
        </a:p>
      </dgm:t>
    </dgm:pt>
    <dgm:pt modelId="{1207F7E4-03DE-42D8-BC4B-3128CEE8BD4C}" type="parTrans" cxnId="{890602A5-5F03-4603-9BCF-D47606391A83}">
      <dgm:prSet/>
      <dgm:spPr/>
      <dgm:t>
        <a:bodyPr/>
        <a:lstStyle/>
        <a:p>
          <a:endParaRPr lang="es-EC"/>
        </a:p>
      </dgm:t>
    </dgm:pt>
    <dgm:pt modelId="{55751569-0204-4D69-9363-7A891ADECB5B}" type="sibTrans" cxnId="{890602A5-5F03-4603-9BCF-D47606391A83}">
      <dgm:prSet/>
      <dgm:spPr/>
      <dgm:t>
        <a:bodyPr/>
        <a:lstStyle/>
        <a:p>
          <a:endParaRPr lang="es-EC"/>
        </a:p>
      </dgm:t>
    </dgm:pt>
    <dgm:pt modelId="{8731783A-E092-43E8-BE26-A1A25A62554E}">
      <dgm:prSet custT="1"/>
      <dgm:spPr/>
      <dgm:t>
        <a:bodyPr/>
        <a:lstStyle/>
        <a:p>
          <a:r>
            <a:rPr lang="es-EC" sz="2800" dirty="0" smtClean="0">
              <a:latin typeface="Britannic Bold" pitchFamily="34" charset="0"/>
            </a:rPr>
            <a:t>Responsabilidad Social</a:t>
          </a:r>
          <a:endParaRPr lang="es-EC" sz="2400" dirty="0" smtClean="0">
            <a:latin typeface="Britannic Bold" pitchFamily="34" charset="0"/>
          </a:endParaRPr>
        </a:p>
      </dgm:t>
    </dgm:pt>
    <dgm:pt modelId="{A72850C8-DB26-4959-B7AD-88B6F92B6AA4}" type="parTrans" cxnId="{4499C169-3A53-413E-9A19-7D4D37E1E133}">
      <dgm:prSet/>
      <dgm:spPr/>
      <dgm:t>
        <a:bodyPr/>
        <a:lstStyle/>
        <a:p>
          <a:endParaRPr lang="es-EC"/>
        </a:p>
      </dgm:t>
    </dgm:pt>
    <dgm:pt modelId="{737D7B94-A3EB-4FCE-9877-7056160B1B2E}" type="sibTrans" cxnId="{4499C169-3A53-413E-9A19-7D4D37E1E133}">
      <dgm:prSet/>
      <dgm:spPr/>
      <dgm:t>
        <a:bodyPr/>
        <a:lstStyle/>
        <a:p>
          <a:endParaRPr lang="es-EC"/>
        </a:p>
      </dgm:t>
    </dgm:pt>
    <dgm:pt modelId="{9F1C27DB-4716-4980-A57D-95E4B77461FC}">
      <dgm:prSet/>
      <dgm:spPr/>
      <dgm:t>
        <a:bodyPr/>
        <a:lstStyle/>
        <a:p>
          <a:endParaRPr lang="es-EC"/>
        </a:p>
      </dgm:t>
    </dgm:pt>
    <dgm:pt modelId="{C8F7DCF0-D31A-4EBA-9CC7-03EBDBF4715A}" type="parTrans" cxnId="{318CDD9B-688A-4AED-9F79-F4C507609CA9}">
      <dgm:prSet/>
      <dgm:spPr/>
      <dgm:t>
        <a:bodyPr/>
        <a:lstStyle/>
        <a:p>
          <a:endParaRPr lang="es-EC"/>
        </a:p>
      </dgm:t>
    </dgm:pt>
    <dgm:pt modelId="{9B17AA84-DAD2-4B15-9401-998B9C7B9157}" type="sibTrans" cxnId="{318CDD9B-688A-4AED-9F79-F4C507609CA9}">
      <dgm:prSet/>
      <dgm:spPr/>
      <dgm:t>
        <a:bodyPr/>
        <a:lstStyle/>
        <a:p>
          <a:endParaRPr lang="es-EC"/>
        </a:p>
      </dgm:t>
    </dgm:pt>
    <dgm:pt modelId="{C163B01C-60E6-4B68-9E82-BC1A7FFB860A}">
      <dgm:prSet phldrT="[Texto]"/>
      <dgm:spPr/>
      <dgm:t>
        <a:bodyPr/>
        <a:lstStyle/>
        <a:p>
          <a:endParaRPr lang="es-EC"/>
        </a:p>
      </dgm:t>
    </dgm:pt>
    <dgm:pt modelId="{CA89C0FD-CEBB-4CB9-A905-7EC4714B83AA}" type="parTrans" cxnId="{E905105F-1910-40E8-95FB-58793630E778}">
      <dgm:prSet/>
      <dgm:spPr/>
      <dgm:t>
        <a:bodyPr/>
        <a:lstStyle/>
        <a:p>
          <a:endParaRPr lang="es-EC"/>
        </a:p>
      </dgm:t>
    </dgm:pt>
    <dgm:pt modelId="{B92DFD10-0F3D-4040-92DC-1A1301F9F904}" type="sibTrans" cxnId="{E905105F-1910-40E8-95FB-58793630E778}">
      <dgm:prSet/>
      <dgm:spPr/>
      <dgm:t>
        <a:bodyPr/>
        <a:lstStyle/>
        <a:p>
          <a:endParaRPr lang="es-EC"/>
        </a:p>
      </dgm:t>
    </dgm:pt>
    <dgm:pt modelId="{9CE61E81-AA2E-41B1-A29E-71B45695D2EA}">
      <dgm:prSet phldrT="[Texto]"/>
      <dgm:spPr/>
      <dgm:t>
        <a:bodyPr/>
        <a:lstStyle/>
        <a:p>
          <a:endParaRPr lang="es-EC"/>
        </a:p>
      </dgm:t>
    </dgm:pt>
    <dgm:pt modelId="{DCAEF2F4-657C-4D15-92B3-6761289C4541}" type="parTrans" cxnId="{3E074528-6351-4635-B101-A43EAA3C2E70}">
      <dgm:prSet/>
      <dgm:spPr/>
      <dgm:t>
        <a:bodyPr/>
        <a:lstStyle/>
        <a:p>
          <a:endParaRPr lang="es-EC"/>
        </a:p>
      </dgm:t>
    </dgm:pt>
    <dgm:pt modelId="{EE15DFAB-F517-4C74-8C3C-D825EC0D4D66}" type="sibTrans" cxnId="{3E074528-6351-4635-B101-A43EAA3C2E70}">
      <dgm:prSet/>
      <dgm:spPr/>
      <dgm:t>
        <a:bodyPr/>
        <a:lstStyle/>
        <a:p>
          <a:endParaRPr lang="es-EC"/>
        </a:p>
      </dgm:t>
    </dgm:pt>
    <dgm:pt modelId="{28F8C50F-0373-4DF6-8A52-77620823D60C}">
      <dgm:prSet phldrT="[Texto]"/>
      <dgm:spPr/>
      <dgm:t>
        <a:bodyPr/>
        <a:lstStyle/>
        <a:p>
          <a:endParaRPr lang="es-EC"/>
        </a:p>
      </dgm:t>
    </dgm:pt>
    <dgm:pt modelId="{C5A00469-8D27-44D3-8764-8F490BE7F982}" type="parTrans" cxnId="{0FB78E0C-B2B7-4A15-82AD-5DFEB06DBAEA}">
      <dgm:prSet/>
      <dgm:spPr/>
      <dgm:t>
        <a:bodyPr/>
        <a:lstStyle/>
        <a:p>
          <a:endParaRPr lang="es-EC"/>
        </a:p>
      </dgm:t>
    </dgm:pt>
    <dgm:pt modelId="{F827E782-5454-42B3-A2C9-748CBBCF68B8}" type="sibTrans" cxnId="{0FB78E0C-B2B7-4A15-82AD-5DFEB06DBAEA}">
      <dgm:prSet/>
      <dgm:spPr/>
      <dgm:t>
        <a:bodyPr/>
        <a:lstStyle/>
        <a:p>
          <a:endParaRPr lang="es-EC"/>
        </a:p>
      </dgm:t>
    </dgm:pt>
    <dgm:pt modelId="{6EC2B649-A952-458E-ADA1-BF739350B700}">
      <dgm:prSet phldrT="[Texto]"/>
      <dgm:spPr/>
      <dgm:t>
        <a:bodyPr/>
        <a:lstStyle/>
        <a:p>
          <a:endParaRPr lang="es-EC"/>
        </a:p>
      </dgm:t>
    </dgm:pt>
    <dgm:pt modelId="{6EF7830C-680A-4049-88C1-7E1669858308}" type="parTrans" cxnId="{33B33A93-86EC-45A4-B41C-B2636338D6B2}">
      <dgm:prSet/>
      <dgm:spPr/>
      <dgm:t>
        <a:bodyPr/>
        <a:lstStyle/>
        <a:p>
          <a:endParaRPr lang="es-EC"/>
        </a:p>
      </dgm:t>
    </dgm:pt>
    <dgm:pt modelId="{A5E9CF40-4B16-4DDF-96B7-090951EFC210}" type="sibTrans" cxnId="{33B33A93-86EC-45A4-B41C-B2636338D6B2}">
      <dgm:prSet/>
      <dgm:spPr/>
      <dgm:t>
        <a:bodyPr/>
        <a:lstStyle/>
        <a:p>
          <a:endParaRPr lang="es-EC"/>
        </a:p>
      </dgm:t>
    </dgm:pt>
    <dgm:pt modelId="{CAF94B82-CCEC-44C8-B6F6-0BF86E8408E5}">
      <dgm:prSet phldrT="[Texto]"/>
      <dgm:spPr/>
      <dgm:t>
        <a:bodyPr/>
        <a:lstStyle/>
        <a:p>
          <a:endParaRPr lang="es-EC"/>
        </a:p>
      </dgm:t>
    </dgm:pt>
    <dgm:pt modelId="{8E05F938-445B-4839-A2C4-2319364C6065}" type="parTrans" cxnId="{32A93A2A-2103-4DCF-8F20-B58686250E72}">
      <dgm:prSet/>
      <dgm:spPr/>
      <dgm:t>
        <a:bodyPr/>
        <a:lstStyle/>
        <a:p>
          <a:endParaRPr lang="es-EC"/>
        </a:p>
      </dgm:t>
    </dgm:pt>
    <dgm:pt modelId="{B203B53F-C758-45AE-B569-E0A5D88D7631}" type="sibTrans" cxnId="{32A93A2A-2103-4DCF-8F20-B58686250E72}">
      <dgm:prSet/>
      <dgm:spPr/>
      <dgm:t>
        <a:bodyPr/>
        <a:lstStyle/>
        <a:p>
          <a:endParaRPr lang="es-EC"/>
        </a:p>
      </dgm:t>
    </dgm:pt>
    <dgm:pt modelId="{D712CC05-2299-4B32-9EDC-1C4F0E9C24B1}">
      <dgm:prSet/>
      <dgm:spPr/>
      <dgm:t>
        <a:bodyPr/>
        <a:lstStyle/>
        <a:p>
          <a:endParaRPr lang="es-EC"/>
        </a:p>
      </dgm:t>
    </dgm:pt>
    <dgm:pt modelId="{DE2CAB26-0A5C-425D-90B9-ED2F396A87DB}" type="parTrans" cxnId="{A21B884D-523B-45E2-ABB8-49CF3DBB3928}">
      <dgm:prSet/>
      <dgm:spPr/>
      <dgm:t>
        <a:bodyPr/>
        <a:lstStyle/>
        <a:p>
          <a:endParaRPr lang="es-EC"/>
        </a:p>
      </dgm:t>
    </dgm:pt>
    <dgm:pt modelId="{1E03E40B-785D-4035-81C7-2E4B0A13D057}" type="sibTrans" cxnId="{A21B884D-523B-45E2-ABB8-49CF3DBB3928}">
      <dgm:prSet/>
      <dgm:spPr/>
      <dgm:t>
        <a:bodyPr/>
        <a:lstStyle/>
        <a:p>
          <a:endParaRPr lang="es-EC"/>
        </a:p>
      </dgm:t>
    </dgm:pt>
    <dgm:pt modelId="{34F6EB51-60A0-40F3-8EFE-B0C05BCCBF46}" type="pres">
      <dgm:prSet presAssocID="{64D73AD5-4D2B-4398-BE2B-3746332AADF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48F7F6B-22B5-4083-B9B3-F56F64151FE6}" type="pres">
      <dgm:prSet presAssocID="{64D73AD5-4D2B-4398-BE2B-3746332AADF2}" presName="ellipse" presStyleLbl="trBgShp" presStyleIdx="0" presStyleCnt="1" custLinFactNeighborX="1010" custLinFactNeighborY="2517"/>
      <dgm:spPr/>
      <dgm:t>
        <a:bodyPr/>
        <a:lstStyle/>
        <a:p>
          <a:endParaRPr lang="es-EC"/>
        </a:p>
      </dgm:t>
    </dgm:pt>
    <dgm:pt modelId="{9A8DA7DB-019A-4B11-856A-528BD9D9F194}" type="pres">
      <dgm:prSet presAssocID="{64D73AD5-4D2B-4398-BE2B-3746332AADF2}" presName="arrow1" presStyleLbl="fgShp" presStyleIdx="0" presStyleCnt="1"/>
      <dgm:spPr/>
      <dgm:t>
        <a:bodyPr/>
        <a:lstStyle/>
        <a:p>
          <a:endParaRPr lang="es-EC"/>
        </a:p>
      </dgm:t>
    </dgm:pt>
    <dgm:pt modelId="{FA73B01F-42F6-48B4-9B82-E9CF7E3313E8}" type="pres">
      <dgm:prSet presAssocID="{64D73AD5-4D2B-4398-BE2B-3746332AADF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C42238E-2B63-4C23-B0E7-C5443C4AD084}" type="pres">
      <dgm:prSet presAssocID="{02C34FA1-DCE7-479D-9A10-F7E2CF15089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4BD2B18-65D3-479B-8D42-67CFF0DC82F3}" type="pres">
      <dgm:prSet presAssocID="{6891867A-AFB9-4C3E-885C-90E823C6C297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6BD532E-7EAF-40D4-9B72-F5608C19D113}" type="pres">
      <dgm:prSet presAssocID="{8731783A-E092-43E8-BE26-A1A25A62554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2BC0C16-6FC4-473B-A131-7EDB8F4B4D85}" type="pres">
      <dgm:prSet presAssocID="{64D73AD5-4D2B-4398-BE2B-3746332AADF2}" presName="funnel" presStyleLbl="trAlignAcc1" presStyleIdx="0" presStyleCnt="1"/>
      <dgm:spPr/>
      <dgm:t>
        <a:bodyPr/>
        <a:lstStyle/>
        <a:p>
          <a:endParaRPr lang="es-EC"/>
        </a:p>
      </dgm:t>
    </dgm:pt>
  </dgm:ptLst>
  <dgm:cxnLst>
    <dgm:cxn modelId="{2E4F8D2A-28B4-4461-91C4-9778A69281C8}" srcId="{64D73AD5-4D2B-4398-BE2B-3746332AADF2}" destId="{D6A2EC96-D3BF-4752-A875-61DB080FCACE}" srcOrd="0" destOrd="0" parTransId="{375D45F7-5938-4CF5-811E-1B4FE5D19238}" sibTransId="{5758B6A7-5C83-4F36-98CC-F1AC4809844B}"/>
    <dgm:cxn modelId="{3E074528-6351-4635-B101-A43EAA3C2E70}" srcId="{64D73AD5-4D2B-4398-BE2B-3746332AADF2}" destId="{9CE61E81-AA2E-41B1-A29E-71B45695D2EA}" srcOrd="7" destOrd="0" parTransId="{DCAEF2F4-657C-4D15-92B3-6761289C4541}" sibTransId="{EE15DFAB-F517-4C74-8C3C-D825EC0D4D66}"/>
    <dgm:cxn modelId="{8FD9781E-C2AA-4BFA-B560-CA04299397B6}" type="presOf" srcId="{64D73AD5-4D2B-4398-BE2B-3746332AADF2}" destId="{34F6EB51-60A0-40F3-8EFE-B0C05BCCBF46}" srcOrd="0" destOrd="0" presId="urn:microsoft.com/office/officeart/2005/8/layout/funnel1"/>
    <dgm:cxn modelId="{0FB78E0C-B2B7-4A15-82AD-5DFEB06DBAEA}" srcId="{64D73AD5-4D2B-4398-BE2B-3746332AADF2}" destId="{28F8C50F-0373-4DF6-8A52-77620823D60C}" srcOrd="8" destOrd="0" parTransId="{C5A00469-8D27-44D3-8764-8F490BE7F982}" sibTransId="{F827E782-5454-42B3-A2C9-748CBBCF68B8}"/>
    <dgm:cxn modelId="{A21B884D-523B-45E2-ABB8-49CF3DBB3928}" srcId="{64D73AD5-4D2B-4398-BE2B-3746332AADF2}" destId="{D712CC05-2299-4B32-9EDC-1C4F0E9C24B1}" srcOrd="11" destOrd="0" parTransId="{DE2CAB26-0A5C-425D-90B9-ED2F396A87DB}" sibTransId="{1E03E40B-785D-4035-81C7-2E4B0A13D057}"/>
    <dgm:cxn modelId="{33B33A93-86EC-45A4-B41C-B2636338D6B2}" srcId="{64D73AD5-4D2B-4398-BE2B-3746332AADF2}" destId="{6EC2B649-A952-458E-ADA1-BF739350B700}" srcOrd="9" destOrd="0" parTransId="{6EF7830C-680A-4049-88C1-7E1669858308}" sibTransId="{A5E9CF40-4B16-4DDF-96B7-090951EFC210}"/>
    <dgm:cxn modelId="{318CDD9B-688A-4AED-9F79-F4C507609CA9}" srcId="{64D73AD5-4D2B-4398-BE2B-3746332AADF2}" destId="{9F1C27DB-4716-4980-A57D-95E4B77461FC}" srcOrd="4" destOrd="0" parTransId="{C8F7DCF0-D31A-4EBA-9CC7-03EBDBF4715A}" sibTransId="{9B17AA84-DAD2-4B15-9401-998B9C7B9157}"/>
    <dgm:cxn modelId="{1D93D567-32DF-40E5-9BAA-258E55B73233}" type="presOf" srcId="{8731783A-E092-43E8-BE26-A1A25A62554E}" destId="{FA73B01F-42F6-48B4-9B82-E9CF7E3313E8}" srcOrd="0" destOrd="0" presId="urn:microsoft.com/office/officeart/2005/8/layout/funnel1"/>
    <dgm:cxn modelId="{4499C169-3A53-413E-9A19-7D4D37E1E133}" srcId="{64D73AD5-4D2B-4398-BE2B-3746332AADF2}" destId="{8731783A-E092-43E8-BE26-A1A25A62554E}" srcOrd="3" destOrd="0" parTransId="{A72850C8-DB26-4959-B7AD-88B6F92B6AA4}" sibTransId="{737D7B94-A3EB-4FCE-9877-7056160B1B2E}"/>
    <dgm:cxn modelId="{E905105F-1910-40E8-95FB-58793630E778}" srcId="{64D73AD5-4D2B-4398-BE2B-3746332AADF2}" destId="{C163B01C-60E6-4B68-9E82-BC1A7FFB860A}" srcOrd="6" destOrd="0" parTransId="{CA89C0FD-CEBB-4CB9-A905-7EC4714B83AA}" sibTransId="{B92DFD10-0F3D-4040-92DC-1A1301F9F904}"/>
    <dgm:cxn modelId="{22D124BC-1BDB-499D-BD93-3831526E8CA4}" srcId="{64D73AD5-4D2B-4398-BE2B-3746332AADF2}" destId="{02C34FA1-DCE7-479D-9A10-F7E2CF150899}" srcOrd="1" destOrd="0" parTransId="{3DC51E67-6A86-4736-936D-81B0E7154990}" sibTransId="{171CF451-98E2-47F6-AC07-D23E89044F79}"/>
    <dgm:cxn modelId="{890602A5-5F03-4603-9BCF-D47606391A83}" srcId="{64D73AD5-4D2B-4398-BE2B-3746332AADF2}" destId="{6891867A-AFB9-4C3E-885C-90E823C6C297}" srcOrd="2" destOrd="0" parTransId="{1207F7E4-03DE-42D8-BC4B-3128CEE8BD4C}" sibTransId="{55751569-0204-4D69-9363-7A891ADECB5B}"/>
    <dgm:cxn modelId="{B5BF462D-91E4-48BD-91DD-0966D5F2E3B6}" srcId="{64D73AD5-4D2B-4398-BE2B-3746332AADF2}" destId="{932FF89A-21CC-4CAE-8711-0637167618AD}" srcOrd="5" destOrd="0" parTransId="{E9CAF44C-EF08-4DE5-ABD4-2BD92333D846}" sibTransId="{40C6DBC8-F4E6-4AFA-A17F-155BDAD227A5}"/>
    <dgm:cxn modelId="{E293DBE3-C054-4E03-883D-ABAD8D7157C6}" type="presOf" srcId="{02C34FA1-DCE7-479D-9A10-F7E2CF150899}" destId="{B4BD2B18-65D3-479B-8D42-67CFF0DC82F3}" srcOrd="0" destOrd="0" presId="urn:microsoft.com/office/officeart/2005/8/layout/funnel1"/>
    <dgm:cxn modelId="{CA4EC4A0-4908-44E1-BA6A-8181A667FE93}" type="presOf" srcId="{D6A2EC96-D3BF-4752-A875-61DB080FCACE}" destId="{96BD532E-7EAF-40D4-9B72-F5608C19D113}" srcOrd="0" destOrd="0" presId="urn:microsoft.com/office/officeart/2005/8/layout/funnel1"/>
    <dgm:cxn modelId="{BDD839D9-9C3F-4915-B928-8E4539463C44}" type="presOf" srcId="{6891867A-AFB9-4C3E-885C-90E823C6C297}" destId="{CC42238E-2B63-4C23-B0E7-C5443C4AD084}" srcOrd="0" destOrd="0" presId="urn:microsoft.com/office/officeart/2005/8/layout/funnel1"/>
    <dgm:cxn modelId="{32A93A2A-2103-4DCF-8F20-B58686250E72}" srcId="{64D73AD5-4D2B-4398-BE2B-3746332AADF2}" destId="{CAF94B82-CCEC-44C8-B6F6-0BF86E8408E5}" srcOrd="10" destOrd="0" parTransId="{8E05F938-445B-4839-A2C4-2319364C6065}" sibTransId="{B203B53F-C758-45AE-B569-E0A5D88D7631}"/>
    <dgm:cxn modelId="{A7DD71A8-BAFD-43B6-911F-A585B467102E}" type="presParOf" srcId="{34F6EB51-60A0-40F3-8EFE-B0C05BCCBF46}" destId="{C48F7F6B-22B5-4083-B9B3-F56F64151FE6}" srcOrd="0" destOrd="0" presId="urn:microsoft.com/office/officeart/2005/8/layout/funnel1"/>
    <dgm:cxn modelId="{CEC1BB5B-E606-4D3B-9006-D3878EE9912B}" type="presParOf" srcId="{34F6EB51-60A0-40F3-8EFE-B0C05BCCBF46}" destId="{9A8DA7DB-019A-4B11-856A-528BD9D9F194}" srcOrd="1" destOrd="0" presId="urn:microsoft.com/office/officeart/2005/8/layout/funnel1"/>
    <dgm:cxn modelId="{12B0E399-2ADD-4AF2-8F98-149FB8C263C5}" type="presParOf" srcId="{34F6EB51-60A0-40F3-8EFE-B0C05BCCBF46}" destId="{FA73B01F-42F6-48B4-9B82-E9CF7E3313E8}" srcOrd="2" destOrd="0" presId="urn:microsoft.com/office/officeart/2005/8/layout/funnel1"/>
    <dgm:cxn modelId="{108AF335-8747-4676-977F-79C89449D0A8}" type="presParOf" srcId="{34F6EB51-60A0-40F3-8EFE-B0C05BCCBF46}" destId="{CC42238E-2B63-4C23-B0E7-C5443C4AD084}" srcOrd="3" destOrd="0" presId="urn:microsoft.com/office/officeart/2005/8/layout/funnel1"/>
    <dgm:cxn modelId="{AF6074C5-D6C1-49F3-BEEC-875964D4759A}" type="presParOf" srcId="{34F6EB51-60A0-40F3-8EFE-B0C05BCCBF46}" destId="{B4BD2B18-65D3-479B-8D42-67CFF0DC82F3}" srcOrd="4" destOrd="0" presId="urn:microsoft.com/office/officeart/2005/8/layout/funnel1"/>
    <dgm:cxn modelId="{999765AA-396D-40D8-A51C-167A38D32154}" type="presParOf" srcId="{34F6EB51-60A0-40F3-8EFE-B0C05BCCBF46}" destId="{96BD532E-7EAF-40D4-9B72-F5608C19D113}" srcOrd="5" destOrd="0" presId="urn:microsoft.com/office/officeart/2005/8/layout/funnel1"/>
    <dgm:cxn modelId="{12D74EFF-6F43-4417-8F8E-CB68BBEC1780}" type="presParOf" srcId="{34F6EB51-60A0-40F3-8EFE-B0C05BCCBF46}" destId="{02BC0C16-6FC4-473B-A131-7EDB8F4B4D8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59CC0A-7580-45C7-ABE3-613DFC198FB5}">
      <dsp:nvSpPr>
        <dsp:cNvPr id="0" name=""/>
        <dsp:cNvSpPr/>
      </dsp:nvSpPr>
      <dsp:spPr>
        <a:xfrm>
          <a:off x="3057546" y="0"/>
          <a:ext cx="4586319" cy="23126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Derechos de la libertad, Art.66, numeral 15: Desarrollo de actividades económicas equitativas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Numeral 26: Acceso a la propiedad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Régimen de Desarrollo, Art. 278, numeral 2: producir, intercambiar y consumir bienes</a:t>
          </a:r>
          <a:endParaRPr lang="es-EC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Art. 355: Educación universitaria</a:t>
          </a:r>
          <a:endParaRPr lang="es-EC" sz="1600" kern="1200" dirty="0"/>
        </a:p>
      </dsp:txBody>
      <dsp:txXfrm>
        <a:off x="3057546" y="0"/>
        <a:ext cx="4586319" cy="2312665"/>
      </dsp:txXfrm>
    </dsp:sp>
    <dsp:sp modelId="{E7E76B8C-6E8E-4670-830A-428ECBBBC7A8}">
      <dsp:nvSpPr>
        <dsp:cNvPr id="0" name=""/>
        <dsp:cNvSpPr/>
      </dsp:nvSpPr>
      <dsp:spPr>
        <a:xfrm>
          <a:off x="0" y="592"/>
          <a:ext cx="3057546" cy="2312665"/>
        </a:xfrm>
        <a:prstGeom prst="roundRect">
          <a:avLst/>
        </a:prstGeom>
        <a:solidFill>
          <a:srgbClr val="5151F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500" kern="1200" dirty="0" smtClean="0"/>
            <a:t>Constitución 2008</a:t>
          </a:r>
          <a:endParaRPr lang="es-EC" sz="3500" kern="1200" dirty="0"/>
        </a:p>
      </dsp:txBody>
      <dsp:txXfrm>
        <a:off x="0" y="592"/>
        <a:ext cx="3057546" cy="2312665"/>
      </dsp:txXfrm>
    </dsp:sp>
    <dsp:sp modelId="{E0EA83D0-E150-4D49-9C31-8398424ACE4E}">
      <dsp:nvSpPr>
        <dsp:cNvPr id="0" name=""/>
        <dsp:cNvSpPr/>
      </dsp:nvSpPr>
      <dsp:spPr>
        <a:xfrm>
          <a:off x="3057546" y="2286015"/>
          <a:ext cx="4586319" cy="2312665"/>
        </a:xfrm>
        <a:prstGeom prst="rightArrow">
          <a:avLst>
            <a:gd name="adj1" fmla="val 75000"/>
            <a:gd name="adj2" fmla="val 50000"/>
          </a:avLst>
        </a:prstGeom>
        <a:solidFill>
          <a:srgbClr val="C4CAD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Objetivo 6, Política 6.4, </a:t>
          </a:r>
          <a:r>
            <a:rPr lang="es-EC" sz="1200" b="0" kern="1200" dirty="0" smtClean="0"/>
            <a:t>Inserción estratégica y soberan</a:t>
          </a:r>
          <a:r>
            <a:rPr lang="es-EC" sz="1200" b="1" kern="1200" dirty="0" smtClean="0"/>
            <a:t>a: </a:t>
          </a:r>
          <a:r>
            <a:rPr lang="es-EC" sz="1200" kern="1200" dirty="0" smtClean="0"/>
            <a:t>Comercio justo entre regiones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Educación con RS.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Política 6.5, </a:t>
          </a:r>
          <a:r>
            <a:rPr lang="es-EC" sz="1200" b="0" kern="1200" dirty="0" smtClean="0"/>
            <a:t>Transformación de la educación superior y transferencia de conocimiento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b="0" kern="1200" dirty="0" smtClean="0"/>
            <a:t>Objetivo 4,Garantizar los derechos de la naturaleza y promover un ambiente sano y sustentable</a:t>
          </a:r>
          <a:r>
            <a:rPr lang="es-EC" sz="1200" b="1" kern="1200" dirty="0" smtClean="0"/>
            <a:t>: </a:t>
          </a:r>
          <a:r>
            <a:rPr lang="es-EC" sz="1200" kern="1200" dirty="0" smtClean="0"/>
            <a:t>Desarrollo sustentable con RS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Cuidar la naturaleza: evitar conflictos.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Objetivo 7: </a:t>
          </a:r>
          <a:r>
            <a:rPr lang="es-EC" sz="1200" b="0" kern="1200" dirty="0" smtClean="0"/>
            <a:t>Construir y fortalecer espacios públicos, interculturales y de encuentro común: </a:t>
          </a:r>
          <a:r>
            <a:rPr lang="es-EC" sz="1200" kern="1200" dirty="0" smtClean="0"/>
            <a:t>Participación igualitaria de la población con RS.</a:t>
          </a:r>
          <a:endParaRPr lang="es-EC" sz="1200" kern="1200" dirty="0"/>
        </a:p>
      </dsp:txBody>
      <dsp:txXfrm>
        <a:off x="3057546" y="2286015"/>
        <a:ext cx="4586319" cy="2312665"/>
      </dsp:txXfrm>
    </dsp:sp>
    <dsp:sp modelId="{E81C085E-E2A0-400A-8253-2EC7BA4AC27D}">
      <dsp:nvSpPr>
        <dsp:cNvPr id="0" name=""/>
        <dsp:cNvSpPr/>
      </dsp:nvSpPr>
      <dsp:spPr>
        <a:xfrm>
          <a:off x="0" y="2544525"/>
          <a:ext cx="3057546" cy="2312665"/>
        </a:xfrm>
        <a:prstGeom prst="roundRect">
          <a:avLst/>
        </a:prstGeom>
        <a:solidFill>
          <a:srgbClr val="5151F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500" kern="1200" dirty="0" smtClean="0"/>
            <a:t>Plan Nacional del Buen Vivir</a:t>
          </a:r>
          <a:endParaRPr lang="es-EC" sz="3500" kern="1200" dirty="0"/>
        </a:p>
      </dsp:txBody>
      <dsp:txXfrm>
        <a:off x="0" y="2544525"/>
        <a:ext cx="3057546" cy="23126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16B6A3-0EF1-42E7-B25B-2B0C32DE3166}">
      <dsp:nvSpPr>
        <dsp:cNvPr id="0" name=""/>
        <dsp:cNvSpPr/>
      </dsp:nvSpPr>
      <dsp:spPr>
        <a:xfrm>
          <a:off x="2357457" y="2861063"/>
          <a:ext cx="2643198" cy="241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chemeClr val="tx1"/>
              </a:solidFill>
            </a:rPr>
            <a:t>RESPONSABILIDAD SOCIAL: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compromiso con el desarrollo social, político y económico de su ambiente, en los contextos internos y externos de sus actos.</a:t>
          </a:r>
          <a:endParaRPr lang="es-EC" sz="1400" b="1" kern="1200" dirty="0">
            <a:solidFill>
              <a:schemeClr val="tx1"/>
            </a:solidFill>
          </a:endParaRPr>
        </a:p>
      </dsp:txBody>
      <dsp:txXfrm>
        <a:off x="2357457" y="2861063"/>
        <a:ext cx="2643198" cy="2415208"/>
      </dsp:txXfrm>
    </dsp:sp>
    <dsp:sp modelId="{00DCDA77-380A-4BB2-80D2-960DA30AF141}">
      <dsp:nvSpPr>
        <dsp:cNvPr id="0" name=""/>
        <dsp:cNvSpPr/>
      </dsp:nvSpPr>
      <dsp:spPr>
        <a:xfrm rot="12900000">
          <a:off x="944142" y="2439316"/>
          <a:ext cx="1761190" cy="6618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9F1F0-505F-469F-878D-978747BDCA72}">
      <dsp:nvSpPr>
        <dsp:cNvPr id="0" name=""/>
        <dsp:cNvSpPr/>
      </dsp:nvSpPr>
      <dsp:spPr>
        <a:xfrm>
          <a:off x="253" y="1382656"/>
          <a:ext cx="2206284" cy="176502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>
              <a:solidFill>
                <a:schemeClr val="tx1"/>
              </a:solidFill>
              <a:latin typeface="Britannic Bold" pitchFamily="34" charset="0"/>
            </a:rPr>
            <a:t>ESTADO</a:t>
          </a:r>
          <a:endParaRPr lang="es-EC" sz="3300" kern="1200" dirty="0">
            <a:solidFill>
              <a:schemeClr val="tx1"/>
            </a:solidFill>
            <a:latin typeface="Britannic Bold" pitchFamily="34" charset="0"/>
          </a:endParaRPr>
        </a:p>
      </dsp:txBody>
      <dsp:txXfrm>
        <a:off x="253" y="1382656"/>
        <a:ext cx="2206284" cy="1765027"/>
      </dsp:txXfrm>
    </dsp:sp>
    <dsp:sp modelId="{2C13285A-525D-47DB-8763-E4DAD611CC9E}">
      <dsp:nvSpPr>
        <dsp:cNvPr id="0" name=""/>
        <dsp:cNvSpPr/>
      </dsp:nvSpPr>
      <dsp:spPr>
        <a:xfrm rot="16200000">
          <a:off x="2763967" y="1508513"/>
          <a:ext cx="1830178" cy="6618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515E5-55DD-4043-ABBC-CF4C428CD782}">
      <dsp:nvSpPr>
        <dsp:cNvPr id="0" name=""/>
        <dsp:cNvSpPr/>
      </dsp:nvSpPr>
      <dsp:spPr>
        <a:xfrm>
          <a:off x="2575914" y="41852"/>
          <a:ext cx="2206284" cy="176502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>
              <a:solidFill>
                <a:schemeClr val="tx1"/>
              </a:solidFill>
              <a:latin typeface="Britannic Bold" pitchFamily="34" charset="0"/>
            </a:rPr>
            <a:t>EMPRESAS</a:t>
          </a:r>
          <a:endParaRPr lang="es-EC" sz="3300" kern="1200" dirty="0">
            <a:solidFill>
              <a:schemeClr val="tx1"/>
            </a:solidFill>
            <a:latin typeface="Britannic Bold" pitchFamily="34" charset="0"/>
          </a:endParaRPr>
        </a:p>
      </dsp:txBody>
      <dsp:txXfrm>
        <a:off x="2575914" y="41852"/>
        <a:ext cx="2206284" cy="1765027"/>
      </dsp:txXfrm>
    </dsp:sp>
    <dsp:sp modelId="{79788E27-21A1-461F-A586-228EB46107E6}">
      <dsp:nvSpPr>
        <dsp:cNvPr id="0" name=""/>
        <dsp:cNvSpPr/>
      </dsp:nvSpPr>
      <dsp:spPr>
        <a:xfrm rot="19500000">
          <a:off x="4652781" y="2439316"/>
          <a:ext cx="1761190" cy="66188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47516-4868-457D-8906-69240C74717E}">
      <dsp:nvSpPr>
        <dsp:cNvPr id="0" name=""/>
        <dsp:cNvSpPr/>
      </dsp:nvSpPr>
      <dsp:spPr>
        <a:xfrm>
          <a:off x="5151575" y="1382656"/>
          <a:ext cx="2206284" cy="176502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>
              <a:solidFill>
                <a:schemeClr val="tx1"/>
              </a:solidFill>
              <a:latin typeface="Britannic Bold" pitchFamily="34" charset="0"/>
            </a:rPr>
            <a:t>SOCIEDAD CIVIL</a:t>
          </a:r>
          <a:endParaRPr lang="es-EC" sz="3300" kern="1200" dirty="0">
            <a:solidFill>
              <a:schemeClr val="tx1"/>
            </a:solidFill>
            <a:latin typeface="Britannic Bold" pitchFamily="34" charset="0"/>
          </a:endParaRPr>
        </a:p>
      </dsp:txBody>
      <dsp:txXfrm>
        <a:off x="5151575" y="1382656"/>
        <a:ext cx="2206284" cy="17650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19A355-9603-4544-9FCD-C19E6C44AB59}">
      <dsp:nvSpPr>
        <dsp:cNvPr id="0" name=""/>
        <dsp:cNvSpPr/>
      </dsp:nvSpPr>
      <dsp:spPr>
        <a:xfrm>
          <a:off x="56365" y="480499"/>
          <a:ext cx="4329142" cy="4329142"/>
        </a:xfrm>
        <a:prstGeom prst="pie">
          <a:avLst>
            <a:gd name="adj1" fmla="val 5400000"/>
            <a:gd name="adj2" fmla="val 1620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8ED81-F4DC-4FDA-86D9-177E30A2701B}">
      <dsp:nvSpPr>
        <dsp:cNvPr id="0" name=""/>
        <dsp:cNvSpPr/>
      </dsp:nvSpPr>
      <dsp:spPr>
        <a:xfrm>
          <a:off x="2164571" y="514353"/>
          <a:ext cx="5050666" cy="43291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700" kern="1200" dirty="0" smtClean="0">
              <a:latin typeface="Britannic Bold" pitchFamily="34" charset="0"/>
            </a:rPr>
            <a:t>SOCIEDAD</a:t>
          </a:r>
          <a:endParaRPr lang="es-EC" sz="3700" kern="1200" dirty="0">
            <a:latin typeface="Britannic Bold" pitchFamily="34" charset="0"/>
          </a:endParaRPr>
        </a:p>
      </dsp:txBody>
      <dsp:txXfrm>
        <a:off x="2164571" y="514353"/>
        <a:ext cx="2525333" cy="1298745"/>
      </dsp:txXfrm>
    </dsp:sp>
    <dsp:sp modelId="{BE4C37BA-2591-476A-A8D0-EA5FE4568211}">
      <dsp:nvSpPr>
        <dsp:cNvPr id="0" name=""/>
        <dsp:cNvSpPr/>
      </dsp:nvSpPr>
      <dsp:spPr>
        <a:xfrm>
          <a:off x="732782" y="1833387"/>
          <a:ext cx="2813940" cy="2813940"/>
        </a:xfrm>
        <a:prstGeom prst="pie">
          <a:avLst>
            <a:gd name="adj1" fmla="val 5400000"/>
            <a:gd name="adj2" fmla="val 16200000"/>
          </a:avLst>
        </a:prstGeom>
        <a:solidFill>
          <a:srgbClr val="0000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0D4C3-A2DA-40E8-B019-DFE24F39FE1B}">
      <dsp:nvSpPr>
        <dsp:cNvPr id="0" name=""/>
        <dsp:cNvSpPr/>
      </dsp:nvSpPr>
      <dsp:spPr>
        <a:xfrm>
          <a:off x="2164571" y="1813099"/>
          <a:ext cx="5050666" cy="28139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700" kern="1200" dirty="0" smtClean="0">
              <a:latin typeface="Britannic Bold" pitchFamily="34" charset="0"/>
            </a:rPr>
            <a:t>EMPRESAS</a:t>
          </a:r>
          <a:endParaRPr lang="es-EC" sz="3700" kern="1200" dirty="0">
            <a:latin typeface="Britannic Bold" pitchFamily="34" charset="0"/>
          </a:endParaRPr>
        </a:p>
      </dsp:txBody>
      <dsp:txXfrm>
        <a:off x="2164571" y="1813099"/>
        <a:ext cx="2525333" cy="1298741"/>
      </dsp:txXfrm>
    </dsp:sp>
    <dsp:sp modelId="{BFBE3493-F218-4FF0-B873-89ED375E00E3}">
      <dsp:nvSpPr>
        <dsp:cNvPr id="0" name=""/>
        <dsp:cNvSpPr/>
      </dsp:nvSpPr>
      <dsp:spPr>
        <a:xfrm>
          <a:off x="1515200" y="3111840"/>
          <a:ext cx="1298741" cy="1298741"/>
        </a:xfrm>
        <a:prstGeom prst="pie">
          <a:avLst>
            <a:gd name="adj1" fmla="val 5400000"/>
            <a:gd name="adj2" fmla="val 1620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B1C6A-A6B4-4262-B6F2-1AE6992A897E}">
      <dsp:nvSpPr>
        <dsp:cNvPr id="0" name=""/>
        <dsp:cNvSpPr/>
      </dsp:nvSpPr>
      <dsp:spPr>
        <a:xfrm>
          <a:off x="2164571" y="3111840"/>
          <a:ext cx="5050666" cy="12987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700" kern="1200" dirty="0" smtClean="0">
              <a:latin typeface="Britannic Bold" pitchFamily="34" charset="0"/>
            </a:rPr>
            <a:t>ESTADO</a:t>
          </a:r>
          <a:endParaRPr lang="es-EC" sz="3700" kern="1200" dirty="0">
            <a:latin typeface="Britannic Bold" pitchFamily="34" charset="0"/>
          </a:endParaRPr>
        </a:p>
      </dsp:txBody>
      <dsp:txXfrm>
        <a:off x="2164571" y="3111840"/>
        <a:ext cx="2525333" cy="1298741"/>
      </dsp:txXfrm>
    </dsp:sp>
    <dsp:sp modelId="{BE059CF5-67DC-42C0-A8D8-CFB3E4A57956}">
      <dsp:nvSpPr>
        <dsp:cNvPr id="0" name=""/>
        <dsp:cNvSpPr/>
      </dsp:nvSpPr>
      <dsp:spPr>
        <a:xfrm>
          <a:off x="4689904" y="514353"/>
          <a:ext cx="2525333" cy="129874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700" kern="1200" dirty="0" smtClean="0"/>
            <a:t>Exigencia de derechos</a:t>
          </a:r>
          <a:endParaRPr lang="es-EC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700" kern="1200" dirty="0" smtClean="0"/>
            <a:t>Cumplir obligaciones</a:t>
          </a:r>
          <a:endParaRPr lang="es-EC" sz="1700" kern="1200" dirty="0"/>
        </a:p>
      </dsp:txBody>
      <dsp:txXfrm>
        <a:off x="4689904" y="514353"/>
        <a:ext cx="2525333" cy="1298745"/>
      </dsp:txXfrm>
    </dsp:sp>
    <dsp:sp modelId="{400A6B23-736B-40BF-A33A-F16E4FA9DBB4}">
      <dsp:nvSpPr>
        <dsp:cNvPr id="0" name=""/>
        <dsp:cNvSpPr/>
      </dsp:nvSpPr>
      <dsp:spPr>
        <a:xfrm>
          <a:off x="4689904" y="1813099"/>
          <a:ext cx="2525333" cy="12987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700" kern="1200" dirty="0" smtClean="0"/>
            <a:t>Cambiar relación Empresa-Sociedad</a:t>
          </a:r>
          <a:endParaRPr lang="es-EC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700" kern="1200" dirty="0" smtClean="0"/>
            <a:t>Reglas claras-cumplimiento de normas</a:t>
          </a:r>
          <a:endParaRPr lang="es-EC" sz="1700" kern="1200" dirty="0"/>
        </a:p>
      </dsp:txBody>
      <dsp:txXfrm>
        <a:off x="4689904" y="1813099"/>
        <a:ext cx="2525333" cy="1298741"/>
      </dsp:txXfrm>
    </dsp:sp>
    <dsp:sp modelId="{88FE5123-81E2-4E47-8BCA-C2E43AE5ED87}">
      <dsp:nvSpPr>
        <dsp:cNvPr id="0" name=""/>
        <dsp:cNvSpPr/>
      </dsp:nvSpPr>
      <dsp:spPr>
        <a:xfrm>
          <a:off x="4689904" y="3111840"/>
          <a:ext cx="2525333" cy="12987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700" kern="1200" dirty="0" smtClean="0"/>
            <a:t>Garantía de Buen Vivir</a:t>
          </a:r>
          <a:endParaRPr lang="es-EC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700" kern="1200" dirty="0" smtClean="0"/>
            <a:t>Garantía de Derechos</a:t>
          </a:r>
          <a:endParaRPr lang="es-EC" sz="1700" kern="1200" dirty="0"/>
        </a:p>
      </dsp:txBody>
      <dsp:txXfrm>
        <a:off x="4689904" y="3111840"/>
        <a:ext cx="2525333" cy="129874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6E29F4-F26B-48A8-9336-92B8DF9EAA72}">
      <dsp:nvSpPr>
        <dsp:cNvPr id="0" name=""/>
        <dsp:cNvSpPr/>
      </dsp:nvSpPr>
      <dsp:spPr>
        <a:xfrm>
          <a:off x="877121" y="561893"/>
          <a:ext cx="4232496" cy="4232496"/>
        </a:xfrm>
        <a:prstGeom prst="blockArc">
          <a:avLst>
            <a:gd name="adj1" fmla="val 10679869"/>
            <a:gd name="adj2" fmla="val 17103480"/>
            <a:gd name="adj3" fmla="val 464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E8A6E-037D-4885-925E-D599914E8509}">
      <dsp:nvSpPr>
        <dsp:cNvPr id="0" name=""/>
        <dsp:cNvSpPr/>
      </dsp:nvSpPr>
      <dsp:spPr>
        <a:xfrm>
          <a:off x="877164" y="705081"/>
          <a:ext cx="4232496" cy="4232496"/>
        </a:xfrm>
        <a:prstGeom prst="blockArc">
          <a:avLst>
            <a:gd name="adj1" fmla="val 4496595"/>
            <a:gd name="adj2" fmla="val 10918044"/>
            <a:gd name="adj3" fmla="val 464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25A40-09EA-4575-82E2-E69F97E273B8}">
      <dsp:nvSpPr>
        <dsp:cNvPr id="0" name=""/>
        <dsp:cNvSpPr/>
      </dsp:nvSpPr>
      <dsp:spPr>
        <a:xfrm>
          <a:off x="1951153" y="705081"/>
          <a:ext cx="4232496" cy="4232496"/>
        </a:xfrm>
        <a:prstGeom prst="blockArc">
          <a:avLst>
            <a:gd name="adj1" fmla="val 21481956"/>
            <a:gd name="adj2" fmla="val 6303405"/>
            <a:gd name="adj3" fmla="val 464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B49A0-CE22-46FB-9F8D-C4D6ED464C6C}">
      <dsp:nvSpPr>
        <dsp:cNvPr id="0" name=""/>
        <dsp:cNvSpPr/>
      </dsp:nvSpPr>
      <dsp:spPr>
        <a:xfrm>
          <a:off x="1951196" y="561893"/>
          <a:ext cx="4232496" cy="4232496"/>
        </a:xfrm>
        <a:prstGeom prst="blockArc">
          <a:avLst>
            <a:gd name="adj1" fmla="val 15296520"/>
            <a:gd name="adj2" fmla="val 120131"/>
            <a:gd name="adj3" fmla="val 464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49D33-9225-46DB-B50A-395D25D313F8}">
      <dsp:nvSpPr>
        <dsp:cNvPr id="0" name=""/>
        <dsp:cNvSpPr/>
      </dsp:nvSpPr>
      <dsp:spPr>
        <a:xfrm>
          <a:off x="2147742" y="1858729"/>
          <a:ext cx="2765329" cy="1783266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RESPONSABILIDAD SOCIAL</a:t>
          </a:r>
          <a:endParaRPr lang="es-EC" sz="1400" kern="1200" dirty="0"/>
        </a:p>
      </dsp:txBody>
      <dsp:txXfrm>
        <a:off x="2147742" y="1858729"/>
        <a:ext cx="2765329" cy="1783266"/>
      </dsp:txXfrm>
    </dsp:sp>
    <dsp:sp modelId="{5D6A7101-8BF9-4048-B97A-29E8D6B19A68}">
      <dsp:nvSpPr>
        <dsp:cNvPr id="0" name=""/>
        <dsp:cNvSpPr/>
      </dsp:nvSpPr>
      <dsp:spPr>
        <a:xfrm>
          <a:off x="2642885" y="0"/>
          <a:ext cx="1775043" cy="136394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Sociales</a:t>
          </a:r>
          <a:endParaRPr lang="es-EC" sz="1600" kern="1200" dirty="0"/>
        </a:p>
      </dsp:txBody>
      <dsp:txXfrm>
        <a:off x="2642885" y="0"/>
        <a:ext cx="1775043" cy="1363949"/>
      </dsp:txXfrm>
    </dsp:sp>
    <dsp:sp modelId="{7FEA81FB-3CAD-4B96-8643-DDA4C63537CE}">
      <dsp:nvSpPr>
        <dsp:cNvPr id="0" name=""/>
        <dsp:cNvSpPr/>
      </dsp:nvSpPr>
      <dsp:spPr>
        <a:xfrm>
          <a:off x="5265734" y="2068388"/>
          <a:ext cx="1735189" cy="136394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Finanzas y Tributarias</a:t>
          </a:r>
          <a:endParaRPr lang="es-EC" sz="1600" kern="1200" dirty="0"/>
        </a:p>
      </dsp:txBody>
      <dsp:txXfrm>
        <a:off x="5265734" y="2068388"/>
        <a:ext cx="1735189" cy="1363949"/>
      </dsp:txXfrm>
    </dsp:sp>
    <dsp:sp modelId="{42C5E771-691B-4D91-9CC9-8E93411296AF}">
      <dsp:nvSpPr>
        <dsp:cNvPr id="0" name=""/>
        <dsp:cNvSpPr/>
      </dsp:nvSpPr>
      <dsp:spPr>
        <a:xfrm>
          <a:off x="2658161" y="4135534"/>
          <a:ext cx="1744491" cy="136394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Productivas</a:t>
          </a:r>
          <a:endParaRPr lang="es-EC" sz="1600" kern="1200" dirty="0"/>
        </a:p>
      </dsp:txBody>
      <dsp:txXfrm>
        <a:off x="2658161" y="4135534"/>
        <a:ext cx="1744491" cy="1363949"/>
      </dsp:txXfrm>
    </dsp:sp>
    <dsp:sp modelId="{CEB1F741-8C74-431C-9048-FAAEAA227659}">
      <dsp:nvSpPr>
        <dsp:cNvPr id="0" name=""/>
        <dsp:cNvSpPr/>
      </dsp:nvSpPr>
      <dsp:spPr>
        <a:xfrm>
          <a:off x="0" y="2068388"/>
          <a:ext cx="1854971" cy="136394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Ambientales</a:t>
          </a:r>
          <a:endParaRPr lang="es-EC" sz="1600" kern="1200" dirty="0"/>
        </a:p>
      </dsp:txBody>
      <dsp:txXfrm>
        <a:off x="0" y="2068388"/>
        <a:ext cx="1854971" cy="136394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8F7F6B-22B5-4083-B9B3-F56F64151FE6}">
      <dsp:nvSpPr>
        <dsp:cNvPr id="0" name=""/>
        <dsp:cNvSpPr/>
      </dsp:nvSpPr>
      <dsp:spPr>
        <a:xfrm>
          <a:off x="1185389" y="442293"/>
          <a:ext cx="4177680" cy="145085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8DA7DB-019A-4B11-856A-528BD9D9F194}">
      <dsp:nvSpPr>
        <dsp:cNvPr id="0" name=""/>
        <dsp:cNvSpPr/>
      </dsp:nvSpPr>
      <dsp:spPr>
        <a:xfrm>
          <a:off x="2833697" y="3958423"/>
          <a:ext cx="809628" cy="518161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A73B01F-42F6-48B4-9B82-E9CF7E3313E8}">
      <dsp:nvSpPr>
        <dsp:cNvPr id="0" name=""/>
        <dsp:cNvSpPr/>
      </dsp:nvSpPr>
      <dsp:spPr>
        <a:xfrm>
          <a:off x="1295404" y="4372952"/>
          <a:ext cx="3886214" cy="971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>
              <a:latin typeface="Britannic Bold" pitchFamily="34" charset="0"/>
            </a:rPr>
            <a:t>Responsabilidad Social</a:t>
          </a:r>
          <a:endParaRPr lang="es-EC" sz="2400" kern="1200" dirty="0" smtClean="0">
            <a:latin typeface="Britannic Bold" pitchFamily="34" charset="0"/>
          </a:endParaRPr>
        </a:p>
      </dsp:txBody>
      <dsp:txXfrm>
        <a:off x="1295404" y="4372952"/>
        <a:ext cx="3886214" cy="971553"/>
      </dsp:txXfrm>
    </dsp:sp>
    <dsp:sp modelId="{CC42238E-2B63-4C23-B0E7-C5443C4AD084}">
      <dsp:nvSpPr>
        <dsp:cNvPr id="0" name=""/>
        <dsp:cNvSpPr/>
      </dsp:nvSpPr>
      <dsp:spPr>
        <a:xfrm>
          <a:off x="2662056" y="1968681"/>
          <a:ext cx="1457330" cy="14573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/>
            <a:t>Protección Social</a:t>
          </a:r>
          <a:endParaRPr lang="es-EC" sz="1500" kern="1200" dirty="0" smtClean="0"/>
        </a:p>
      </dsp:txBody>
      <dsp:txXfrm>
        <a:off x="2662056" y="1968681"/>
        <a:ext cx="1457330" cy="1457330"/>
      </dsp:txXfrm>
    </dsp:sp>
    <dsp:sp modelId="{B4BD2B18-65D3-479B-8D42-67CFF0DC82F3}">
      <dsp:nvSpPr>
        <dsp:cNvPr id="0" name=""/>
        <dsp:cNvSpPr/>
      </dsp:nvSpPr>
      <dsp:spPr>
        <a:xfrm>
          <a:off x="1619255" y="875359"/>
          <a:ext cx="1457330" cy="14573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Producción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Migración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Vivienda</a:t>
          </a:r>
          <a:endParaRPr lang="es-EC" sz="1500" kern="1200" dirty="0"/>
        </a:p>
      </dsp:txBody>
      <dsp:txXfrm>
        <a:off x="1619255" y="875359"/>
        <a:ext cx="1457330" cy="1457330"/>
      </dsp:txXfrm>
    </dsp:sp>
    <dsp:sp modelId="{96BD532E-7EAF-40D4-9B72-F5608C19D113}">
      <dsp:nvSpPr>
        <dsp:cNvPr id="0" name=""/>
        <dsp:cNvSpPr/>
      </dsp:nvSpPr>
      <dsp:spPr>
        <a:xfrm>
          <a:off x="3108971" y="523009"/>
          <a:ext cx="1457330" cy="14573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Salud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Educación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Trabajo</a:t>
          </a:r>
          <a:endParaRPr lang="es-EC" sz="1500" kern="1200" dirty="0"/>
        </a:p>
      </dsp:txBody>
      <dsp:txXfrm>
        <a:off x="3108971" y="523009"/>
        <a:ext cx="1457330" cy="1457330"/>
      </dsp:txXfrm>
    </dsp:sp>
    <dsp:sp modelId="{02BC0C16-6FC4-473B-A131-7EDB8F4B4D85}">
      <dsp:nvSpPr>
        <dsp:cNvPr id="0" name=""/>
        <dsp:cNvSpPr/>
      </dsp:nvSpPr>
      <dsp:spPr>
        <a:xfrm>
          <a:off x="971553" y="227657"/>
          <a:ext cx="4533916" cy="362713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98" tIns="45249" rIns="90498" bIns="45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3650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98" tIns="45249" rIns="90498" bIns="45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0375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98" tIns="45249" rIns="90498" bIns="4524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3650" y="9350375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98" tIns="45249" rIns="90498" bIns="4524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fld id="{2A1BFB4E-935E-43BE-AE62-42310AE18C29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98" tIns="45249" rIns="90498" bIns="45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98" tIns="45249" rIns="90498" bIns="45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21250" cy="3690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75188"/>
            <a:ext cx="4919663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98" tIns="45249" rIns="90498" bIns="45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0375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98" tIns="45249" rIns="90498" bIns="4524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9350375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98" tIns="45249" rIns="90498" bIns="4524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12" charset="-128"/>
                <a:cs typeface="+mn-cs"/>
              </a:defRPr>
            </a:lvl1pPr>
          </a:lstStyle>
          <a:p>
            <a:pPr>
              <a:defRPr/>
            </a:pPr>
            <a:fld id="{C7200583-0953-431D-89EF-70CB2F8B5BF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2F4CE-8D4C-4E9E-8805-8751784C83A8}" type="slidenum">
              <a:rPr lang="es-ES_tradnl" smtClean="0">
                <a:ea typeface="MS PGothic" pitchFamily="34" charset="-128"/>
              </a:rPr>
              <a:pPr/>
              <a:t>1</a:t>
            </a:fld>
            <a:endParaRPr lang="es-ES_tradnl" smtClean="0">
              <a:ea typeface="MS PGothic" pitchFamily="34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C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B4F5C-0B49-4368-95FE-757DD0D745B5}" type="slidenum">
              <a:rPr lang="es-ES_tradnl" smtClean="0">
                <a:ea typeface="MS PGothic" pitchFamily="34" charset="-128"/>
              </a:rPr>
              <a:pPr/>
              <a:t>7</a:t>
            </a:fld>
            <a:endParaRPr lang="es-ES_tradnl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25AE4-CA63-4DFA-98B4-39C80983CCB8}" type="slidenum">
              <a:rPr lang="es-ES_tradnl" smtClean="0">
                <a:ea typeface="MS PGothic" pitchFamily="34" charset="-128"/>
              </a:rPr>
              <a:pPr/>
              <a:t>10</a:t>
            </a:fld>
            <a:endParaRPr lang="es-ES_tradnl" smtClean="0">
              <a:ea typeface="MS PGothic" pitchFamily="34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EC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UTRIENDO PLANTILLA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51938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3 CuadroTexto"/>
          <p:cNvSpPr txBox="1">
            <a:spLocks noChangeArrowheads="1"/>
          </p:cNvSpPr>
          <p:nvPr/>
        </p:nvSpPr>
        <p:spPr bwMode="auto">
          <a:xfrm>
            <a:off x="1214438" y="1000125"/>
            <a:ext cx="75723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4800" b="1">
                <a:solidFill>
                  <a:srgbClr val="000099"/>
                </a:solidFill>
                <a:latin typeface="Britannic Bold" pitchFamily="34" charset="0"/>
              </a:rPr>
              <a:t>RESPONSABILIDAD SOCIAL:</a:t>
            </a:r>
          </a:p>
          <a:p>
            <a:pPr algn="ctr"/>
            <a:r>
              <a:rPr lang="es-EC" sz="4800" b="1">
                <a:solidFill>
                  <a:srgbClr val="000099"/>
                </a:solidFill>
                <a:latin typeface="Britannic Bold" pitchFamily="34" charset="0"/>
              </a:rPr>
              <a:t> UNA APROXIMACIÓN DESDE LAS POLÍTICAS PÚBLICAS</a:t>
            </a:r>
          </a:p>
        </p:txBody>
      </p:sp>
      <p:sp>
        <p:nvSpPr>
          <p:cNvPr id="2051" name="5 CuadroTexto"/>
          <p:cNvSpPr txBox="1">
            <a:spLocks noChangeArrowheads="1"/>
          </p:cNvSpPr>
          <p:nvPr/>
        </p:nvSpPr>
        <p:spPr bwMode="auto">
          <a:xfrm>
            <a:off x="2143125" y="5357813"/>
            <a:ext cx="5143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3200" dirty="0" smtClean="0">
                <a:latin typeface="Britannic Bold" pitchFamily="34" charset="0"/>
              </a:rPr>
              <a:t>Guayaquil, </a:t>
            </a:r>
            <a:r>
              <a:rPr lang="es-EC" sz="3200" dirty="0">
                <a:latin typeface="Britannic Bold" pitchFamily="34" charset="0"/>
              </a:rPr>
              <a:t>Abril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/>
          </a:p>
        </p:txBody>
      </p:sp>
      <p:pic>
        <p:nvPicPr>
          <p:cNvPr id="11267" name="Picture 5" descr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5619750"/>
            <a:ext cx="29876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9" descr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2913" y="2286000"/>
            <a:ext cx="280352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CuadroTexto"/>
          <p:cNvSpPr txBox="1">
            <a:spLocks noChangeArrowheads="1"/>
          </p:cNvSpPr>
          <p:nvPr/>
        </p:nvSpPr>
        <p:spPr bwMode="auto">
          <a:xfrm>
            <a:off x="1357313" y="642938"/>
            <a:ext cx="6215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4800" dirty="0">
                <a:solidFill>
                  <a:srgbClr val="000099"/>
                </a:solidFill>
                <a:latin typeface="Britannic Bold" pitchFamily="34" charset="0"/>
              </a:rPr>
              <a:t>AGENDA</a:t>
            </a:r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1285852" y="1968895"/>
            <a:ext cx="621506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0113" indent="-900113">
              <a:buFont typeface="Wingdings" pitchFamily="2" charset="2"/>
              <a:buChar char="q"/>
            </a:pPr>
            <a:r>
              <a:rPr lang="es-EC" sz="3200" dirty="0" smtClean="0">
                <a:solidFill>
                  <a:srgbClr val="000099"/>
                </a:solidFill>
                <a:latin typeface="Britannic Bold" pitchFamily="34" charset="0"/>
              </a:rPr>
              <a:t>Alineamiento</a:t>
            </a:r>
          </a:p>
          <a:p>
            <a:pPr marL="900113" indent="-900113">
              <a:buFont typeface="Wingdings" pitchFamily="2" charset="2"/>
              <a:buChar char="q"/>
            </a:pPr>
            <a:r>
              <a:rPr lang="es-EC" sz="3200" smtClean="0">
                <a:solidFill>
                  <a:srgbClr val="000099"/>
                </a:solidFill>
                <a:latin typeface="Britannic Bold" pitchFamily="34" charset="0"/>
              </a:rPr>
              <a:t>Ámbito </a:t>
            </a:r>
            <a:r>
              <a:rPr lang="es-EC" sz="3200" dirty="0" smtClean="0">
                <a:solidFill>
                  <a:srgbClr val="000099"/>
                </a:solidFill>
                <a:latin typeface="Britannic Bold" pitchFamily="34" charset="0"/>
              </a:rPr>
              <a:t>de relación</a:t>
            </a:r>
          </a:p>
          <a:p>
            <a:pPr marL="900113" indent="-900113">
              <a:buFont typeface="Wingdings" pitchFamily="2" charset="2"/>
              <a:buChar char="q"/>
            </a:pPr>
            <a:r>
              <a:rPr lang="es-EC" sz="3200" dirty="0" smtClean="0">
                <a:solidFill>
                  <a:srgbClr val="000099"/>
                </a:solidFill>
                <a:latin typeface="Britannic Bold" pitchFamily="34" charset="0"/>
              </a:rPr>
              <a:t>Políticas públicas</a:t>
            </a:r>
          </a:p>
          <a:p>
            <a:pPr marL="900113" indent="-900113">
              <a:buFont typeface="Wingdings" pitchFamily="2" charset="2"/>
              <a:buChar char="q"/>
            </a:pPr>
            <a:r>
              <a:rPr lang="es-EC" sz="3200" dirty="0" smtClean="0">
                <a:solidFill>
                  <a:srgbClr val="000099"/>
                </a:solidFill>
                <a:latin typeface="Britannic Bold" pitchFamily="34" charset="0"/>
              </a:rPr>
              <a:t>Políticas sectoriales</a:t>
            </a:r>
          </a:p>
          <a:p>
            <a:pPr marL="900113" indent="-900113">
              <a:buFont typeface="Wingdings" pitchFamily="2" charset="2"/>
              <a:buChar char="q"/>
            </a:pPr>
            <a:r>
              <a:rPr lang="es-EC" sz="3200" dirty="0" smtClean="0">
                <a:solidFill>
                  <a:srgbClr val="000099"/>
                </a:solidFill>
                <a:latin typeface="Britannic Bold" pitchFamily="34" charset="0"/>
              </a:rPr>
              <a:t>Criterios</a:t>
            </a:r>
          </a:p>
          <a:p>
            <a:pPr marL="900113" indent="-900113">
              <a:buFont typeface="Wingdings" pitchFamily="2" charset="2"/>
              <a:buChar char="q"/>
            </a:pPr>
            <a:r>
              <a:rPr lang="es-EC" sz="3200" dirty="0" smtClean="0">
                <a:solidFill>
                  <a:srgbClr val="000099"/>
                </a:solidFill>
                <a:latin typeface="Britannic Bold" pitchFamily="34" charset="0"/>
              </a:rPr>
              <a:t>Resultados de política</a:t>
            </a:r>
          </a:p>
          <a:p>
            <a:pPr>
              <a:buFont typeface="Wingdings" pitchFamily="2" charset="2"/>
              <a:buChar char="q"/>
            </a:pPr>
            <a:endParaRPr lang="es-EC" sz="3200" dirty="0" smtClean="0">
              <a:solidFill>
                <a:srgbClr val="000099"/>
              </a:solidFill>
              <a:latin typeface="Britannic Bold" pitchFamily="34" charset="0"/>
            </a:endParaRPr>
          </a:p>
          <a:p>
            <a:pPr>
              <a:buFont typeface="Wingdings" pitchFamily="2" charset="2"/>
              <a:buChar char="q"/>
            </a:pPr>
            <a:endParaRPr lang="es-EC" sz="3200" dirty="0" smtClean="0">
              <a:solidFill>
                <a:srgbClr val="000099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1285875" y="285750"/>
            <a:ext cx="70723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4800" dirty="0" smtClean="0">
                <a:solidFill>
                  <a:srgbClr val="000099"/>
                </a:solidFill>
                <a:latin typeface="Britannic Bold" pitchFamily="34" charset="0"/>
              </a:rPr>
              <a:t>ALINEAMIENTO</a:t>
            </a:r>
            <a:endParaRPr lang="es-EC" sz="4800" dirty="0">
              <a:solidFill>
                <a:srgbClr val="000099"/>
              </a:solidFill>
              <a:latin typeface="Britannic Bold" pitchFamily="34" charset="0"/>
            </a:endParaRPr>
          </a:p>
        </p:txBody>
      </p:sp>
      <p:sp>
        <p:nvSpPr>
          <p:cNvPr id="35" name="34 Rectángulo"/>
          <p:cNvSpPr/>
          <p:nvPr/>
        </p:nvSpPr>
        <p:spPr bwMode="auto">
          <a:xfrm>
            <a:off x="7323138" y="2608263"/>
            <a:ext cx="1474787" cy="11525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6360" tIns="64770" rIns="86360" bIns="64770" spcCol="127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endParaRPr lang="es-EC" sz="3400" dirty="0"/>
          </a:p>
        </p:txBody>
      </p:sp>
      <p:graphicFrame>
        <p:nvGraphicFramePr>
          <p:cNvPr id="10" name="9 Diagrama"/>
          <p:cNvGraphicFramePr/>
          <p:nvPr/>
        </p:nvGraphicFramePr>
        <p:xfrm>
          <a:off x="1214414" y="1214422"/>
          <a:ext cx="764386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CuadroTexto"/>
          <p:cNvSpPr txBox="1">
            <a:spLocks noChangeArrowheads="1"/>
          </p:cNvSpPr>
          <p:nvPr/>
        </p:nvSpPr>
        <p:spPr bwMode="auto">
          <a:xfrm>
            <a:off x="1357313" y="142875"/>
            <a:ext cx="7000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4000">
                <a:solidFill>
                  <a:srgbClr val="000099"/>
                </a:solidFill>
                <a:latin typeface="Britannic Bold" pitchFamily="34" charset="0"/>
              </a:rPr>
              <a:t>ÁMBITO DE RELACIÓN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1071538" y="1039834"/>
          <a:ext cx="7358114" cy="5318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4" name="4 CuadroTexto"/>
          <p:cNvSpPr txBox="1">
            <a:spLocks noChangeArrowheads="1"/>
          </p:cNvSpPr>
          <p:nvPr/>
        </p:nvSpPr>
        <p:spPr bwMode="auto">
          <a:xfrm>
            <a:off x="1071563" y="85725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600" dirty="0">
                <a:latin typeface="Calibri" pitchFamily="34" charset="0"/>
              </a:rPr>
              <a:t>Afrontar consecuencias de acciones </a:t>
            </a:r>
          </a:p>
        </p:txBody>
      </p:sp>
      <p:sp>
        <p:nvSpPr>
          <p:cNvPr id="5125" name="5 CuadroTexto"/>
          <p:cNvSpPr txBox="1">
            <a:spLocks noChangeArrowheads="1"/>
          </p:cNvSpPr>
          <p:nvPr/>
        </p:nvSpPr>
        <p:spPr bwMode="auto">
          <a:xfrm>
            <a:off x="6215074" y="4857760"/>
            <a:ext cx="27860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600" dirty="0">
                <a:latin typeface="Calibri" pitchFamily="34" charset="0"/>
              </a:rPr>
              <a:t>Compromiso con el desarrollo social, </a:t>
            </a:r>
            <a:r>
              <a:rPr lang="es-ES" sz="1600" dirty="0">
                <a:latin typeface="Calibri" pitchFamily="34" charset="0"/>
              </a:rPr>
              <a:t>político y económico de su ambiente</a:t>
            </a:r>
            <a:endParaRPr lang="es-EC" sz="1600" dirty="0">
              <a:latin typeface="Calibri" pitchFamily="34" charset="0"/>
            </a:endParaRPr>
          </a:p>
        </p:txBody>
      </p:sp>
      <p:sp>
        <p:nvSpPr>
          <p:cNvPr id="5126" name="6 CuadroTexto"/>
          <p:cNvSpPr txBox="1">
            <a:spLocks noChangeArrowheads="1"/>
          </p:cNvSpPr>
          <p:nvPr/>
        </p:nvSpPr>
        <p:spPr bwMode="auto">
          <a:xfrm>
            <a:off x="857250" y="5241943"/>
            <a:ext cx="2571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dirty="0">
                <a:latin typeface="Calibri" pitchFamily="34" charset="0"/>
              </a:rPr>
              <a:t>Mejorar situación competitiva y valor agregado. </a:t>
            </a:r>
            <a:endParaRPr lang="es-EC" sz="1600" dirty="0">
              <a:latin typeface="Calibri" pitchFamily="34" charset="0"/>
            </a:endParaRPr>
          </a:p>
        </p:txBody>
      </p:sp>
      <p:sp>
        <p:nvSpPr>
          <p:cNvPr id="5127" name="7 CuadroTexto"/>
          <p:cNvSpPr txBox="1">
            <a:spLocks noChangeArrowheads="1"/>
          </p:cNvSpPr>
          <p:nvPr/>
        </p:nvSpPr>
        <p:spPr bwMode="auto">
          <a:xfrm>
            <a:off x="857224" y="1629779"/>
            <a:ext cx="2357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dirty="0" smtClean="0">
                <a:latin typeface="Calibri" pitchFamily="34" charset="0"/>
              </a:rPr>
              <a:t>Acciones frente </a:t>
            </a:r>
            <a:r>
              <a:rPr lang="es-ES" sz="1600" dirty="0">
                <a:latin typeface="Calibri" pitchFamily="34" charset="0"/>
              </a:rPr>
              <a:t>a retos de la sociedad </a:t>
            </a:r>
            <a:endParaRPr lang="es-EC" sz="1600" dirty="0">
              <a:latin typeface="Calibri" pitchFamily="34" charset="0"/>
            </a:endParaRPr>
          </a:p>
        </p:txBody>
      </p:sp>
      <p:sp>
        <p:nvSpPr>
          <p:cNvPr id="5128" name="8 CuadroTexto"/>
          <p:cNvSpPr txBox="1">
            <a:spLocks noChangeArrowheads="1"/>
          </p:cNvSpPr>
          <p:nvPr/>
        </p:nvSpPr>
        <p:spPr bwMode="auto">
          <a:xfrm>
            <a:off x="785813" y="4805374"/>
            <a:ext cx="2500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600" dirty="0">
                <a:latin typeface="Calibri" pitchFamily="34" charset="0"/>
              </a:rPr>
              <a:t>Frenar prácticas clientelares</a:t>
            </a:r>
          </a:p>
        </p:txBody>
      </p:sp>
      <p:sp>
        <p:nvSpPr>
          <p:cNvPr id="5129" name="9 CuadroTexto"/>
          <p:cNvSpPr txBox="1">
            <a:spLocks noChangeArrowheads="1"/>
          </p:cNvSpPr>
          <p:nvPr/>
        </p:nvSpPr>
        <p:spPr bwMode="auto">
          <a:xfrm>
            <a:off x="6215063" y="1214422"/>
            <a:ext cx="2714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1600" dirty="0" smtClean="0">
                <a:latin typeface="Calibri" pitchFamily="34" charset="0"/>
              </a:rPr>
              <a:t>Mantener </a:t>
            </a:r>
            <a:r>
              <a:rPr lang="es-EC" sz="1600" dirty="0">
                <a:latin typeface="Calibri" pitchFamily="34" charset="0"/>
              </a:rPr>
              <a:t>una relación directa y constante con el gobierno central.</a:t>
            </a:r>
          </a:p>
        </p:txBody>
      </p:sp>
      <p:cxnSp>
        <p:nvCxnSpPr>
          <p:cNvPr id="5130" name="11 Conector curvado"/>
          <p:cNvCxnSpPr>
            <a:cxnSpLocks noChangeShapeType="1"/>
          </p:cNvCxnSpPr>
          <p:nvPr/>
        </p:nvCxnSpPr>
        <p:spPr bwMode="auto">
          <a:xfrm rot="10800000">
            <a:off x="2928938" y="1428750"/>
            <a:ext cx="714375" cy="428625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5131" name="13 Conector curvado"/>
          <p:cNvCxnSpPr>
            <a:cxnSpLocks noChangeShapeType="1"/>
          </p:cNvCxnSpPr>
          <p:nvPr/>
        </p:nvCxnSpPr>
        <p:spPr bwMode="auto">
          <a:xfrm rot="5400000">
            <a:off x="1643063" y="4286260"/>
            <a:ext cx="642937" cy="357187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32" name="15 Conector curvado"/>
          <p:cNvCxnSpPr>
            <a:cxnSpLocks noChangeShapeType="1"/>
          </p:cNvCxnSpPr>
          <p:nvPr/>
        </p:nvCxnSpPr>
        <p:spPr bwMode="auto">
          <a:xfrm rot="16200000" flipV="1">
            <a:off x="7215209" y="2000243"/>
            <a:ext cx="500063" cy="357187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33" name="21 Conector curvado"/>
          <p:cNvCxnSpPr>
            <a:cxnSpLocks noChangeShapeType="1"/>
          </p:cNvCxnSpPr>
          <p:nvPr/>
        </p:nvCxnSpPr>
        <p:spPr bwMode="auto">
          <a:xfrm rot="16200000" flipH="1">
            <a:off x="7000896" y="4286260"/>
            <a:ext cx="642938" cy="500062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1214414" y="785794"/>
          <a:ext cx="721523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CuadroTexto"/>
          <p:cNvSpPr txBox="1">
            <a:spLocks noChangeArrowheads="1"/>
          </p:cNvSpPr>
          <p:nvPr/>
        </p:nvSpPr>
        <p:spPr bwMode="auto">
          <a:xfrm>
            <a:off x="1285875" y="142875"/>
            <a:ext cx="7286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4400">
                <a:solidFill>
                  <a:srgbClr val="000099"/>
                </a:solidFill>
                <a:latin typeface="Britannic Bold" pitchFamily="34" charset="0"/>
              </a:rPr>
              <a:t>POLÍTICAS PÚBLICAS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1214414" y="928670"/>
          <a:ext cx="700092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2" name="3 CuadroTexto"/>
          <p:cNvSpPr txBox="1">
            <a:spLocks noChangeArrowheads="1"/>
          </p:cNvSpPr>
          <p:nvPr/>
        </p:nvSpPr>
        <p:spPr bwMode="auto">
          <a:xfrm>
            <a:off x="642938" y="4500563"/>
            <a:ext cx="2714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600">
                <a:latin typeface="Calibri" pitchFamily="34" charset="0"/>
              </a:rPr>
              <a:t>Hacer coincidir intereses respecto del manejo, uso y control de los recursos naturales, o por demandas ciudadanas ante el</a:t>
            </a:r>
          </a:p>
          <a:p>
            <a:endParaRPr lang="es-EC" sz="1600">
              <a:latin typeface="Calibri" pitchFamily="34" charset="0"/>
            </a:endParaRPr>
          </a:p>
        </p:txBody>
      </p:sp>
      <p:sp>
        <p:nvSpPr>
          <p:cNvPr id="7173" name="5 CuadroTexto"/>
          <p:cNvSpPr txBox="1">
            <a:spLocks noChangeArrowheads="1"/>
          </p:cNvSpPr>
          <p:nvPr/>
        </p:nvSpPr>
        <p:spPr bwMode="auto">
          <a:xfrm>
            <a:off x="6000750" y="1071563"/>
            <a:ext cx="29289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C" sz="1600" dirty="0">
                <a:latin typeface="Calibri" pitchFamily="34" charset="0"/>
              </a:rPr>
              <a:t>Cumplimiento de demandas ciudadanas (derechos y el acceso a servicios)</a:t>
            </a:r>
            <a:endParaRPr lang="es-EC" sz="1600" dirty="0"/>
          </a:p>
        </p:txBody>
      </p:sp>
      <p:sp>
        <p:nvSpPr>
          <p:cNvPr id="7174" name="6 CuadroTexto"/>
          <p:cNvSpPr txBox="1">
            <a:spLocks noChangeArrowheads="1"/>
          </p:cNvSpPr>
          <p:nvPr/>
        </p:nvSpPr>
        <p:spPr bwMode="auto">
          <a:xfrm>
            <a:off x="6215063" y="5565775"/>
            <a:ext cx="24288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1600">
                <a:latin typeface="Calibri" pitchFamily="34" charset="0"/>
              </a:rPr>
              <a:t>Dar importancia a la solución de conflictos para non afectar intereses de sectores productivos</a:t>
            </a:r>
          </a:p>
        </p:txBody>
      </p:sp>
      <p:sp>
        <p:nvSpPr>
          <p:cNvPr id="7175" name="7 CuadroTexto"/>
          <p:cNvSpPr txBox="1">
            <a:spLocks noChangeArrowheads="1"/>
          </p:cNvSpPr>
          <p:nvPr/>
        </p:nvSpPr>
        <p:spPr bwMode="auto">
          <a:xfrm>
            <a:off x="714375" y="1428750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1600">
                <a:latin typeface="Calibri" pitchFamily="34" charset="0"/>
              </a:rPr>
              <a:t>Proponer modelo de desarrollo sustentable.</a:t>
            </a:r>
          </a:p>
        </p:txBody>
      </p:sp>
      <p:sp>
        <p:nvSpPr>
          <p:cNvPr id="7176" name="8 CuadroTexto"/>
          <p:cNvSpPr txBox="1">
            <a:spLocks noChangeArrowheads="1"/>
          </p:cNvSpPr>
          <p:nvPr/>
        </p:nvSpPr>
        <p:spPr bwMode="auto">
          <a:xfrm>
            <a:off x="7572375" y="4429125"/>
            <a:ext cx="1571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1600" dirty="0">
                <a:latin typeface="Calibri" pitchFamily="34" charset="0"/>
              </a:rPr>
              <a:t>Inversión social equitativa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CuadroTexto"/>
          <p:cNvSpPr txBox="1">
            <a:spLocks noChangeArrowheads="1"/>
          </p:cNvSpPr>
          <p:nvPr/>
        </p:nvSpPr>
        <p:spPr bwMode="auto">
          <a:xfrm>
            <a:off x="1714500" y="230188"/>
            <a:ext cx="63579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4400">
                <a:solidFill>
                  <a:srgbClr val="000099"/>
                </a:solidFill>
                <a:latin typeface="Britannic Bold" pitchFamily="34" charset="0"/>
              </a:rPr>
              <a:t>POLÍTICAS SECTORIALES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1524000" y="785794"/>
          <a:ext cx="647702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6" name="3 CuadroTexto"/>
          <p:cNvSpPr txBox="1">
            <a:spLocks noChangeArrowheads="1"/>
          </p:cNvSpPr>
          <p:nvPr/>
        </p:nvSpPr>
        <p:spPr bwMode="auto">
          <a:xfrm>
            <a:off x="714375" y="3143250"/>
            <a:ext cx="24288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600" dirty="0" smtClean="0">
                <a:latin typeface="Calibri" pitchFamily="34" charset="0"/>
              </a:rPr>
              <a:t>Presencia </a:t>
            </a:r>
            <a:r>
              <a:rPr lang="es-EC" sz="1600" dirty="0">
                <a:latin typeface="Calibri" pitchFamily="34" charset="0"/>
              </a:rPr>
              <a:t>del Estado para garantizar el Buen Vivir y de control de la responsabilidad ambiental y social.</a:t>
            </a:r>
          </a:p>
          <a:p>
            <a:endParaRPr lang="es-EC" sz="1100" dirty="0">
              <a:latin typeface="Calibri" pitchFamily="34" charset="0"/>
            </a:endParaRPr>
          </a:p>
        </p:txBody>
      </p:sp>
      <p:sp>
        <p:nvSpPr>
          <p:cNvPr id="8197" name="5 CuadroTexto"/>
          <p:cNvSpPr txBox="1">
            <a:spLocks noChangeArrowheads="1"/>
          </p:cNvSpPr>
          <p:nvPr/>
        </p:nvSpPr>
        <p:spPr bwMode="auto">
          <a:xfrm>
            <a:off x="6500813" y="3571875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C" sz="1600" dirty="0">
                <a:latin typeface="Calibri" pitchFamily="34" charset="0"/>
              </a:rPr>
              <a:t>Satisfacer necesidades básicas de la población</a:t>
            </a:r>
            <a:r>
              <a:rPr lang="es-EC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CuadroTexto"/>
          <p:cNvSpPr txBox="1">
            <a:spLocks noChangeArrowheads="1"/>
          </p:cNvSpPr>
          <p:nvPr/>
        </p:nvSpPr>
        <p:spPr bwMode="auto">
          <a:xfrm>
            <a:off x="1428750" y="142875"/>
            <a:ext cx="72866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C" sz="4000" dirty="0" smtClean="0">
                <a:solidFill>
                  <a:srgbClr val="000099"/>
                </a:solidFill>
                <a:latin typeface="Britannic Bold" pitchFamily="34" charset="0"/>
              </a:rPr>
              <a:t>CRITERIOS</a:t>
            </a:r>
            <a:endParaRPr lang="es-EC" dirty="0">
              <a:solidFill>
                <a:srgbClr val="000099"/>
              </a:solidFill>
              <a:latin typeface="Britannic Bold" pitchFamily="34" charset="0"/>
            </a:endParaRPr>
          </a:p>
        </p:txBody>
      </p:sp>
      <p:sp>
        <p:nvSpPr>
          <p:cNvPr id="10243" name="3 CuadroTexto"/>
          <p:cNvSpPr txBox="1">
            <a:spLocks noChangeArrowheads="1"/>
          </p:cNvSpPr>
          <p:nvPr/>
        </p:nvSpPr>
        <p:spPr bwMode="auto">
          <a:xfrm>
            <a:off x="1143000" y="1000125"/>
            <a:ext cx="721518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4988" lvl="0" indent="-534988">
              <a:buFont typeface="Wingdings" pitchFamily="2" charset="2"/>
              <a:buChar char="q"/>
            </a:pPr>
            <a:r>
              <a:rPr lang="es-EC" sz="2000" dirty="0" smtClean="0">
                <a:latin typeface="Calibri" pitchFamily="34" charset="0"/>
              </a:rPr>
              <a:t>Integral</a:t>
            </a:r>
            <a:r>
              <a:rPr lang="es-EC" sz="2000" dirty="0">
                <a:latin typeface="Calibri" pitchFamily="34" charset="0"/>
              </a:rPr>
              <a:t>, alineado a la planificación nacional y local, consistente con las políticas públicas </a:t>
            </a:r>
            <a:r>
              <a:rPr lang="es-EC" sz="2000" dirty="0" smtClean="0">
                <a:latin typeface="Calibri" pitchFamily="34" charset="0"/>
              </a:rPr>
              <a:t>  sociales, de producción y ambientales.</a:t>
            </a:r>
            <a:endParaRPr lang="es-EC" sz="2000" dirty="0">
              <a:latin typeface="Calibri" pitchFamily="34" charset="0"/>
            </a:endParaRPr>
          </a:p>
          <a:p>
            <a:pPr marL="534988" lvl="0" indent="-534988">
              <a:buFont typeface="Wingdings" pitchFamily="2" charset="2"/>
              <a:buChar char="q"/>
            </a:pPr>
            <a:r>
              <a:rPr lang="es-EC" sz="2000" dirty="0">
                <a:latin typeface="Calibri" pitchFamily="34" charset="0"/>
              </a:rPr>
              <a:t>Las acciones no deben estar enmarcadas en criterios de asistencialismo, ni clientelismo político </a:t>
            </a:r>
          </a:p>
          <a:p>
            <a:pPr marL="534988" lvl="0" indent="-534988">
              <a:buFont typeface="Wingdings" pitchFamily="2" charset="2"/>
              <a:buChar char="q"/>
            </a:pPr>
            <a:r>
              <a:rPr lang="es-EC" sz="2000" dirty="0">
                <a:latin typeface="Calibri" pitchFamily="34" charset="0"/>
              </a:rPr>
              <a:t>Los presupuestos deben ser coordinados y compartidos con los actores públicos involucrados (gobiernos locales y ministerios)</a:t>
            </a:r>
          </a:p>
          <a:p>
            <a:pPr marL="534988" lvl="0" indent="-534988">
              <a:buFont typeface="Wingdings" pitchFamily="2" charset="2"/>
              <a:buChar char="q"/>
            </a:pPr>
            <a:r>
              <a:rPr lang="es-EC" sz="2000" dirty="0">
                <a:latin typeface="Calibri" pitchFamily="34" charset="0"/>
              </a:rPr>
              <a:t>Las acciones deben hacer énfasis hacia sus trabajadores y extensivos a sus familias (salud, seguridad, protección laboral, salarios, horarios de trabajo, atención médica, jubilación) y hacia fuera (grupos de atención prioritaria)</a:t>
            </a:r>
          </a:p>
          <a:p>
            <a:pPr marL="534988" lvl="0" indent="-534988">
              <a:buFont typeface="Wingdings" pitchFamily="2" charset="2"/>
              <a:buChar char="q"/>
            </a:pPr>
            <a:r>
              <a:rPr lang="es-EC" sz="2000" dirty="0" smtClean="0">
                <a:latin typeface="Calibri" pitchFamily="34" charset="0"/>
              </a:rPr>
              <a:t>Se </a:t>
            </a:r>
            <a:r>
              <a:rPr lang="es-EC" sz="2000" dirty="0">
                <a:latin typeface="Calibri" pitchFamily="34" charset="0"/>
              </a:rPr>
              <a:t>debe crear una institucionalidad entre la empresa y el estado (Comité de gestión)</a:t>
            </a:r>
          </a:p>
          <a:p>
            <a:pPr marL="534988" lvl="0" indent="-534988">
              <a:buFont typeface="Wingdings" pitchFamily="2" charset="2"/>
              <a:buChar char="q"/>
            </a:pPr>
            <a:r>
              <a:rPr lang="es-EC" sz="2000" dirty="0">
                <a:latin typeface="Calibri" pitchFamily="34" charset="0"/>
              </a:rPr>
              <a:t>Deben haber siempre mecanismos de rendición de cuentas y veeduría social</a:t>
            </a:r>
          </a:p>
          <a:p>
            <a:pPr marL="534988" lvl="0" indent="-534988">
              <a:buFont typeface="Wingdings" pitchFamily="2" charset="2"/>
              <a:buChar char="q"/>
            </a:pPr>
            <a:r>
              <a:rPr lang="es-EC" sz="2000" dirty="0" smtClean="0">
                <a:latin typeface="Calibri" pitchFamily="34" charset="0"/>
              </a:rPr>
              <a:t>Complementar la acción del Gobierno, no sustituirla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CuadroTexto"/>
          <p:cNvSpPr txBox="1">
            <a:spLocks noChangeArrowheads="1"/>
          </p:cNvSpPr>
          <p:nvPr/>
        </p:nvSpPr>
        <p:spPr bwMode="auto">
          <a:xfrm>
            <a:off x="1428750" y="142875"/>
            <a:ext cx="7000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4000" dirty="0">
                <a:solidFill>
                  <a:srgbClr val="000099"/>
                </a:solidFill>
                <a:latin typeface="Britannic Bold" pitchFamily="34" charset="0"/>
              </a:rPr>
              <a:t>RESULTADOS </a:t>
            </a:r>
            <a:r>
              <a:rPr lang="es-EC" sz="4000" dirty="0" smtClean="0">
                <a:solidFill>
                  <a:srgbClr val="000099"/>
                </a:solidFill>
                <a:latin typeface="Britannic Bold" pitchFamily="34" charset="0"/>
              </a:rPr>
              <a:t>DE POLITICA</a:t>
            </a:r>
            <a:endParaRPr lang="es-EC" dirty="0">
              <a:solidFill>
                <a:srgbClr val="000099"/>
              </a:solidFill>
              <a:latin typeface="Britannic Bold" pitchFamily="34" charset="0"/>
            </a:endParaRPr>
          </a:p>
        </p:txBody>
      </p:sp>
      <p:sp>
        <p:nvSpPr>
          <p:cNvPr id="10243" name="3 CuadroTexto"/>
          <p:cNvSpPr txBox="1">
            <a:spLocks noChangeArrowheads="1"/>
          </p:cNvSpPr>
          <p:nvPr/>
        </p:nvSpPr>
        <p:spPr bwMode="auto">
          <a:xfrm>
            <a:off x="928662" y="1000125"/>
            <a:ext cx="771528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3413" indent="-633413" algn="just">
              <a:buFont typeface="Wingdings" pitchFamily="2" charset="2"/>
              <a:buChar char="ü"/>
            </a:pPr>
            <a:r>
              <a:rPr lang="es-EC" sz="4000" dirty="0" smtClean="0">
                <a:latin typeface="Calibri" pitchFamily="34" charset="0"/>
              </a:rPr>
              <a:t>Inclusión Económica y Social</a:t>
            </a:r>
          </a:p>
          <a:p>
            <a:pPr marL="633413" indent="-633413" algn="just">
              <a:buFont typeface="Wingdings" pitchFamily="2" charset="2"/>
              <a:buChar char="ü"/>
            </a:pPr>
            <a:endParaRPr lang="es-EC" dirty="0">
              <a:latin typeface="Calibri" pitchFamily="34" charset="0"/>
            </a:endParaRPr>
          </a:p>
          <a:p>
            <a:pPr marL="1168400" indent="-534988">
              <a:buFont typeface="Wingdings" pitchFamily="2" charset="2"/>
              <a:buChar char="q"/>
            </a:pPr>
            <a:r>
              <a:rPr lang="es-EC" dirty="0" smtClean="0">
                <a:latin typeface="Calibri" pitchFamily="34" charset="0"/>
              </a:rPr>
              <a:t>Desarrollo económico sostenible</a:t>
            </a:r>
            <a:endParaRPr lang="es-EC" dirty="0">
              <a:latin typeface="Calibri" pitchFamily="34" charset="0"/>
            </a:endParaRPr>
          </a:p>
          <a:p>
            <a:pPr marL="1168400" indent="-534988">
              <a:buFont typeface="Wingdings" pitchFamily="2" charset="2"/>
              <a:buChar char="q"/>
            </a:pPr>
            <a:r>
              <a:rPr lang="es-EC" dirty="0" smtClean="0">
                <a:latin typeface="Calibri" pitchFamily="34" charset="0"/>
              </a:rPr>
              <a:t>Reducción de </a:t>
            </a:r>
            <a:r>
              <a:rPr lang="es-EC" dirty="0">
                <a:latin typeface="Calibri" pitchFamily="34" charset="0"/>
              </a:rPr>
              <a:t>la </a:t>
            </a:r>
            <a:r>
              <a:rPr lang="es-EC" dirty="0" smtClean="0">
                <a:latin typeface="Calibri" pitchFamily="34" charset="0"/>
              </a:rPr>
              <a:t>pobreza (GAP)</a:t>
            </a:r>
            <a:endParaRPr lang="es-EC" dirty="0">
              <a:latin typeface="Calibri" pitchFamily="34" charset="0"/>
            </a:endParaRPr>
          </a:p>
          <a:p>
            <a:pPr marL="1168400" indent="-534988">
              <a:buFont typeface="Wingdings" pitchFamily="2" charset="2"/>
              <a:buChar char="q"/>
            </a:pPr>
            <a:r>
              <a:rPr lang="es-EC" dirty="0" smtClean="0">
                <a:latin typeface="Calibri" pitchFamily="34" charset="0"/>
              </a:rPr>
              <a:t>Coordinación y </a:t>
            </a:r>
            <a:r>
              <a:rPr lang="es-EC" dirty="0">
                <a:latin typeface="Calibri" pitchFamily="34" charset="0"/>
              </a:rPr>
              <a:t>cooperación de </a:t>
            </a:r>
            <a:r>
              <a:rPr lang="es-ES" dirty="0" smtClean="0">
                <a:latin typeface="Calibri" pitchFamily="34" charset="0"/>
              </a:rPr>
              <a:t>municipios/gobiernos provinciales</a:t>
            </a:r>
            <a:r>
              <a:rPr lang="es-ES" dirty="0">
                <a:latin typeface="Calibri" pitchFamily="34" charset="0"/>
              </a:rPr>
              <a:t>, organizaciones no gubernamentales, la sociedad </a:t>
            </a:r>
            <a:r>
              <a:rPr lang="es-ES" dirty="0" smtClean="0">
                <a:latin typeface="Calibri" pitchFamily="34" charset="0"/>
              </a:rPr>
              <a:t>civil  </a:t>
            </a:r>
            <a:r>
              <a:rPr lang="es-ES" dirty="0">
                <a:latin typeface="Calibri" pitchFamily="34" charset="0"/>
              </a:rPr>
              <a:t>y la economía privada</a:t>
            </a:r>
          </a:p>
          <a:p>
            <a:pPr marL="1168400" indent="-534988">
              <a:buFont typeface="Wingdings" pitchFamily="2" charset="2"/>
              <a:buChar char="q"/>
            </a:pPr>
            <a:r>
              <a:rPr lang="es-ES" dirty="0" smtClean="0">
                <a:latin typeface="Calibri" pitchFamily="34" charset="0"/>
              </a:rPr>
              <a:t>Participación </a:t>
            </a:r>
            <a:r>
              <a:rPr lang="es-ES" dirty="0">
                <a:latin typeface="Calibri" pitchFamily="34" charset="0"/>
              </a:rPr>
              <a:t>y control social de la sociedad civil.</a:t>
            </a:r>
          </a:p>
          <a:p>
            <a:pPr marL="1168400" indent="-534988">
              <a:buFont typeface="Wingdings" pitchFamily="2" charset="2"/>
              <a:buChar char="q"/>
            </a:pPr>
            <a:r>
              <a:rPr lang="es-ES" dirty="0">
                <a:latin typeface="Calibri" pitchFamily="34" charset="0"/>
              </a:rPr>
              <a:t>Aportar con proyectos que contribuyan al desarrollo económico</a:t>
            </a:r>
            <a:r>
              <a:rPr lang="es-ES" dirty="0" smtClean="0">
                <a:latin typeface="Calibri" pitchFamily="34" charset="0"/>
              </a:rPr>
              <a:t>,  </a:t>
            </a:r>
            <a:r>
              <a:rPr lang="es-ES" dirty="0">
                <a:latin typeface="Calibri" pitchFamily="34" charset="0"/>
              </a:rPr>
              <a:t>social y ambiental del país.</a:t>
            </a:r>
          </a:p>
          <a:p>
            <a:pPr marL="1168400" indent="-534988">
              <a:buFont typeface="Wingdings" pitchFamily="2" charset="2"/>
              <a:buChar char="q"/>
            </a:pPr>
            <a:r>
              <a:rPr lang="es-EC" dirty="0" smtClean="0">
                <a:latin typeface="Calibri" pitchFamily="34" charset="0"/>
              </a:rPr>
              <a:t>Edificar </a:t>
            </a:r>
            <a:r>
              <a:rPr lang="es-EC" dirty="0">
                <a:latin typeface="Calibri" pitchFamily="34" charset="0"/>
              </a:rPr>
              <a:t>una sociedad más justa que comparta conocimientos </a:t>
            </a:r>
            <a:r>
              <a:rPr lang="es-EC" dirty="0" smtClean="0">
                <a:latin typeface="Calibri" pitchFamily="34" charset="0"/>
              </a:rPr>
              <a:t>e   </a:t>
            </a:r>
            <a:r>
              <a:rPr lang="es-EC" dirty="0">
                <a:latin typeface="Calibri" pitchFamily="34" charset="0"/>
              </a:rPr>
              <a:t>información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ción en blanc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imSun" pitchFamily="2" charset="-122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imSun" pitchFamily="2" charset="-122"/>
            <a:ea typeface="ＭＳ Ｐゴシック" pitchFamily="112" charset="-128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3699</TotalTime>
  <Words>564</Words>
  <Application>Microsoft Office PowerPoint</Application>
  <PresentationFormat>Presentación en pantalla (4:3)</PresentationFormat>
  <Paragraphs>86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Presentación en blanco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/// 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/// .</dc:creator>
  <cp:lastModifiedBy>Dr. Vicente Riofrío</cp:lastModifiedBy>
  <cp:revision>353</cp:revision>
  <dcterms:created xsi:type="dcterms:W3CDTF">2007-10-15T15:26:54Z</dcterms:created>
  <dcterms:modified xsi:type="dcterms:W3CDTF">2010-04-10T00:20:49Z</dcterms:modified>
</cp:coreProperties>
</file>