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6" r:id="rId3"/>
    <p:sldId id="257" r:id="rId4"/>
    <p:sldId id="258" r:id="rId5"/>
    <p:sldId id="259" r:id="rId6"/>
    <p:sldId id="260" r:id="rId7"/>
    <p:sldId id="268" r:id="rId8"/>
    <p:sldId id="261" r:id="rId9"/>
    <p:sldId id="262" r:id="rId10"/>
    <p:sldId id="263" r:id="rId11"/>
    <p:sldId id="264" r:id="rId12"/>
    <p:sldId id="267" r:id="rId13"/>
  </p:sldIdLst>
  <p:sldSz cx="109728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558" y="-96"/>
      </p:cViewPr>
      <p:guideLst>
        <p:guide orient="horz" pos="2160"/>
        <p:guide pos="345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BDE49C-2B71-46D8-936E-394EDED19001}" type="doc">
      <dgm:prSet loTypeId="urn:microsoft.com/office/officeart/2005/8/layout/hList6" loCatId="list" qsTypeId="urn:microsoft.com/office/officeart/2005/8/quickstyle/3d5" qsCatId="3D" csTypeId="urn:microsoft.com/office/officeart/2005/8/colors/accent6_5" csCatId="accent6" phldr="1"/>
      <dgm:spPr/>
      <dgm:t>
        <a:bodyPr/>
        <a:lstStyle/>
        <a:p>
          <a:endParaRPr lang="en-US"/>
        </a:p>
      </dgm:t>
    </dgm:pt>
    <dgm:pt modelId="{051D9A91-1FEA-426E-B972-80A872B0B51E}">
      <dgm:prSet phldrT="[Texto]" custT="1"/>
      <dgm:spPr>
        <a:solidFill>
          <a:schemeClr val="accent1">
            <a:lumMod val="60000"/>
            <a:lumOff val="40000"/>
          </a:schemeClr>
        </a:solidFill>
        <a:sp3d extrusionH="381000" contourW="38100">
          <a:contourClr>
            <a:schemeClr val="lt1"/>
          </a:contourClr>
        </a:sp3d>
      </dgm:spPr>
      <dgm:t>
        <a:bodyPr/>
        <a:lstStyle/>
        <a:p>
          <a:r>
            <a:rPr lang="en-US" sz="2400" b="1" smtClean="0"/>
            <a:t> </a:t>
          </a:r>
          <a:r>
            <a:rPr lang="es-EC" sz="2400" b="1" noProof="0" smtClean="0">
              <a:solidFill>
                <a:schemeClr val="bg1"/>
              </a:solidFill>
            </a:rPr>
            <a:t>1982</a:t>
          </a:r>
          <a:endParaRPr lang="es-EC" sz="2400" b="1" noProof="0" dirty="0">
            <a:solidFill>
              <a:schemeClr val="bg1"/>
            </a:solidFill>
          </a:endParaRPr>
        </a:p>
      </dgm:t>
    </dgm:pt>
    <dgm:pt modelId="{2221459F-25BE-409E-9297-03A41CEBB6E6}" type="parTrans" cxnId="{B1D1ACA7-017E-485F-8AA7-5CDFA3A5A442}">
      <dgm:prSet/>
      <dgm:spPr/>
      <dgm:t>
        <a:bodyPr/>
        <a:lstStyle/>
        <a:p>
          <a:endParaRPr lang="en-US"/>
        </a:p>
      </dgm:t>
    </dgm:pt>
    <dgm:pt modelId="{D9AF70CB-B26E-404B-B2D3-E98BBCDE843A}" type="sibTrans" cxnId="{B1D1ACA7-017E-485F-8AA7-5CDFA3A5A442}">
      <dgm:prSet/>
      <dgm:spPr/>
      <dgm:t>
        <a:bodyPr/>
        <a:lstStyle/>
        <a:p>
          <a:endParaRPr lang="en-US"/>
        </a:p>
      </dgm:t>
    </dgm:pt>
    <dgm:pt modelId="{4EC1E7F4-AB8A-4E76-9F72-8BC0F625F2AB}">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Desarrollado por  </a:t>
          </a:r>
          <a:r>
            <a:rPr lang="es-EC" sz="1600" i="1" noProof="0" smtClean="0">
              <a:solidFill>
                <a:schemeClr val="bg1"/>
              </a:solidFill>
            </a:rPr>
            <a:t>USA-CERL.</a:t>
          </a:r>
          <a:endParaRPr lang="es-EC" sz="1600" i="1" noProof="0" dirty="0">
            <a:solidFill>
              <a:schemeClr val="bg1"/>
            </a:solidFill>
          </a:endParaRPr>
        </a:p>
      </dgm:t>
    </dgm:pt>
    <dgm:pt modelId="{1F10E924-C539-4738-89EE-68DB39C845FA}" type="parTrans" cxnId="{5BF3BB1B-9CDE-4E2A-A4B9-7577D427F792}">
      <dgm:prSet/>
      <dgm:spPr/>
      <dgm:t>
        <a:bodyPr/>
        <a:lstStyle/>
        <a:p>
          <a:endParaRPr lang="en-US"/>
        </a:p>
      </dgm:t>
    </dgm:pt>
    <dgm:pt modelId="{2170A5D1-E0A6-497C-9961-959AED7603A6}" type="sibTrans" cxnId="{5BF3BB1B-9CDE-4E2A-A4B9-7577D427F792}">
      <dgm:prSet/>
      <dgm:spPr/>
      <dgm:t>
        <a:bodyPr/>
        <a:lstStyle/>
        <a:p>
          <a:endParaRPr lang="en-US"/>
        </a:p>
      </dgm:t>
    </dgm:pt>
    <dgm:pt modelId="{C11B4D9A-03E8-48C9-9EE0-A0D425F59EA4}">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Herramienta para la supervisión y Desarrollo Medioambiental del Desarrollo.</a:t>
          </a:r>
          <a:endParaRPr lang="es-EC" sz="1600" noProof="0" dirty="0">
            <a:solidFill>
              <a:schemeClr val="bg1"/>
            </a:solidFill>
          </a:endParaRPr>
        </a:p>
      </dgm:t>
    </dgm:pt>
    <dgm:pt modelId="{A3970075-40F6-4AF8-8EC2-ECDFE9D43A11}" type="parTrans" cxnId="{8189DD1C-5D2C-49A4-BCC1-02A7390E6E40}">
      <dgm:prSet/>
      <dgm:spPr/>
      <dgm:t>
        <a:bodyPr/>
        <a:lstStyle/>
        <a:p>
          <a:endParaRPr lang="en-US"/>
        </a:p>
      </dgm:t>
    </dgm:pt>
    <dgm:pt modelId="{AA229314-72B6-4E4E-BE72-FEE203DEAEC7}" type="sibTrans" cxnId="{8189DD1C-5D2C-49A4-BCC1-02A7390E6E40}">
      <dgm:prSet/>
      <dgm:spPr/>
      <dgm:t>
        <a:bodyPr/>
        <a:lstStyle/>
        <a:p>
          <a:endParaRPr lang="en-US"/>
        </a:p>
      </dgm:t>
    </dgm:pt>
    <dgm:pt modelId="{15897407-FB7C-4312-AB3D-D20C58DFE822}">
      <dgm:prSet phldrT="[Texto]" custT="1"/>
      <dgm:spPr>
        <a:solidFill>
          <a:schemeClr val="accent1">
            <a:lumMod val="60000"/>
            <a:lumOff val="40000"/>
          </a:schemeClr>
        </a:solidFill>
        <a:sp3d extrusionH="381000" contourW="38100">
          <a:contourClr>
            <a:schemeClr val="lt1"/>
          </a:contourClr>
        </a:sp3d>
      </dgm:spPr>
      <dgm:t>
        <a:bodyPr/>
        <a:lstStyle/>
        <a:p>
          <a:r>
            <a:rPr lang="es-EC" sz="2400" b="1" noProof="0" smtClean="0">
              <a:solidFill>
                <a:schemeClr val="bg1"/>
              </a:solidFill>
            </a:rPr>
            <a:t>1991</a:t>
          </a:r>
          <a:endParaRPr lang="es-EC" sz="2400" b="1" noProof="0" dirty="0">
            <a:solidFill>
              <a:schemeClr val="bg1"/>
            </a:solidFill>
          </a:endParaRPr>
        </a:p>
      </dgm:t>
    </dgm:pt>
    <dgm:pt modelId="{9D3BBF02-253A-4DF9-96C8-07ED336B01DB}" type="parTrans" cxnId="{684F3A85-DB23-45DE-853D-6BBBFBAE80DE}">
      <dgm:prSet/>
      <dgm:spPr/>
      <dgm:t>
        <a:bodyPr/>
        <a:lstStyle/>
        <a:p>
          <a:endParaRPr lang="en-US"/>
        </a:p>
      </dgm:t>
    </dgm:pt>
    <dgm:pt modelId="{5093903A-670B-448A-9193-D8A1368D3D0E}" type="sibTrans" cxnId="{684F3A85-DB23-45DE-853D-6BBBFBAE80DE}">
      <dgm:prSet/>
      <dgm:spPr/>
      <dgm:t>
        <a:bodyPr/>
        <a:lstStyle/>
        <a:p>
          <a:endParaRPr lang="en-US"/>
        </a:p>
      </dgm:t>
    </dgm:pt>
    <dgm:pt modelId="{FBF831CB-84B4-4B1D-BE26-F38CBCF488D5}">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 Popularidad :                -Universidades               -Empresas de         Consultoria                    - Ambiental                    -  Agencias  Gubernamentales (NASA, NOAA, USDA</a:t>
          </a:r>
          <a:r>
            <a:rPr lang="es-EC" sz="1600" noProof="0" smtClean="0"/>
            <a:t>)</a:t>
          </a:r>
          <a:endParaRPr lang="es-EC" sz="1600" noProof="0" dirty="0"/>
        </a:p>
      </dgm:t>
    </dgm:pt>
    <dgm:pt modelId="{2076AFE2-EB7D-46CF-9B0B-FB06FBCAB45F}" type="parTrans" cxnId="{6E9263C8-9851-4072-B64D-BB1BBA4DAB89}">
      <dgm:prSet/>
      <dgm:spPr/>
      <dgm:t>
        <a:bodyPr/>
        <a:lstStyle/>
        <a:p>
          <a:endParaRPr lang="en-US"/>
        </a:p>
      </dgm:t>
    </dgm:pt>
    <dgm:pt modelId="{134F3F79-DB0D-41F7-8AE1-EF10F5B3E0DC}" type="sibTrans" cxnId="{6E9263C8-9851-4072-B64D-BB1BBA4DAB89}">
      <dgm:prSet/>
      <dgm:spPr/>
      <dgm:t>
        <a:bodyPr/>
        <a:lstStyle/>
        <a:p>
          <a:endParaRPr lang="en-US"/>
        </a:p>
      </dgm:t>
    </dgm:pt>
    <dgm:pt modelId="{0B4AD319-1E16-44C0-BEF5-A82CB3A35CD6}">
      <dgm:prSet phldrT="[Texto]" custT="1"/>
      <dgm:spPr>
        <a:solidFill>
          <a:schemeClr val="accent1">
            <a:lumMod val="40000"/>
            <a:lumOff val="60000"/>
            <a:alpha val="74000"/>
          </a:schemeClr>
        </a:solidFill>
        <a:sp3d extrusionH="381000" contourW="38100">
          <a:contourClr>
            <a:schemeClr val="lt1"/>
          </a:contourClr>
        </a:sp3d>
      </dgm:spPr>
      <dgm:t>
        <a:bodyPr/>
        <a:lstStyle/>
        <a:p>
          <a:r>
            <a:rPr lang="es-EC" sz="2400" b="1" noProof="0" smtClean="0">
              <a:solidFill>
                <a:schemeClr val="bg1"/>
              </a:solidFill>
            </a:rPr>
            <a:t>1997</a:t>
          </a:r>
          <a:endParaRPr lang="es-EC" sz="2400" b="1" noProof="0" dirty="0">
            <a:solidFill>
              <a:schemeClr val="bg1"/>
            </a:solidFill>
          </a:endParaRPr>
        </a:p>
      </dgm:t>
    </dgm:pt>
    <dgm:pt modelId="{698911F3-8026-44F9-BF0A-12C2DADDC0EB}" type="parTrans" cxnId="{CC38812E-368A-4043-A29C-008B0494EE30}">
      <dgm:prSet/>
      <dgm:spPr/>
      <dgm:t>
        <a:bodyPr/>
        <a:lstStyle/>
        <a:p>
          <a:endParaRPr lang="en-US"/>
        </a:p>
      </dgm:t>
    </dgm:pt>
    <dgm:pt modelId="{5EDF5732-A5DA-4BB4-B069-EDB2DA9857FE}" type="sibTrans" cxnId="{CC38812E-368A-4043-A29C-008B0494EE30}">
      <dgm:prSet/>
      <dgm:spPr/>
      <dgm:t>
        <a:bodyPr/>
        <a:lstStyle/>
        <a:p>
          <a:endParaRPr lang="en-US"/>
        </a:p>
      </dgm:t>
    </dgm:pt>
    <dgm:pt modelId="{16C41E79-18F3-4D77-9A1C-0F955647B912}">
      <dgm:prSet phldrT="[Texto]" custT="1"/>
      <dgm:spPr>
        <a:solidFill>
          <a:schemeClr val="accent1">
            <a:lumMod val="40000"/>
            <a:lumOff val="60000"/>
            <a:alpha val="74000"/>
          </a:schemeClr>
        </a:solidFill>
        <a:sp3d extrusionH="381000" contourW="38100">
          <a:contourClr>
            <a:schemeClr val="lt1"/>
          </a:contourClr>
        </a:sp3d>
      </dgm:spPr>
      <dgm:t>
        <a:bodyPr/>
        <a:lstStyle/>
        <a:p>
          <a:r>
            <a:rPr lang="es-EC" sz="1600" noProof="0" smtClean="0">
              <a:solidFill>
                <a:schemeClr val="bg1"/>
              </a:solidFill>
            </a:rPr>
            <a:t>Universidad de Baylor se hace cargo del  desarrollo  del software</a:t>
          </a:r>
          <a:endParaRPr lang="es-EC" sz="1600" noProof="0" dirty="0">
            <a:solidFill>
              <a:schemeClr val="bg1"/>
            </a:solidFill>
          </a:endParaRPr>
        </a:p>
      </dgm:t>
    </dgm:pt>
    <dgm:pt modelId="{7051F0C1-48DC-41A8-B1EB-146FA80B56AD}" type="parTrans" cxnId="{1866283B-0732-4A3C-8F42-94E1A5C45B4A}">
      <dgm:prSet/>
      <dgm:spPr/>
      <dgm:t>
        <a:bodyPr/>
        <a:lstStyle/>
        <a:p>
          <a:endParaRPr lang="en-US"/>
        </a:p>
      </dgm:t>
    </dgm:pt>
    <dgm:pt modelId="{86447C21-E9C7-4782-90F2-C0B5D75E56ED}" type="sibTrans" cxnId="{1866283B-0732-4A3C-8F42-94E1A5C45B4A}">
      <dgm:prSet/>
      <dgm:spPr/>
      <dgm:t>
        <a:bodyPr/>
        <a:lstStyle/>
        <a:p>
          <a:endParaRPr lang="en-US"/>
        </a:p>
      </dgm:t>
    </dgm:pt>
    <dgm:pt modelId="{741DD7A4-EA50-4D0D-B5D8-D73488180DAE}">
      <dgm:prSet phldrT="[Texto]" custT="1"/>
      <dgm:spPr>
        <a:solidFill>
          <a:schemeClr val="accent1">
            <a:lumMod val="60000"/>
            <a:lumOff val="40000"/>
          </a:schemeClr>
        </a:solidFill>
        <a:sp3d extrusionH="381000" contourW="38100">
          <a:contourClr>
            <a:schemeClr val="lt1"/>
          </a:contourClr>
        </a:sp3d>
      </dgm:spPr>
      <dgm:t>
        <a:bodyPr/>
        <a:lstStyle/>
        <a:p>
          <a:r>
            <a:rPr lang="es-EC" sz="2400" b="1" noProof="0" smtClean="0">
              <a:solidFill>
                <a:schemeClr val="bg1"/>
              </a:solidFill>
            </a:rPr>
            <a:t>1999</a:t>
          </a:r>
          <a:endParaRPr lang="es-EC" sz="2400" b="1" noProof="0" dirty="0">
            <a:solidFill>
              <a:schemeClr val="bg1"/>
            </a:solidFill>
          </a:endParaRPr>
        </a:p>
      </dgm:t>
    </dgm:pt>
    <dgm:pt modelId="{973C3A97-B95B-427C-9F4B-7C468F893EBE}" type="parTrans" cxnId="{F6E21BFC-45BD-4E3B-97C8-213D920ACC41}">
      <dgm:prSet/>
      <dgm:spPr/>
      <dgm:t>
        <a:bodyPr/>
        <a:lstStyle/>
        <a:p>
          <a:endParaRPr lang="en-US"/>
        </a:p>
      </dgm:t>
    </dgm:pt>
    <dgm:pt modelId="{E8E523DC-ACA1-4190-A122-C03F458999AB}" type="sibTrans" cxnId="{F6E21BFC-45BD-4E3B-97C8-213D920ACC41}">
      <dgm:prSet/>
      <dgm:spPr/>
      <dgm:t>
        <a:bodyPr/>
        <a:lstStyle/>
        <a:p>
          <a:endParaRPr lang="en-US"/>
        </a:p>
      </dgm:t>
    </dgm:pt>
    <dgm:pt modelId="{DC70EB1D-57B2-45D9-8E0F-D7A6178AC202}">
      <dgm:prSet phldrT="[Texto]" custT="1"/>
      <dgm:spPr>
        <a:solidFill>
          <a:schemeClr val="accent1">
            <a:lumMod val="60000"/>
            <a:lumOff val="40000"/>
          </a:schemeClr>
        </a:solidFill>
        <a:sp3d extrusionH="381000" contourW="38100">
          <a:contourClr>
            <a:schemeClr val="lt1"/>
          </a:contourClr>
        </a:sp3d>
      </dgm:spPr>
      <dgm:t>
        <a:bodyPr/>
        <a:lstStyle/>
        <a:p>
          <a:r>
            <a:rPr lang="es-EC" sz="1600" u="sng" noProof="0" smtClean="0">
              <a:solidFill>
                <a:schemeClr val="bg1"/>
              </a:solidFill>
            </a:rPr>
            <a:t>Disposicion por Internet</a:t>
          </a:r>
          <a:endParaRPr lang="es-EC" sz="1600" u="sng" noProof="0" dirty="0">
            <a:solidFill>
              <a:schemeClr val="bg1"/>
            </a:solidFill>
          </a:endParaRPr>
        </a:p>
      </dgm:t>
    </dgm:pt>
    <dgm:pt modelId="{BF0F1455-E903-48F8-9FE9-797A25E2B2E1}" type="sibTrans" cxnId="{7BE125BF-E31D-4A98-96E2-C9A586FB82E6}">
      <dgm:prSet/>
      <dgm:spPr/>
      <dgm:t>
        <a:bodyPr/>
        <a:lstStyle/>
        <a:p>
          <a:endParaRPr lang="en-US"/>
        </a:p>
      </dgm:t>
    </dgm:pt>
    <dgm:pt modelId="{0E37A243-9446-4D33-90ED-5F367628B0EE}" type="parTrans" cxnId="{7BE125BF-E31D-4A98-96E2-C9A586FB82E6}">
      <dgm:prSet/>
      <dgm:spPr/>
      <dgm:t>
        <a:bodyPr/>
        <a:lstStyle/>
        <a:p>
          <a:endParaRPr lang="en-US"/>
        </a:p>
      </dgm:t>
    </dgm:pt>
    <dgm:pt modelId="{B06C6012-B47B-428B-94C0-5709C3685484}">
      <dgm:prSet phldrT="[Texto]" custT="1"/>
      <dgm:spPr>
        <a:solidFill>
          <a:schemeClr val="accent1">
            <a:lumMod val="60000"/>
            <a:lumOff val="40000"/>
          </a:schemeClr>
        </a:solidFill>
        <a:sp3d extrusionH="381000" contourW="38100">
          <a:contourClr>
            <a:schemeClr val="lt1"/>
          </a:contourClr>
        </a:sp3d>
      </dgm:spPr>
      <dgm:t>
        <a:bodyPr/>
        <a:lstStyle/>
        <a:p>
          <a:r>
            <a:rPr lang="es-EC" sz="2400" b="1" noProof="0" smtClean="0">
              <a:solidFill>
                <a:schemeClr val="bg1"/>
              </a:solidFill>
            </a:rPr>
            <a:t>2008</a:t>
          </a:r>
          <a:endParaRPr lang="es-EC" sz="2400" b="1" noProof="0" dirty="0">
            <a:solidFill>
              <a:schemeClr val="bg1"/>
            </a:solidFill>
          </a:endParaRPr>
        </a:p>
      </dgm:t>
    </dgm:pt>
    <dgm:pt modelId="{5F472A5D-8AC1-4823-A3A5-A132C20F7A24}" type="parTrans" cxnId="{635761F9-2CA1-4AA3-B493-8D7F1B2CF18F}">
      <dgm:prSet/>
      <dgm:spPr/>
      <dgm:t>
        <a:bodyPr/>
        <a:lstStyle/>
        <a:p>
          <a:endParaRPr lang="en-US"/>
        </a:p>
      </dgm:t>
    </dgm:pt>
    <dgm:pt modelId="{86FCE9A0-0C9A-448C-A4B7-A06542FC356A}" type="sibTrans" cxnId="{635761F9-2CA1-4AA3-B493-8D7F1B2CF18F}">
      <dgm:prSet/>
      <dgm:spPr/>
      <dgm:t>
        <a:bodyPr/>
        <a:lstStyle/>
        <a:p>
          <a:endParaRPr lang="en-US"/>
        </a:p>
      </dgm:t>
    </dgm:pt>
    <dgm:pt modelId="{C9174D96-E2BF-48DE-91BD-76C8621DF025}">
      <dgm:prSet phldrT="[Texto]" custT="1"/>
      <dgm:spPr>
        <a:solidFill>
          <a:schemeClr val="accent1">
            <a:lumMod val="60000"/>
            <a:lumOff val="40000"/>
          </a:schemeClr>
        </a:solidFill>
        <a:sp3d extrusionH="381000" contourW="38100">
          <a:contourClr>
            <a:schemeClr val="lt1"/>
          </a:contourClr>
        </a:sp3d>
      </dgm:spPr>
      <dgm:t>
        <a:bodyPr/>
        <a:lstStyle/>
        <a:p>
          <a:r>
            <a:rPr lang="es-EC" sz="1600" u="sng" noProof="0" smtClean="0">
              <a:solidFill>
                <a:schemeClr val="bg1"/>
              </a:solidFill>
            </a:rPr>
            <a:t>No se encuentra  GIS alguno.</a:t>
          </a:r>
          <a:endParaRPr lang="es-EC" sz="1600" u="sng" noProof="0" dirty="0">
            <a:solidFill>
              <a:schemeClr val="bg1"/>
            </a:solidFill>
          </a:endParaRPr>
        </a:p>
      </dgm:t>
    </dgm:pt>
    <dgm:pt modelId="{B69B4645-F3AD-4CE3-BBAB-6EAF5D782745}" type="parTrans" cxnId="{71E8F0D0-02AC-41B7-98C2-F3B8D5A77FE7}">
      <dgm:prSet/>
      <dgm:spPr/>
      <dgm:t>
        <a:bodyPr/>
        <a:lstStyle/>
        <a:p>
          <a:endParaRPr lang="en-US"/>
        </a:p>
      </dgm:t>
    </dgm:pt>
    <dgm:pt modelId="{47AB9F85-723C-40E3-BE3F-0F952DD25914}" type="sibTrans" cxnId="{71E8F0D0-02AC-41B7-98C2-F3B8D5A77FE7}">
      <dgm:prSet/>
      <dgm:spPr/>
      <dgm:t>
        <a:bodyPr/>
        <a:lstStyle/>
        <a:p>
          <a:endParaRPr lang="en-US"/>
        </a:p>
      </dgm:t>
    </dgm:pt>
    <dgm:pt modelId="{E46BB764-C922-44BB-AE94-5E1975D698C4}">
      <dgm:prSet phldrT="[Texto]" custT="1"/>
      <dgm:spPr>
        <a:solidFill>
          <a:schemeClr val="accent1">
            <a:lumMod val="40000"/>
            <a:lumOff val="60000"/>
            <a:alpha val="74000"/>
          </a:schemeClr>
        </a:solidFill>
        <a:sp3d extrusionH="381000" contourW="38100">
          <a:contourClr>
            <a:schemeClr val="lt1"/>
          </a:contourClr>
        </a:sp3d>
      </dgm:spPr>
      <dgm:t>
        <a:bodyPr/>
        <a:lstStyle/>
        <a:p>
          <a:r>
            <a:rPr lang="es-EC" sz="1600" noProof="0" smtClean="0">
              <a:solidFill>
                <a:schemeClr val="bg1"/>
              </a:solidFill>
            </a:rPr>
            <a:t>Aumenta el interes en nivel Academico</a:t>
          </a:r>
          <a:endParaRPr lang="es-EC" sz="1600" noProof="0" dirty="0">
            <a:solidFill>
              <a:schemeClr val="bg1"/>
            </a:solidFill>
          </a:endParaRPr>
        </a:p>
      </dgm:t>
    </dgm:pt>
    <dgm:pt modelId="{3525DA20-48E2-480F-B456-6FA923E9506C}" type="parTrans" cxnId="{10251B0A-91A6-4E9A-A462-10ABFEBEABD1}">
      <dgm:prSet/>
      <dgm:spPr/>
      <dgm:t>
        <a:bodyPr/>
        <a:lstStyle/>
        <a:p>
          <a:endParaRPr lang="en-US"/>
        </a:p>
      </dgm:t>
    </dgm:pt>
    <dgm:pt modelId="{FAAC8492-0868-421A-8054-678C555FD30A}" type="sibTrans" cxnId="{10251B0A-91A6-4E9A-A462-10ABFEBEABD1}">
      <dgm:prSet/>
      <dgm:spPr/>
      <dgm:t>
        <a:bodyPr/>
        <a:lstStyle/>
        <a:p>
          <a:endParaRPr lang="en-US"/>
        </a:p>
      </dgm:t>
    </dgm:pt>
    <dgm:pt modelId="{8CB69DCE-6DA2-441B-8904-D3020A27E764}">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Version 5.0</a:t>
          </a:r>
          <a:endParaRPr lang="es-EC" sz="1600" noProof="0" dirty="0">
            <a:solidFill>
              <a:schemeClr val="bg1"/>
            </a:solidFill>
          </a:endParaRPr>
        </a:p>
      </dgm:t>
    </dgm:pt>
    <dgm:pt modelId="{C6BD423F-F599-4CD5-B299-07F63A49D8B5}" type="parTrans" cxnId="{149A957F-C703-4766-B352-789C0295238D}">
      <dgm:prSet/>
      <dgm:spPr/>
      <dgm:t>
        <a:bodyPr/>
        <a:lstStyle/>
        <a:p>
          <a:endParaRPr lang="en-US"/>
        </a:p>
      </dgm:t>
    </dgm:pt>
    <dgm:pt modelId="{414C8390-9C8A-4641-959B-FA5DE0A4680C}" type="sibTrans" cxnId="{149A957F-C703-4766-B352-789C0295238D}">
      <dgm:prSet/>
      <dgm:spPr/>
      <dgm:t>
        <a:bodyPr/>
        <a:lstStyle/>
        <a:p>
          <a:endParaRPr lang="en-US"/>
        </a:p>
      </dgm:t>
    </dgm:pt>
    <dgm:pt modelId="{675805BA-3029-4932-A6AE-0F831AA65D5A}">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Se libera el codigo bajo licensia   </a:t>
          </a:r>
          <a:r>
            <a:rPr lang="es-EC" sz="1600" i="1" noProof="0" smtClean="0">
              <a:solidFill>
                <a:schemeClr val="bg1"/>
              </a:solidFill>
            </a:rPr>
            <a:t>GNU – GPL </a:t>
          </a:r>
          <a:r>
            <a:rPr lang="es-EC" sz="1600" noProof="0" smtClean="0">
              <a:solidFill>
                <a:schemeClr val="bg1"/>
              </a:solidFill>
            </a:rPr>
            <a:t>(General Public License – software Libre)  </a:t>
          </a:r>
          <a:endParaRPr lang="es-EC" sz="1600" noProof="0" dirty="0">
            <a:solidFill>
              <a:schemeClr val="bg1"/>
            </a:solidFill>
          </a:endParaRPr>
        </a:p>
      </dgm:t>
    </dgm:pt>
    <dgm:pt modelId="{E64F6EBA-F2E5-4D4B-A0D9-E32F05171CDB}" type="parTrans" cxnId="{58E6779B-8BA9-45AD-BAD3-A4757A02206C}">
      <dgm:prSet/>
      <dgm:spPr/>
      <dgm:t>
        <a:bodyPr/>
        <a:lstStyle/>
        <a:p>
          <a:endParaRPr lang="en-US"/>
        </a:p>
      </dgm:t>
    </dgm:pt>
    <dgm:pt modelId="{B6A4F65B-DC54-4AFD-BC39-C1A41C136139}" type="sibTrans" cxnId="{58E6779B-8BA9-45AD-BAD3-A4757A02206C}">
      <dgm:prSet/>
      <dgm:spPr/>
      <dgm:t>
        <a:bodyPr/>
        <a:lstStyle/>
        <a:p>
          <a:endParaRPr lang="en-US"/>
        </a:p>
      </dgm:t>
    </dgm:pt>
    <dgm:pt modelId="{0E1A2C72-8E14-4E66-82CC-C13827AF52A5}">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Culmino fase de Incubacion</a:t>
          </a:r>
          <a:endParaRPr lang="es-EC" sz="1600" noProof="0" dirty="0">
            <a:solidFill>
              <a:schemeClr val="bg1"/>
            </a:solidFill>
          </a:endParaRPr>
        </a:p>
      </dgm:t>
    </dgm:pt>
    <dgm:pt modelId="{1D61615C-73DA-4B6A-B4A3-5552912CC3DF}" type="sibTrans" cxnId="{3A54488A-57FD-4559-88BD-AB9A4952109F}">
      <dgm:prSet/>
      <dgm:spPr/>
      <dgm:t>
        <a:bodyPr/>
        <a:lstStyle/>
        <a:p>
          <a:endParaRPr lang="en-US"/>
        </a:p>
      </dgm:t>
    </dgm:pt>
    <dgm:pt modelId="{931C6793-B46C-4E11-9B50-C41F5DFA8EE4}" type="parTrans" cxnId="{3A54488A-57FD-4559-88BD-AB9A4952109F}">
      <dgm:prSet/>
      <dgm:spPr/>
      <dgm:t>
        <a:bodyPr/>
        <a:lstStyle/>
        <a:p>
          <a:endParaRPr lang="en-US"/>
        </a:p>
      </dgm:t>
    </dgm:pt>
    <dgm:pt modelId="{8E73477F-33B5-4287-ACB6-8D8CC60B8A0D}">
      <dgm:prSet phldrT="[Texto]" custT="1"/>
      <dgm:spPr>
        <a:solidFill>
          <a:schemeClr val="accent1">
            <a:lumMod val="60000"/>
            <a:lumOff val="40000"/>
          </a:schemeClr>
        </a:solidFill>
        <a:sp3d extrusionH="381000" contourW="38100">
          <a:contourClr>
            <a:schemeClr val="lt1"/>
          </a:contourClr>
        </a:sp3d>
      </dgm:spPr>
      <dgm:t>
        <a:bodyPr/>
        <a:lstStyle/>
        <a:p>
          <a:r>
            <a:rPr lang="es-EC" sz="2400" b="1" noProof="0" smtClean="0">
              <a:solidFill>
                <a:schemeClr val="bg1"/>
              </a:solidFill>
            </a:rPr>
            <a:t>2010</a:t>
          </a:r>
          <a:endParaRPr lang="es-EC" sz="2400" b="1" noProof="0" dirty="0">
            <a:solidFill>
              <a:schemeClr val="bg1"/>
            </a:solidFill>
          </a:endParaRPr>
        </a:p>
      </dgm:t>
    </dgm:pt>
    <dgm:pt modelId="{CD143D92-E247-42AD-96DB-4305C1415F47}" type="parTrans" cxnId="{0BB77517-2F87-4B6F-8AF0-2A1D06D1E59D}">
      <dgm:prSet/>
      <dgm:spPr/>
      <dgm:t>
        <a:bodyPr/>
        <a:lstStyle/>
        <a:p>
          <a:endParaRPr lang="en-US"/>
        </a:p>
      </dgm:t>
    </dgm:pt>
    <dgm:pt modelId="{505D8315-5D48-4831-B16A-5DBA95D6517B}" type="sibTrans" cxnId="{0BB77517-2F87-4B6F-8AF0-2A1D06D1E59D}">
      <dgm:prSet/>
      <dgm:spPr/>
      <dgm:t>
        <a:bodyPr/>
        <a:lstStyle/>
        <a:p>
          <a:endParaRPr lang="en-US"/>
        </a:p>
      </dgm:t>
    </dgm:pt>
    <dgm:pt modelId="{FA7B38A0-BF65-4A0B-9FE0-82D1452EA014}">
      <dgm:prSet phldrT="[Texto]" custT="1"/>
      <dgm:spPr>
        <a:solidFill>
          <a:schemeClr val="accent1">
            <a:lumMod val="60000"/>
            <a:lumOff val="40000"/>
          </a:schemeClr>
        </a:solidFill>
        <a:sp3d extrusionH="381000" contourW="38100">
          <a:contourClr>
            <a:schemeClr val="lt1"/>
          </a:contourClr>
        </a:sp3d>
      </dgm:spPr>
      <dgm:t>
        <a:bodyPr/>
        <a:lstStyle/>
        <a:p>
          <a:r>
            <a:rPr lang="es-EC" sz="2400" u="sng" noProof="0" smtClean="0">
              <a:solidFill>
                <a:schemeClr val="bg1"/>
              </a:solidFill>
            </a:rPr>
            <a:t>GRASS 7.0 svn</a:t>
          </a:r>
          <a:endParaRPr lang="es-EC" sz="2400" u="sng" noProof="0" dirty="0">
            <a:solidFill>
              <a:schemeClr val="bg1"/>
            </a:solidFill>
          </a:endParaRPr>
        </a:p>
      </dgm:t>
    </dgm:pt>
    <dgm:pt modelId="{319D152A-EE98-4AC0-8BA0-1DC1EE1FA544}" type="parTrans" cxnId="{8B344A5B-0369-4B43-8544-280D6D93D4ED}">
      <dgm:prSet/>
      <dgm:spPr/>
      <dgm:t>
        <a:bodyPr/>
        <a:lstStyle/>
        <a:p>
          <a:endParaRPr lang="en-US"/>
        </a:p>
      </dgm:t>
    </dgm:pt>
    <dgm:pt modelId="{866DEC5C-3D5F-4863-AA20-4CFC9BAA9230}" type="sibTrans" cxnId="{8B344A5B-0369-4B43-8544-280D6D93D4ED}">
      <dgm:prSet/>
      <dgm:spPr/>
      <dgm:t>
        <a:bodyPr/>
        <a:lstStyle/>
        <a:p>
          <a:endParaRPr lang="en-US"/>
        </a:p>
      </dgm:t>
    </dgm:pt>
    <dgm:pt modelId="{8A0B0876-D25B-45EB-9882-B3E56E5CB0F0}">
      <dgm:prSet phldrT="[Texto]" custT="1"/>
      <dgm:spPr>
        <a:solidFill>
          <a:schemeClr val="accent1">
            <a:lumMod val="60000"/>
            <a:lumOff val="40000"/>
          </a:schemeClr>
        </a:solidFill>
        <a:sp3d extrusionH="381000" contourW="38100">
          <a:contourClr>
            <a:schemeClr val="lt1"/>
          </a:contourClr>
        </a:sp3d>
      </dgm:spPr>
      <dgm:t>
        <a:bodyPr/>
        <a:lstStyle/>
        <a:p>
          <a:r>
            <a:rPr lang="es-EC" sz="1600" noProof="0" smtClean="0">
              <a:solidFill>
                <a:schemeClr val="bg1"/>
              </a:solidFill>
            </a:rPr>
            <a:t>Casi desarrollado</a:t>
          </a:r>
          <a:endParaRPr lang="es-EC" sz="1600" noProof="0" dirty="0">
            <a:solidFill>
              <a:schemeClr val="bg1"/>
            </a:solidFill>
          </a:endParaRPr>
        </a:p>
      </dgm:t>
    </dgm:pt>
    <dgm:pt modelId="{85D157B0-AADA-4400-9B33-0BC5682D9953}" type="parTrans" cxnId="{905B4CE3-A03A-4DC5-943D-9A80B67B7822}">
      <dgm:prSet/>
      <dgm:spPr/>
      <dgm:t>
        <a:bodyPr/>
        <a:lstStyle/>
        <a:p>
          <a:endParaRPr lang="en-US"/>
        </a:p>
      </dgm:t>
    </dgm:pt>
    <dgm:pt modelId="{9DBF389B-42E0-48B0-937D-978B3E645365}" type="sibTrans" cxnId="{905B4CE3-A03A-4DC5-943D-9A80B67B7822}">
      <dgm:prSet/>
      <dgm:spPr/>
      <dgm:t>
        <a:bodyPr/>
        <a:lstStyle/>
        <a:p>
          <a:endParaRPr lang="en-US"/>
        </a:p>
      </dgm:t>
    </dgm:pt>
    <dgm:pt modelId="{15C9FEE1-D4E5-4EB2-83DD-6484A4B31FD9}" type="pres">
      <dgm:prSet presAssocID="{C9BDE49C-2B71-46D8-936E-394EDED19001}" presName="Name0" presStyleCnt="0">
        <dgm:presLayoutVars>
          <dgm:dir/>
          <dgm:resizeHandles val="exact"/>
        </dgm:presLayoutVars>
      </dgm:prSet>
      <dgm:spPr/>
      <dgm:t>
        <a:bodyPr/>
        <a:lstStyle/>
        <a:p>
          <a:endParaRPr lang="en-US"/>
        </a:p>
      </dgm:t>
    </dgm:pt>
    <dgm:pt modelId="{DB40409E-AEA3-487B-BE32-2428D984CFAD}" type="pres">
      <dgm:prSet presAssocID="{051D9A91-1FEA-426E-B972-80A872B0B51E}" presName="node" presStyleLbl="node1" presStyleIdx="0" presStyleCnt="6">
        <dgm:presLayoutVars>
          <dgm:bulletEnabled val="1"/>
        </dgm:presLayoutVars>
      </dgm:prSet>
      <dgm:spPr/>
      <dgm:t>
        <a:bodyPr/>
        <a:lstStyle/>
        <a:p>
          <a:endParaRPr lang="en-US"/>
        </a:p>
      </dgm:t>
    </dgm:pt>
    <dgm:pt modelId="{271CCD68-F9F0-40DC-A766-A88F9B46C78A}" type="pres">
      <dgm:prSet presAssocID="{D9AF70CB-B26E-404B-B2D3-E98BBCDE843A}" presName="sibTrans" presStyleCnt="0"/>
      <dgm:spPr>
        <a:sp3d/>
      </dgm:spPr>
      <dgm:t>
        <a:bodyPr/>
        <a:lstStyle/>
        <a:p>
          <a:endParaRPr lang="en-US"/>
        </a:p>
      </dgm:t>
    </dgm:pt>
    <dgm:pt modelId="{43B91B2F-D6CE-438C-9A72-DBEE93707B3D}" type="pres">
      <dgm:prSet presAssocID="{15897407-FB7C-4312-AB3D-D20C58DFE822}" presName="node" presStyleLbl="node1" presStyleIdx="1" presStyleCnt="6">
        <dgm:presLayoutVars>
          <dgm:bulletEnabled val="1"/>
        </dgm:presLayoutVars>
      </dgm:prSet>
      <dgm:spPr/>
      <dgm:t>
        <a:bodyPr/>
        <a:lstStyle/>
        <a:p>
          <a:endParaRPr lang="en-US"/>
        </a:p>
      </dgm:t>
    </dgm:pt>
    <dgm:pt modelId="{8EA01E05-B7D8-4D72-A88E-329C45EACFC4}" type="pres">
      <dgm:prSet presAssocID="{5093903A-670B-448A-9193-D8A1368D3D0E}" presName="sibTrans" presStyleCnt="0"/>
      <dgm:spPr>
        <a:sp3d/>
      </dgm:spPr>
      <dgm:t>
        <a:bodyPr/>
        <a:lstStyle/>
        <a:p>
          <a:endParaRPr lang="en-US"/>
        </a:p>
      </dgm:t>
    </dgm:pt>
    <dgm:pt modelId="{A9CDC4F5-FB00-4F27-9316-92765CB1B63B}" type="pres">
      <dgm:prSet presAssocID="{0B4AD319-1E16-44C0-BEF5-A82CB3A35CD6}" presName="node" presStyleLbl="node1" presStyleIdx="2" presStyleCnt="6">
        <dgm:presLayoutVars>
          <dgm:bulletEnabled val="1"/>
        </dgm:presLayoutVars>
      </dgm:prSet>
      <dgm:spPr/>
      <dgm:t>
        <a:bodyPr/>
        <a:lstStyle/>
        <a:p>
          <a:endParaRPr lang="en-US"/>
        </a:p>
      </dgm:t>
    </dgm:pt>
    <dgm:pt modelId="{FD66FF57-CBA4-4052-8F2F-CA62823B13C9}" type="pres">
      <dgm:prSet presAssocID="{5EDF5732-A5DA-4BB4-B069-EDB2DA9857FE}" presName="sibTrans" presStyleCnt="0"/>
      <dgm:spPr>
        <a:sp3d/>
      </dgm:spPr>
      <dgm:t>
        <a:bodyPr/>
        <a:lstStyle/>
        <a:p>
          <a:endParaRPr lang="en-US"/>
        </a:p>
      </dgm:t>
    </dgm:pt>
    <dgm:pt modelId="{173B4E7F-5FB4-4FD7-8A34-E903CD79BF75}" type="pres">
      <dgm:prSet presAssocID="{741DD7A4-EA50-4D0D-B5D8-D73488180DAE}" presName="node" presStyleLbl="node1" presStyleIdx="3" presStyleCnt="6" custLinFactNeighborX="78022" custLinFactNeighborY="3125">
        <dgm:presLayoutVars>
          <dgm:bulletEnabled val="1"/>
        </dgm:presLayoutVars>
      </dgm:prSet>
      <dgm:spPr/>
      <dgm:t>
        <a:bodyPr/>
        <a:lstStyle/>
        <a:p>
          <a:endParaRPr lang="en-US"/>
        </a:p>
      </dgm:t>
    </dgm:pt>
    <dgm:pt modelId="{7F161AD8-9DC9-4A60-B7CD-1C2EB44C817C}" type="pres">
      <dgm:prSet presAssocID="{E8E523DC-ACA1-4190-A122-C03F458999AB}" presName="sibTrans" presStyleCnt="0"/>
      <dgm:spPr>
        <a:sp3d/>
      </dgm:spPr>
      <dgm:t>
        <a:bodyPr/>
        <a:lstStyle/>
        <a:p>
          <a:endParaRPr lang="en-US"/>
        </a:p>
      </dgm:t>
    </dgm:pt>
    <dgm:pt modelId="{A3378D78-3F63-4E26-94A1-DA4F51811579}" type="pres">
      <dgm:prSet presAssocID="{B06C6012-B47B-428B-94C0-5709C3685484}" presName="node" presStyleLbl="node1" presStyleIdx="4" presStyleCnt="6" custLinFactNeighborX="-88279" custLinFactNeighborY="1563">
        <dgm:presLayoutVars>
          <dgm:bulletEnabled val="1"/>
        </dgm:presLayoutVars>
      </dgm:prSet>
      <dgm:spPr/>
      <dgm:t>
        <a:bodyPr/>
        <a:lstStyle/>
        <a:p>
          <a:endParaRPr lang="en-US"/>
        </a:p>
      </dgm:t>
    </dgm:pt>
    <dgm:pt modelId="{1886C317-1498-4F85-A1A0-79364DAC0AA7}" type="pres">
      <dgm:prSet presAssocID="{86FCE9A0-0C9A-448C-A4B7-A06542FC356A}" presName="sibTrans" presStyleCnt="0"/>
      <dgm:spPr>
        <a:sp3d/>
      </dgm:spPr>
      <dgm:t>
        <a:bodyPr/>
        <a:lstStyle/>
        <a:p>
          <a:endParaRPr lang="en-US"/>
        </a:p>
      </dgm:t>
    </dgm:pt>
    <dgm:pt modelId="{31646358-7207-4868-B9C9-D26797C405EF}" type="pres">
      <dgm:prSet presAssocID="{8E73477F-33B5-4287-ACB6-8D8CC60B8A0D}" presName="node" presStyleLbl="node1" presStyleIdx="5" presStyleCnt="6">
        <dgm:presLayoutVars>
          <dgm:bulletEnabled val="1"/>
        </dgm:presLayoutVars>
      </dgm:prSet>
      <dgm:spPr/>
      <dgm:t>
        <a:bodyPr/>
        <a:lstStyle/>
        <a:p>
          <a:endParaRPr lang="en-US"/>
        </a:p>
      </dgm:t>
    </dgm:pt>
  </dgm:ptLst>
  <dgm:cxnLst>
    <dgm:cxn modelId="{6E9263C8-9851-4072-B64D-BB1BBA4DAB89}" srcId="{15897407-FB7C-4312-AB3D-D20C58DFE822}" destId="{FBF831CB-84B4-4B1D-BE26-F38CBCF488D5}" srcOrd="1" destOrd="0" parTransId="{2076AFE2-EB7D-46CF-9B0B-FB06FBCAB45F}" sibTransId="{134F3F79-DB0D-41F7-8AE1-EF10F5B3E0DC}"/>
    <dgm:cxn modelId="{CDB66511-786B-4651-8D24-393403D6AE5D}" type="presOf" srcId="{8E73477F-33B5-4287-ACB6-8D8CC60B8A0D}" destId="{31646358-7207-4868-B9C9-D26797C405EF}" srcOrd="0" destOrd="0" presId="urn:microsoft.com/office/officeart/2005/8/layout/hList6"/>
    <dgm:cxn modelId="{350BE518-D135-4646-9FB5-278659694CE0}" type="presOf" srcId="{B06C6012-B47B-428B-94C0-5709C3685484}" destId="{A3378D78-3F63-4E26-94A1-DA4F51811579}" srcOrd="0" destOrd="0" presId="urn:microsoft.com/office/officeart/2005/8/layout/hList6"/>
    <dgm:cxn modelId="{B1D1ACA7-017E-485F-8AA7-5CDFA3A5A442}" srcId="{C9BDE49C-2B71-46D8-936E-394EDED19001}" destId="{051D9A91-1FEA-426E-B972-80A872B0B51E}" srcOrd="0" destOrd="0" parTransId="{2221459F-25BE-409E-9297-03A41CEBB6E6}" sibTransId="{D9AF70CB-B26E-404B-B2D3-E98BBCDE843A}"/>
    <dgm:cxn modelId="{7BE125BF-E31D-4A98-96E2-C9A586FB82E6}" srcId="{15897407-FB7C-4312-AB3D-D20C58DFE822}" destId="{DC70EB1D-57B2-45D9-8E0F-D7A6178AC202}" srcOrd="0" destOrd="0" parTransId="{0E37A243-9446-4D33-90ED-5F367628B0EE}" sibTransId="{BF0F1455-E903-48F8-9FE9-797A25E2B2E1}"/>
    <dgm:cxn modelId="{0F1F392E-63A1-4006-80B7-E5D33CEB74F9}" type="presOf" srcId="{FA7B38A0-BF65-4A0B-9FE0-82D1452EA014}" destId="{31646358-7207-4868-B9C9-D26797C405EF}" srcOrd="0" destOrd="1" presId="urn:microsoft.com/office/officeart/2005/8/layout/hList6"/>
    <dgm:cxn modelId="{CC38812E-368A-4043-A29C-008B0494EE30}" srcId="{C9BDE49C-2B71-46D8-936E-394EDED19001}" destId="{0B4AD319-1E16-44C0-BEF5-A82CB3A35CD6}" srcOrd="2" destOrd="0" parTransId="{698911F3-8026-44F9-BF0A-12C2DADDC0EB}" sibTransId="{5EDF5732-A5DA-4BB4-B069-EDB2DA9857FE}"/>
    <dgm:cxn modelId="{684F3A85-DB23-45DE-853D-6BBBFBAE80DE}" srcId="{C9BDE49C-2B71-46D8-936E-394EDED19001}" destId="{15897407-FB7C-4312-AB3D-D20C58DFE822}" srcOrd="1" destOrd="0" parTransId="{9D3BBF02-253A-4DF9-96C8-07ED336B01DB}" sibTransId="{5093903A-670B-448A-9193-D8A1368D3D0E}"/>
    <dgm:cxn modelId="{0BB77517-2F87-4B6F-8AF0-2A1D06D1E59D}" srcId="{C9BDE49C-2B71-46D8-936E-394EDED19001}" destId="{8E73477F-33B5-4287-ACB6-8D8CC60B8A0D}" srcOrd="5" destOrd="0" parTransId="{CD143D92-E247-42AD-96DB-4305C1415F47}" sibTransId="{505D8315-5D48-4831-B16A-5DBA95D6517B}"/>
    <dgm:cxn modelId="{9383C757-E347-4105-81E6-4EDFB1B5A699}" type="presOf" srcId="{051D9A91-1FEA-426E-B972-80A872B0B51E}" destId="{DB40409E-AEA3-487B-BE32-2428D984CFAD}" srcOrd="0" destOrd="0" presId="urn:microsoft.com/office/officeart/2005/8/layout/hList6"/>
    <dgm:cxn modelId="{412D6C3C-6CED-4359-A9F0-DFEBDA00F972}" type="presOf" srcId="{8CB69DCE-6DA2-441B-8904-D3020A27E764}" destId="{173B4E7F-5FB4-4FD7-8A34-E903CD79BF75}" srcOrd="0" destOrd="1" presId="urn:microsoft.com/office/officeart/2005/8/layout/hList6"/>
    <dgm:cxn modelId="{5BF3BB1B-9CDE-4E2A-A4B9-7577D427F792}" srcId="{051D9A91-1FEA-426E-B972-80A872B0B51E}" destId="{4EC1E7F4-AB8A-4E76-9F72-8BC0F625F2AB}" srcOrd="1" destOrd="0" parTransId="{1F10E924-C539-4738-89EE-68DB39C845FA}" sibTransId="{2170A5D1-E0A6-497C-9961-959AED7603A6}"/>
    <dgm:cxn modelId="{2F9E0170-B767-4159-815A-F0E237363206}" type="presOf" srcId="{8A0B0876-D25B-45EB-9882-B3E56E5CB0F0}" destId="{31646358-7207-4868-B9C9-D26797C405EF}" srcOrd="0" destOrd="2" presId="urn:microsoft.com/office/officeart/2005/8/layout/hList6"/>
    <dgm:cxn modelId="{1866283B-0732-4A3C-8F42-94E1A5C45B4A}" srcId="{0B4AD319-1E16-44C0-BEF5-A82CB3A35CD6}" destId="{16C41E79-18F3-4D77-9A1C-0F955647B912}" srcOrd="0" destOrd="0" parTransId="{7051F0C1-48DC-41A8-B1EB-146FA80B56AD}" sibTransId="{86447C21-E9C7-4782-90F2-C0B5D75E56ED}"/>
    <dgm:cxn modelId="{CE236986-7732-44B9-A4CC-E6C59645AE4D}" type="presOf" srcId="{C9BDE49C-2B71-46D8-936E-394EDED19001}" destId="{15C9FEE1-D4E5-4EB2-83DD-6484A4B31FD9}" srcOrd="0" destOrd="0" presId="urn:microsoft.com/office/officeart/2005/8/layout/hList6"/>
    <dgm:cxn modelId="{58E6779B-8BA9-45AD-BAD3-A4757A02206C}" srcId="{741DD7A4-EA50-4D0D-B5D8-D73488180DAE}" destId="{675805BA-3029-4932-A6AE-0F831AA65D5A}" srcOrd="1" destOrd="0" parTransId="{E64F6EBA-F2E5-4D4B-A0D9-E32F05171CDB}" sibTransId="{B6A4F65B-DC54-4AFD-BC39-C1A41C136139}"/>
    <dgm:cxn modelId="{385FBF57-18F8-48FE-B1B2-258364508D87}" type="presOf" srcId="{FBF831CB-84B4-4B1D-BE26-F38CBCF488D5}" destId="{43B91B2F-D6CE-438C-9A72-DBEE93707B3D}" srcOrd="0" destOrd="2" presId="urn:microsoft.com/office/officeart/2005/8/layout/hList6"/>
    <dgm:cxn modelId="{F6E21BFC-45BD-4E3B-97C8-213D920ACC41}" srcId="{C9BDE49C-2B71-46D8-936E-394EDED19001}" destId="{741DD7A4-EA50-4D0D-B5D8-D73488180DAE}" srcOrd="3" destOrd="0" parTransId="{973C3A97-B95B-427C-9F4B-7C468F893EBE}" sibTransId="{E8E523DC-ACA1-4190-A122-C03F458999AB}"/>
    <dgm:cxn modelId="{A42B54FD-6326-40FF-AD0B-9447CB8ED367}" type="presOf" srcId="{15897407-FB7C-4312-AB3D-D20C58DFE822}" destId="{43B91B2F-D6CE-438C-9A72-DBEE93707B3D}" srcOrd="0" destOrd="0" presId="urn:microsoft.com/office/officeart/2005/8/layout/hList6"/>
    <dgm:cxn modelId="{E6AB5414-6370-4301-9BC4-D72D6D3C8B2F}" type="presOf" srcId="{E46BB764-C922-44BB-AE94-5E1975D698C4}" destId="{A9CDC4F5-FB00-4F27-9316-92765CB1B63B}" srcOrd="0" destOrd="2" presId="urn:microsoft.com/office/officeart/2005/8/layout/hList6"/>
    <dgm:cxn modelId="{687B3F61-E7BF-4388-8B63-809ADC7F49CD}" type="presOf" srcId="{0E1A2C72-8E14-4E66-82CC-C13827AF52A5}" destId="{A3378D78-3F63-4E26-94A1-DA4F51811579}" srcOrd="0" destOrd="1" presId="urn:microsoft.com/office/officeart/2005/8/layout/hList6"/>
    <dgm:cxn modelId="{149A957F-C703-4766-B352-789C0295238D}" srcId="{741DD7A4-EA50-4D0D-B5D8-D73488180DAE}" destId="{8CB69DCE-6DA2-441B-8904-D3020A27E764}" srcOrd="0" destOrd="0" parTransId="{C6BD423F-F599-4CD5-B299-07F63A49D8B5}" sibTransId="{414C8390-9C8A-4641-959B-FA5DE0A4680C}"/>
    <dgm:cxn modelId="{8B344A5B-0369-4B43-8544-280D6D93D4ED}" srcId="{8E73477F-33B5-4287-ACB6-8D8CC60B8A0D}" destId="{FA7B38A0-BF65-4A0B-9FE0-82D1452EA014}" srcOrd="0" destOrd="0" parTransId="{319D152A-EE98-4AC0-8BA0-1DC1EE1FA544}" sibTransId="{866DEC5C-3D5F-4863-AA20-4CFC9BAA9230}"/>
    <dgm:cxn modelId="{3A54488A-57FD-4559-88BD-AB9A4952109F}" srcId="{B06C6012-B47B-428B-94C0-5709C3685484}" destId="{0E1A2C72-8E14-4E66-82CC-C13827AF52A5}" srcOrd="0" destOrd="0" parTransId="{931C6793-B46C-4E11-9B50-C41F5DFA8EE4}" sibTransId="{1D61615C-73DA-4B6A-B4A3-5552912CC3DF}"/>
    <dgm:cxn modelId="{10251B0A-91A6-4E9A-A462-10ABFEBEABD1}" srcId="{0B4AD319-1E16-44C0-BEF5-A82CB3A35CD6}" destId="{E46BB764-C922-44BB-AE94-5E1975D698C4}" srcOrd="1" destOrd="0" parTransId="{3525DA20-48E2-480F-B456-6FA923E9506C}" sibTransId="{FAAC8492-0868-421A-8054-678C555FD30A}"/>
    <dgm:cxn modelId="{635761F9-2CA1-4AA3-B493-8D7F1B2CF18F}" srcId="{C9BDE49C-2B71-46D8-936E-394EDED19001}" destId="{B06C6012-B47B-428B-94C0-5709C3685484}" srcOrd="4" destOrd="0" parTransId="{5F472A5D-8AC1-4823-A3A5-A132C20F7A24}" sibTransId="{86FCE9A0-0C9A-448C-A4B7-A06542FC356A}"/>
    <dgm:cxn modelId="{0A306FDA-ED15-4A3F-ADEA-C3E09B3C2127}" type="presOf" srcId="{4EC1E7F4-AB8A-4E76-9F72-8BC0F625F2AB}" destId="{DB40409E-AEA3-487B-BE32-2428D984CFAD}" srcOrd="0" destOrd="2" presId="urn:microsoft.com/office/officeart/2005/8/layout/hList6"/>
    <dgm:cxn modelId="{8189DD1C-5D2C-49A4-BCC1-02A7390E6E40}" srcId="{051D9A91-1FEA-426E-B972-80A872B0B51E}" destId="{C11B4D9A-03E8-48C9-9EE0-A0D425F59EA4}" srcOrd="2" destOrd="0" parTransId="{A3970075-40F6-4AF8-8EC2-ECDFE9D43A11}" sibTransId="{AA229314-72B6-4E4E-BE72-FEE203DEAEC7}"/>
    <dgm:cxn modelId="{D75BAC3A-127E-466B-B5F1-3FEF6F7D4AA6}" type="presOf" srcId="{C9174D96-E2BF-48DE-91BD-76C8621DF025}" destId="{DB40409E-AEA3-487B-BE32-2428D984CFAD}" srcOrd="0" destOrd="1" presId="urn:microsoft.com/office/officeart/2005/8/layout/hList6"/>
    <dgm:cxn modelId="{71E8F0D0-02AC-41B7-98C2-F3B8D5A77FE7}" srcId="{051D9A91-1FEA-426E-B972-80A872B0B51E}" destId="{C9174D96-E2BF-48DE-91BD-76C8621DF025}" srcOrd="0" destOrd="0" parTransId="{B69B4645-F3AD-4CE3-BBAB-6EAF5D782745}" sibTransId="{47AB9F85-723C-40E3-BE3F-0F952DD25914}"/>
    <dgm:cxn modelId="{D4A036ED-4419-4207-ABA4-FFF2ED19DC12}" type="presOf" srcId="{675805BA-3029-4932-A6AE-0F831AA65D5A}" destId="{173B4E7F-5FB4-4FD7-8A34-E903CD79BF75}" srcOrd="0" destOrd="2" presId="urn:microsoft.com/office/officeart/2005/8/layout/hList6"/>
    <dgm:cxn modelId="{FDE79757-5157-4252-B70E-AF97748EF04B}" type="presOf" srcId="{C11B4D9A-03E8-48C9-9EE0-A0D425F59EA4}" destId="{DB40409E-AEA3-487B-BE32-2428D984CFAD}" srcOrd="0" destOrd="3" presId="urn:microsoft.com/office/officeart/2005/8/layout/hList6"/>
    <dgm:cxn modelId="{A2CC778C-8266-494C-8681-006A6A3E10E1}" type="presOf" srcId="{741DD7A4-EA50-4D0D-B5D8-D73488180DAE}" destId="{173B4E7F-5FB4-4FD7-8A34-E903CD79BF75}" srcOrd="0" destOrd="0" presId="urn:microsoft.com/office/officeart/2005/8/layout/hList6"/>
    <dgm:cxn modelId="{C35FFB3F-233C-46E0-A856-358E62220584}" type="presOf" srcId="{0B4AD319-1E16-44C0-BEF5-A82CB3A35CD6}" destId="{A9CDC4F5-FB00-4F27-9316-92765CB1B63B}" srcOrd="0" destOrd="0" presId="urn:microsoft.com/office/officeart/2005/8/layout/hList6"/>
    <dgm:cxn modelId="{90EDE157-0963-475E-BFEF-A64011E2D7AE}" type="presOf" srcId="{DC70EB1D-57B2-45D9-8E0F-D7A6178AC202}" destId="{43B91B2F-D6CE-438C-9A72-DBEE93707B3D}" srcOrd="0" destOrd="1" presId="urn:microsoft.com/office/officeart/2005/8/layout/hList6"/>
    <dgm:cxn modelId="{5491F4C8-F644-4F9D-B312-58433435EA49}" type="presOf" srcId="{16C41E79-18F3-4D77-9A1C-0F955647B912}" destId="{A9CDC4F5-FB00-4F27-9316-92765CB1B63B}" srcOrd="0" destOrd="1" presId="urn:microsoft.com/office/officeart/2005/8/layout/hList6"/>
    <dgm:cxn modelId="{905B4CE3-A03A-4DC5-943D-9A80B67B7822}" srcId="{FA7B38A0-BF65-4A0B-9FE0-82D1452EA014}" destId="{8A0B0876-D25B-45EB-9882-B3E56E5CB0F0}" srcOrd="0" destOrd="0" parTransId="{85D157B0-AADA-4400-9B33-0BC5682D9953}" sibTransId="{9DBF389B-42E0-48B0-937D-978B3E645365}"/>
    <dgm:cxn modelId="{BD06F867-2F39-4675-B4C4-83037C22F15B}" type="presParOf" srcId="{15C9FEE1-D4E5-4EB2-83DD-6484A4B31FD9}" destId="{DB40409E-AEA3-487B-BE32-2428D984CFAD}" srcOrd="0" destOrd="0" presId="urn:microsoft.com/office/officeart/2005/8/layout/hList6"/>
    <dgm:cxn modelId="{F2C8A84A-A958-41F7-8521-AFF88385BD2C}" type="presParOf" srcId="{15C9FEE1-D4E5-4EB2-83DD-6484A4B31FD9}" destId="{271CCD68-F9F0-40DC-A766-A88F9B46C78A}" srcOrd="1" destOrd="0" presId="urn:microsoft.com/office/officeart/2005/8/layout/hList6"/>
    <dgm:cxn modelId="{8BD91B6F-672D-445D-947D-CEF0D977952A}" type="presParOf" srcId="{15C9FEE1-D4E5-4EB2-83DD-6484A4B31FD9}" destId="{43B91B2F-D6CE-438C-9A72-DBEE93707B3D}" srcOrd="2" destOrd="0" presId="urn:microsoft.com/office/officeart/2005/8/layout/hList6"/>
    <dgm:cxn modelId="{C1482B6F-F147-4384-BC96-EF999A4DA08D}" type="presParOf" srcId="{15C9FEE1-D4E5-4EB2-83DD-6484A4B31FD9}" destId="{8EA01E05-B7D8-4D72-A88E-329C45EACFC4}" srcOrd="3" destOrd="0" presId="urn:microsoft.com/office/officeart/2005/8/layout/hList6"/>
    <dgm:cxn modelId="{39E2399B-B56A-425A-AF00-46690D2F0F44}" type="presParOf" srcId="{15C9FEE1-D4E5-4EB2-83DD-6484A4B31FD9}" destId="{A9CDC4F5-FB00-4F27-9316-92765CB1B63B}" srcOrd="4" destOrd="0" presId="urn:microsoft.com/office/officeart/2005/8/layout/hList6"/>
    <dgm:cxn modelId="{AA077E04-A870-4ADE-87E4-F1ADF7C32B5B}" type="presParOf" srcId="{15C9FEE1-D4E5-4EB2-83DD-6484A4B31FD9}" destId="{FD66FF57-CBA4-4052-8F2F-CA62823B13C9}" srcOrd="5" destOrd="0" presId="urn:microsoft.com/office/officeart/2005/8/layout/hList6"/>
    <dgm:cxn modelId="{C4B02CCA-D285-4A6A-AE46-2D1F565B0682}" type="presParOf" srcId="{15C9FEE1-D4E5-4EB2-83DD-6484A4B31FD9}" destId="{173B4E7F-5FB4-4FD7-8A34-E903CD79BF75}" srcOrd="6" destOrd="0" presId="urn:microsoft.com/office/officeart/2005/8/layout/hList6"/>
    <dgm:cxn modelId="{99AF56D1-0912-44EF-AE4E-67DEE1AD7C53}" type="presParOf" srcId="{15C9FEE1-D4E5-4EB2-83DD-6484A4B31FD9}" destId="{7F161AD8-9DC9-4A60-B7CD-1C2EB44C817C}" srcOrd="7" destOrd="0" presId="urn:microsoft.com/office/officeart/2005/8/layout/hList6"/>
    <dgm:cxn modelId="{BC7CEA13-914C-492B-865D-FE7680FA5C54}" type="presParOf" srcId="{15C9FEE1-D4E5-4EB2-83DD-6484A4B31FD9}" destId="{A3378D78-3F63-4E26-94A1-DA4F51811579}" srcOrd="8" destOrd="0" presId="urn:microsoft.com/office/officeart/2005/8/layout/hList6"/>
    <dgm:cxn modelId="{F5B23DD8-3E14-4563-90E6-EFD73CF679CB}" type="presParOf" srcId="{15C9FEE1-D4E5-4EB2-83DD-6484A4B31FD9}" destId="{1886C317-1498-4F85-A1A0-79364DAC0AA7}" srcOrd="9" destOrd="0" presId="urn:microsoft.com/office/officeart/2005/8/layout/hList6"/>
    <dgm:cxn modelId="{9ABFFFB9-DEE0-46CF-801D-EF2E514F6BF4}" type="presParOf" srcId="{15C9FEE1-D4E5-4EB2-83DD-6484A4B31FD9}" destId="{31646358-7207-4868-B9C9-D26797C405EF}" srcOrd="10" destOrd="0" presId="urn:microsoft.com/office/officeart/2005/8/layout/hList6"/>
  </dgm:cxnLst>
  <dgm:bg>
    <a:noFill/>
  </dgm:bg>
  <dgm:whole>
    <a:ln w="0">
      <a:solidFill>
        <a:schemeClr val="tx1"/>
      </a:solid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B15183-1B0F-49F1-9560-83165E7D3A3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0173DC8-DB96-4411-ACEA-A04CF18DAB82}">
      <dgm:prSet phldrT="[Texto]"/>
      <dgm:spPr/>
      <dgm:t>
        <a:bodyPr/>
        <a:lstStyle/>
        <a:p>
          <a:r>
            <a:rPr lang="en-US" dirty="0" smtClean="0"/>
            <a:t>GRASS</a:t>
          </a:r>
          <a:endParaRPr lang="en-US" dirty="0"/>
        </a:p>
      </dgm:t>
    </dgm:pt>
    <dgm:pt modelId="{E9898DF4-4238-45A2-A4F8-2B897CC790BA}" type="parTrans" cxnId="{FB0E9AE4-8BC3-49E3-A2B0-6550B8C2FF15}">
      <dgm:prSet/>
      <dgm:spPr/>
      <dgm:t>
        <a:bodyPr/>
        <a:lstStyle/>
        <a:p>
          <a:endParaRPr lang="en-US"/>
        </a:p>
      </dgm:t>
    </dgm:pt>
    <dgm:pt modelId="{7D5CF768-BB61-4EE0-B247-14EC3EB052F3}" type="sibTrans" cxnId="{FB0E9AE4-8BC3-49E3-A2B0-6550B8C2FF15}">
      <dgm:prSet/>
      <dgm:spPr/>
      <dgm:t>
        <a:bodyPr/>
        <a:lstStyle/>
        <a:p>
          <a:endParaRPr lang="en-US"/>
        </a:p>
      </dgm:t>
    </dgm:pt>
    <dgm:pt modelId="{C589688F-8A3E-45CF-B6FB-B78FF45E53E2}">
      <dgm:prSet phldrT="[Texto]"/>
      <dgm:spPr/>
      <dgm:t>
        <a:bodyPr/>
        <a:lstStyle/>
        <a:p>
          <a:r>
            <a:rPr lang="en-US" dirty="0" err="1" smtClean="0"/>
            <a:t>Licencia</a:t>
          </a:r>
          <a:r>
            <a:rPr lang="en-US" dirty="0" smtClean="0"/>
            <a:t> GPL</a:t>
          </a:r>
          <a:endParaRPr lang="en-US" dirty="0"/>
        </a:p>
      </dgm:t>
    </dgm:pt>
    <dgm:pt modelId="{C458D62A-4F88-4613-AA85-126BB28E41EA}" type="parTrans" cxnId="{13B28FE0-9E57-4F9C-9212-D79C723612FB}">
      <dgm:prSet/>
      <dgm:spPr/>
      <dgm:t>
        <a:bodyPr/>
        <a:lstStyle/>
        <a:p>
          <a:endParaRPr lang="en-US"/>
        </a:p>
      </dgm:t>
    </dgm:pt>
    <dgm:pt modelId="{A3846515-59D7-4F6C-A3AC-76B4A006F3B3}" type="sibTrans" cxnId="{13B28FE0-9E57-4F9C-9212-D79C723612FB}">
      <dgm:prSet/>
      <dgm:spPr/>
      <dgm:t>
        <a:bodyPr/>
        <a:lstStyle/>
        <a:p>
          <a:endParaRPr lang="en-US"/>
        </a:p>
      </dgm:t>
    </dgm:pt>
    <dgm:pt modelId="{FA2DE7AD-9ACD-4B89-8502-2095F88859E2}">
      <dgm:prSet phldrT="[Texto]"/>
      <dgm:spPr/>
      <dgm:t>
        <a:bodyPr/>
        <a:lstStyle/>
        <a:p>
          <a:r>
            <a:rPr lang="en-US" dirty="0" err="1" smtClean="0"/>
            <a:t>Vectorial</a:t>
          </a:r>
          <a:endParaRPr lang="en-US" dirty="0"/>
        </a:p>
      </dgm:t>
    </dgm:pt>
    <dgm:pt modelId="{4DC37B75-6A5F-4778-A6C3-20B4DC6EADC0}" type="sibTrans" cxnId="{88618BFF-0610-436D-8AE7-98A845B733D4}">
      <dgm:prSet/>
      <dgm:spPr/>
      <dgm:t>
        <a:bodyPr/>
        <a:lstStyle/>
        <a:p>
          <a:endParaRPr lang="en-US"/>
        </a:p>
      </dgm:t>
    </dgm:pt>
    <dgm:pt modelId="{9800855C-6D6F-4913-AA25-C3A5515BA24A}" type="parTrans" cxnId="{88618BFF-0610-436D-8AE7-98A845B733D4}">
      <dgm:prSet/>
      <dgm:spPr/>
      <dgm:t>
        <a:bodyPr/>
        <a:lstStyle/>
        <a:p>
          <a:endParaRPr lang="en-US"/>
        </a:p>
      </dgm:t>
    </dgm:pt>
    <dgm:pt modelId="{F4C8DA40-3397-4E59-9928-DCECB8A05F49}">
      <dgm:prSet phldrT="[Texto]"/>
      <dgm:spPr/>
      <dgm:t>
        <a:bodyPr/>
        <a:lstStyle/>
        <a:p>
          <a:r>
            <a:rPr lang="en-US" dirty="0" smtClean="0"/>
            <a:t>Raster</a:t>
          </a:r>
          <a:endParaRPr lang="en-US" dirty="0"/>
        </a:p>
      </dgm:t>
    </dgm:pt>
    <dgm:pt modelId="{FF2DF562-2F05-4180-8CD7-3B55222DCD8E}" type="sibTrans" cxnId="{17C1A063-287A-4CF0-877D-FFCB1BCEB8C0}">
      <dgm:prSet/>
      <dgm:spPr/>
      <dgm:t>
        <a:bodyPr/>
        <a:lstStyle/>
        <a:p>
          <a:endParaRPr lang="en-US"/>
        </a:p>
      </dgm:t>
    </dgm:pt>
    <dgm:pt modelId="{6A6C290E-C775-4A02-83A6-4C1508F0BA26}" type="parTrans" cxnId="{17C1A063-287A-4CF0-877D-FFCB1BCEB8C0}">
      <dgm:prSet/>
      <dgm:spPr/>
      <dgm:t>
        <a:bodyPr/>
        <a:lstStyle/>
        <a:p>
          <a:endParaRPr lang="en-US"/>
        </a:p>
      </dgm:t>
    </dgm:pt>
    <dgm:pt modelId="{282585A8-98B7-45B9-B828-A43EF3313310}">
      <dgm:prSet phldrT="[Texto]"/>
      <dgm:spPr/>
      <dgm:t>
        <a:bodyPr/>
        <a:lstStyle/>
        <a:p>
          <a:r>
            <a:rPr lang="en-US" dirty="0" smtClean="0"/>
            <a:t>Software  GIS</a:t>
          </a:r>
          <a:endParaRPr lang="en-US" dirty="0"/>
        </a:p>
      </dgm:t>
    </dgm:pt>
    <dgm:pt modelId="{8B7B71D6-0A63-41BF-BE40-E2E03BBFF3C2}" type="sibTrans" cxnId="{FDE840A9-8BA6-4956-BB3A-5F83AF070383}">
      <dgm:prSet/>
      <dgm:spPr/>
      <dgm:t>
        <a:bodyPr/>
        <a:lstStyle/>
        <a:p>
          <a:endParaRPr lang="en-US"/>
        </a:p>
      </dgm:t>
    </dgm:pt>
    <dgm:pt modelId="{279DE419-81DE-4837-9888-B994E8837AA1}" type="parTrans" cxnId="{FDE840A9-8BA6-4956-BB3A-5F83AF070383}">
      <dgm:prSet/>
      <dgm:spPr/>
      <dgm:t>
        <a:bodyPr/>
        <a:lstStyle/>
        <a:p>
          <a:endParaRPr lang="en-US"/>
        </a:p>
      </dgm:t>
    </dgm:pt>
    <dgm:pt modelId="{0701384B-BFEF-4568-B7A5-9101CB9B671D}">
      <dgm:prSet phldrT="[Texto]"/>
      <dgm:spPr/>
      <dgm:t>
        <a:bodyPr/>
        <a:lstStyle/>
        <a:p>
          <a:r>
            <a:rPr lang="en-US" dirty="0" err="1" smtClean="0"/>
            <a:t>Herramientas</a:t>
          </a:r>
          <a:r>
            <a:rPr lang="en-US" dirty="0" smtClean="0"/>
            <a:t> de </a:t>
          </a:r>
          <a:r>
            <a:rPr lang="en-US" dirty="0" err="1" smtClean="0"/>
            <a:t>procesado</a:t>
          </a:r>
          <a:r>
            <a:rPr lang="en-US" dirty="0" smtClean="0"/>
            <a:t> Digital de </a:t>
          </a:r>
          <a:r>
            <a:rPr lang="en-US" dirty="0" err="1" smtClean="0"/>
            <a:t>Imagenes</a:t>
          </a:r>
          <a:endParaRPr lang="en-US" dirty="0"/>
        </a:p>
      </dgm:t>
    </dgm:pt>
    <dgm:pt modelId="{845F83D3-76DC-49FC-B038-38902D4ABFE6}" type="parTrans" cxnId="{2BCE32A2-31CD-40E2-883E-4CB8CA954047}">
      <dgm:prSet/>
      <dgm:spPr/>
      <dgm:t>
        <a:bodyPr/>
        <a:lstStyle/>
        <a:p>
          <a:endParaRPr lang="en-US"/>
        </a:p>
      </dgm:t>
    </dgm:pt>
    <dgm:pt modelId="{FC5584C1-51AB-44D5-83FF-815515446671}" type="sibTrans" cxnId="{2BCE32A2-31CD-40E2-883E-4CB8CA954047}">
      <dgm:prSet/>
      <dgm:spPr/>
      <dgm:t>
        <a:bodyPr/>
        <a:lstStyle/>
        <a:p>
          <a:endParaRPr lang="en-US"/>
        </a:p>
      </dgm:t>
    </dgm:pt>
    <dgm:pt modelId="{8CE74F73-41A2-495A-B59B-EFE88997AE6B}">
      <dgm:prSet phldrT="[Texto]"/>
      <dgm:spPr/>
      <dgm:t>
        <a:bodyPr/>
        <a:lstStyle/>
        <a:p>
          <a:r>
            <a:rPr lang="en-US" dirty="0" smtClean="0"/>
            <a:t>“‘El </a:t>
          </a:r>
          <a:r>
            <a:rPr lang="en-US" dirty="0" err="1" smtClean="0"/>
            <a:t>futuro</a:t>
          </a:r>
          <a:r>
            <a:rPr lang="en-US" dirty="0" smtClean="0"/>
            <a:t> del </a:t>
          </a:r>
          <a:r>
            <a:rPr lang="en-US" dirty="0" smtClean="0"/>
            <a:t>hombre”</a:t>
          </a:r>
          <a:endParaRPr lang="en-US" dirty="0"/>
        </a:p>
      </dgm:t>
    </dgm:pt>
    <dgm:pt modelId="{F6D76443-5393-4C35-8B65-FF24D114D394}" type="parTrans" cxnId="{CAC9F611-C07E-45B6-B93D-6B8F65C7FD2B}">
      <dgm:prSet/>
      <dgm:spPr/>
      <dgm:t>
        <a:bodyPr/>
        <a:lstStyle/>
        <a:p>
          <a:endParaRPr lang="en-US"/>
        </a:p>
      </dgm:t>
    </dgm:pt>
    <dgm:pt modelId="{8C848037-86EE-4546-B58E-9F823C2A7A02}" type="sibTrans" cxnId="{CAC9F611-C07E-45B6-B93D-6B8F65C7FD2B}">
      <dgm:prSet/>
      <dgm:spPr/>
      <dgm:t>
        <a:bodyPr/>
        <a:lstStyle/>
        <a:p>
          <a:endParaRPr lang="en-US"/>
        </a:p>
      </dgm:t>
    </dgm:pt>
    <dgm:pt modelId="{A2E99434-5B96-4F9E-A3E1-7F7DF2CA65C7}" type="pres">
      <dgm:prSet presAssocID="{A4B15183-1B0F-49F1-9560-83165E7D3A39}" presName="hierChild1" presStyleCnt="0">
        <dgm:presLayoutVars>
          <dgm:chPref val="1"/>
          <dgm:dir/>
          <dgm:animOne val="branch"/>
          <dgm:animLvl val="lvl"/>
          <dgm:resizeHandles/>
        </dgm:presLayoutVars>
      </dgm:prSet>
      <dgm:spPr/>
      <dgm:t>
        <a:bodyPr/>
        <a:lstStyle/>
        <a:p>
          <a:endParaRPr lang="en-US"/>
        </a:p>
      </dgm:t>
    </dgm:pt>
    <dgm:pt modelId="{C1DC450C-54B9-41A3-9A1D-A9B419831400}" type="pres">
      <dgm:prSet presAssocID="{90173DC8-DB96-4411-ACEA-A04CF18DAB82}" presName="hierRoot1" presStyleCnt="0"/>
      <dgm:spPr/>
    </dgm:pt>
    <dgm:pt modelId="{0F561778-F72B-4FC2-B67F-F3FFB3B03B8A}" type="pres">
      <dgm:prSet presAssocID="{90173DC8-DB96-4411-ACEA-A04CF18DAB82}" presName="composite" presStyleCnt="0"/>
      <dgm:spPr/>
    </dgm:pt>
    <dgm:pt modelId="{A8A2435E-F84C-4B35-9DD0-13D0AB7923E6}" type="pres">
      <dgm:prSet presAssocID="{90173DC8-DB96-4411-ACEA-A04CF18DAB82}" presName="background" presStyleLbl="node0" presStyleIdx="0" presStyleCnt="2"/>
      <dgm:spPr/>
    </dgm:pt>
    <dgm:pt modelId="{3F10F54D-33C3-4D90-BB50-C41AEB154596}" type="pres">
      <dgm:prSet presAssocID="{90173DC8-DB96-4411-ACEA-A04CF18DAB82}" presName="text" presStyleLbl="fgAcc0" presStyleIdx="0" presStyleCnt="2" custLinFactX="63851" custLinFactY="-7816" custLinFactNeighborX="100000" custLinFactNeighborY="-100000">
        <dgm:presLayoutVars>
          <dgm:chPref val="3"/>
        </dgm:presLayoutVars>
      </dgm:prSet>
      <dgm:spPr/>
      <dgm:t>
        <a:bodyPr/>
        <a:lstStyle/>
        <a:p>
          <a:endParaRPr lang="en-US"/>
        </a:p>
      </dgm:t>
    </dgm:pt>
    <dgm:pt modelId="{6D417D45-B184-4693-94D1-425AFF952986}" type="pres">
      <dgm:prSet presAssocID="{90173DC8-DB96-4411-ACEA-A04CF18DAB82}" presName="hierChild2" presStyleCnt="0"/>
      <dgm:spPr/>
    </dgm:pt>
    <dgm:pt modelId="{C6C7DE28-B8A3-47E7-97CB-80B12E13701B}" type="pres">
      <dgm:prSet presAssocID="{8CE74F73-41A2-495A-B59B-EFE88997AE6B}" presName="hierRoot1" presStyleCnt="0"/>
      <dgm:spPr/>
    </dgm:pt>
    <dgm:pt modelId="{1F912C5D-5B69-4C8B-8F50-735E4B6F5078}" type="pres">
      <dgm:prSet presAssocID="{8CE74F73-41A2-495A-B59B-EFE88997AE6B}" presName="composite" presStyleCnt="0"/>
      <dgm:spPr/>
    </dgm:pt>
    <dgm:pt modelId="{44BDCEA7-1D30-48E8-8C34-C61A01C1EDB3}" type="pres">
      <dgm:prSet presAssocID="{8CE74F73-41A2-495A-B59B-EFE88997AE6B}" presName="background" presStyleLbl="node0" presStyleIdx="1" presStyleCnt="2"/>
      <dgm:spPr/>
    </dgm:pt>
    <dgm:pt modelId="{F36CA9C2-0F0B-40B3-87E6-307DFCE5FE16}" type="pres">
      <dgm:prSet presAssocID="{8CE74F73-41A2-495A-B59B-EFE88997AE6B}" presName="text" presStyleLbl="fgAcc0" presStyleIdx="1" presStyleCnt="2" custScaleX="201979" custLinFactNeighborX="-7077" custLinFactNeighborY="14908">
        <dgm:presLayoutVars>
          <dgm:chPref val="3"/>
        </dgm:presLayoutVars>
      </dgm:prSet>
      <dgm:spPr/>
      <dgm:t>
        <a:bodyPr/>
        <a:lstStyle/>
        <a:p>
          <a:endParaRPr lang="en-US"/>
        </a:p>
      </dgm:t>
    </dgm:pt>
    <dgm:pt modelId="{6E34DB4B-C64F-4F0A-8899-67E85BC0D4D5}" type="pres">
      <dgm:prSet presAssocID="{8CE74F73-41A2-495A-B59B-EFE88997AE6B}" presName="hierChild2" presStyleCnt="0"/>
      <dgm:spPr/>
    </dgm:pt>
    <dgm:pt modelId="{2D2CAD0E-A4A0-4A7A-9D0D-4365938DC760}" type="pres">
      <dgm:prSet presAssocID="{279DE419-81DE-4837-9888-B994E8837AA1}" presName="Name10" presStyleLbl="parChTrans1D2" presStyleIdx="0" presStyleCnt="2"/>
      <dgm:spPr/>
      <dgm:t>
        <a:bodyPr/>
        <a:lstStyle/>
        <a:p>
          <a:endParaRPr lang="en-US"/>
        </a:p>
      </dgm:t>
    </dgm:pt>
    <dgm:pt modelId="{A72609E5-7EC3-475F-B8F9-F4454E9A1D01}" type="pres">
      <dgm:prSet presAssocID="{282585A8-98B7-45B9-B828-A43EF3313310}" presName="hierRoot2" presStyleCnt="0"/>
      <dgm:spPr/>
    </dgm:pt>
    <dgm:pt modelId="{646EA77A-98E5-42A3-A2BE-E8379BE57A37}" type="pres">
      <dgm:prSet presAssocID="{282585A8-98B7-45B9-B828-A43EF3313310}" presName="composite2" presStyleCnt="0"/>
      <dgm:spPr/>
    </dgm:pt>
    <dgm:pt modelId="{29E8AB96-3005-42BB-A351-D0C4BFA8C91A}" type="pres">
      <dgm:prSet presAssocID="{282585A8-98B7-45B9-B828-A43EF3313310}" presName="background2" presStyleLbl="node2" presStyleIdx="0" presStyleCnt="2"/>
      <dgm:spPr/>
    </dgm:pt>
    <dgm:pt modelId="{E3885931-D1A5-4C93-B831-767C922A2040}" type="pres">
      <dgm:prSet presAssocID="{282585A8-98B7-45B9-B828-A43EF3313310}" presName="text2" presStyleLbl="fgAcc2" presStyleIdx="0" presStyleCnt="2">
        <dgm:presLayoutVars>
          <dgm:chPref val="3"/>
        </dgm:presLayoutVars>
      </dgm:prSet>
      <dgm:spPr/>
      <dgm:t>
        <a:bodyPr/>
        <a:lstStyle/>
        <a:p>
          <a:endParaRPr lang="en-US"/>
        </a:p>
      </dgm:t>
    </dgm:pt>
    <dgm:pt modelId="{E1F1B89E-FEC3-49AF-962F-EB2780097645}" type="pres">
      <dgm:prSet presAssocID="{282585A8-98B7-45B9-B828-A43EF3313310}" presName="hierChild3" presStyleCnt="0"/>
      <dgm:spPr/>
    </dgm:pt>
    <dgm:pt modelId="{4818EC5C-ADCD-440F-9DA1-02C5F6974FD0}" type="pres">
      <dgm:prSet presAssocID="{6A6C290E-C775-4A02-83A6-4C1508F0BA26}" presName="Name17" presStyleLbl="parChTrans1D3" presStyleIdx="0" presStyleCnt="3"/>
      <dgm:spPr/>
      <dgm:t>
        <a:bodyPr/>
        <a:lstStyle/>
        <a:p>
          <a:endParaRPr lang="en-US"/>
        </a:p>
      </dgm:t>
    </dgm:pt>
    <dgm:pt modelId="{1BF9B9F6-4F6B-41BF-AFEE-46FC8A9FFD70}" type="pres">
      <dgm:prSet presAssocID="{F4C8DA40-3397-4E59-9928-DCECB8A05F49}" presName="hierRoot3" presStyleCnt="0"/>
      <dgm:spPr/>
    </dgm:pt>
    <dgm:pt modelId="{035F138C-4C09-4DED-BDB0-9638549F69A5}" type="pres">
      <dgm:prSet presAssocID="{F4C8DA40-3397-4E59-9928-DCECB8A05F49}" presName="composite3" presStyleCnt="0"/>
      <dgm:spPr/>
    </dgm:pt>
    <dgm:pt modelId="{15928068-D896-458A-B64C-9A225EC9043D}" type="pres">
      <dgm:prSet presAssocID="{F4C8DA40-3397-4E59-9928-DCECB8A05F49}" presName="background3" presStyleLbl="node3" presStyleIdx="0" presStyleCnt="3"/>
      <dgm:spPr/>
    </dgm:pt>
    <dgm:pt modelId="{DEC5B153-E813-4864-A5B7-2346370ABACB}" type="pres">
      <dgm:prSet presAssocID="{F4C8DA40-3397-4E59-9928-DCECB8A05F49}" presName="text3" presStyleLbl="fgAcc3" presStyleIdx="0" presStyleCnt="3">
        <dgm:presLayoutVars>
          <dgm:chPref val="3"/>
        </dgm:presLayoutVars>
      </dgm:prSet>
      <dgm:spPr/>
      <dgm:t>
        <a:bodyPr/>
        <a:lstStyle/>
        <a:p>
          <a:endParaRPr lang="en-US"/>
        </a:p>
      </dgm:t>
    </dgm:pt>
    <dgm:pt modelId="{E9D8888D-1CEF-4F13-86FD-62A7BC0D6BBB}" type="pres">
      <dgm:prSet presAssocID="{F4C8DA40-3397-4E59-9928-DCECB8A05F49}" presName="hierChild4" presStyleCnt="0"/>
      <dgm:spPr/>
    </dgm:pt>
    <dgm:pt modelId="{B1BCF8F3-9AFA-4BA0-A09B-40DC1F263F45}" type="pres">
      <dgm:prSet presAssocID="{9800855C-6D6F-4913-AA25-C3A5515BA24A}" presName="Name17" presStyleLbl="parChTrans1D3" presStyleIdx="1" presStyleCnt="3"/>
      <dgm:spPr/>
      <dgm:t>
        <a:bodyPr/>
        <a:lstStyle/>
        <a:p>
          <a:endParaRPr lang="en-US"/>
        </a:p>
      </dgm:t>
    </dgm:pt>
    <dgm:pt modelId="{8480F013-CA64-4C04-B66F-054FC45C4D5C}" type="pres">
      <dgm:prSet presAssocID="{FA2DE7AD-9ACD-4B89-8502-2095F88859E2}" presName="hierRoot3" presStyleCnt="0"/>
      <dgm:spPr/>
    </dgm:pt>
    <dgm:pt modelId="{725952EB-4DB8-4CE7-B08F-55327901D466}" type="pres">
      <dgm:prSet presAssocID="{FA2DE7AD-9ACD-4B89-8502-2095F88859E2}" presName="composite3" presStyleCnt="0"/>
      <dgm:spPr/>
    </dgm:pt>
    <dgm:pt modelId="{6AE6EF6F-0ACC-4883-8C86-691C93BD0A09}" type="pres">
      <dgm:prSet presAssocID="{FA2DE7AD-9ACD-4B89-8502-2095F88859E2}" presName="background3" presStyleLbl="node3" presStyleIdx="1" presStyleCnt="3"/>
      <dgm:spPr/>
    </dgm:pt>
    <dgm:pt modelId="{D898FAAB-1D54-4AE0-AD36-ED2BDC2D6454}" type="pres">
      <dgm:prSet presAssocID="{FA2DE7AD-9ACD-4B89-8502-2095F88859E2}" presName="text3" presStyleLbl="fgAcc3" presStyleIdx="1" presStyleCnt="3">
        <dgm:presLayoutVars>
          <dgm:chPref val="3"/>
        </dgm:presLayoutVars>
      </dgm:prSet>
      <dgm:spPr/>
      <dgm:t>
        <a:bodyPr/>
        <a:lstStyle/>
        <a:p>
          <a:endParaRPr lang="en-US"/>
        </a:p>
      </dgm:t>
    </dgm:pt>
    <dgm:pt modelId="{0E916F9F-2CE0-4BFE-8975-50FBD029533A}" type="pres">
      <dgm:prSet presAssocID="{FA2DE7AD-9ACD-4B89-8502-2095F88859E2}" presName="hierChild4" presStyleCnt="0"/>
      <dgm:spPr/>
    </dgm:pt>
    <dgm:pt modelId="{72ED5B57-17FA-4222-97DE-4E1BD7275C75}" type="pres">
      <dgm:prSet presAssocID="{845F83D3-76DC-49FC-B038-38902D4ABFE6}" presName="Name17" presStyleLbl="parChTrans1D3" presStyleIdx="2" presStyleCnt="3"/>
      <dgm:spPr/>
      <dgm:t>
        <a:bodyPr/>
        <a:lstStyle/>
        <a:p>
          <a:endParaRPr lang="en-US"/>
        </a:p>
      </dgm:t>
    </dgm:pt>
    <dgm:pt modelId="{7508F555-819C-4CA6-82FB-94AD221DA7A9}" type="pres">
      <dgm:prSet presAssocID="{0701384B-BFEF-4568-B7A5-9101CB9B671D}" presName="hierRoot3" presStyleCnt="0"/>
      <dgm:spPr/>
    </dgm:pt>
    <dgm:pt modelId="{858AFE78-3D6C-4B7B-9B23-C93631AA8168}" type="pres">
      <dgm:prSet presAssocID="{0701384B-BFEF-4568-B7A5-9101CB9B671D}" presName="composite3" presStyleCnt="0"/>
      <dgm:spPr/>
    </dgm:pt>
    <dgm:pt modelId="{EB760129-FEC9-4AE8-955B-D4925970B9B4}" type="pres">
      <dgm:prSet presAssocID="{0701384B-BFEF-4568-B7A5-9101CB9B671D}" presName="background3" presStyleLbl="node3" presStyleIdx="2" presStyleCnt="3"/>
      <dgm:spPr/>
    </dgm:pt>
    <dgm:pt modelId="{63B2259F-7F97-4B42-9FE6-CA272F9975DF}" type="pres">
      <dgm:prSet presAssocID="{0701384B-BFEF-4568-B7A5-9101CB9B671D}" presName="text3" presStyleLbl="fgAcc3" presStyleIdx="2" presStyleCnt="3">
        <dgm:presLayoutVars>
          <dgm:chPref val="3"/>
        </dgm:presLayoutVars>
      </dgm:prSet>
      <dgm:spPr/>
      <dgm:t>
        <a:bodyPr/>
        <a:lstStyle/>
        <a:p>
          <a:endParaRPr lang="en-US"/>
        </a:p>
      </dgm:t>
    </dgm:pt>
    <dgm:pt modelId="{87134F4F-899A-4059-A6EE-C85A0BD93530}" type="pres">
      <dgm:prSet presAssocID="{0701384B-BFEF-4568-B7A5-9101CB9B671D}" presName="hierChild4" presStyleCnt="0"/>
      <dgm:spPr/>
    </dgm:pt>
    <dgm:pt modelId="{F86DD66D-17B5-4B72-A4D8-2A70277F287E}" type="pres">
      <dgm:prSet presAssocID="{C458D62A-4F88-4613-AA85-126BB28E41EA}" presName="Name10" presStyleLbl="parChTrans1D2" presStyleIdx="1" presStyleCnt="2"/>
      <dgm:spPr/>
      <dgm:t>
        <a:bodyPr/>
        <a:lstStyle/>
        <a:p>
          <a:endParaRPr lang="en-US"/>
        </a:p>
      </dgm:t>
    </dgm:pt>
    <dgm:pt modelId="{65902F81-74E4-4918-8427-E5E764FFAB43}" type="pres">
      <dgm:prSet presAssocID="{C589688F-8A3E-45CF-B6FB-B78FF45E53E2}" presName="hierRoot2" presStyleCnt="0"/>
      <dgm:spPr/>
    </dgm:pt>
    <dgm:pt modelId="{B27AA8E9-111F-430C-9D80-658390648AF7}" type="pres">
      <dgm:prSet presAssocID="{C589688F-8A3E-45CF-B6FB-B78FF45E53E2}" presName="composite2" presStyleCnt="0"/>
      <dgm:spPr/>
    </dgm:pt>
    <dgm:pt modelId="{805DAEDE-EDE0-415A-991F-CD79E3CD2BDB}" type="pres">
      <dgm:prSet presAssocID="{C589688F-8A3E-45CF-B6FB-B78FF45E53E2}" presName="background2" presStyleLbl="node2" presStyleIdx="1" presStyleCnt="2"/>
      <dgm:spPr/>
    </dgm:pt>
    <dgm:pt modelId="{4E250446-81B0-43C5-B1A1-FB1EF3194A6B}" type="pres">
      <dgm:prSet presAssocID="{C589688F-8A3E-45CF-B6FB-B78FF45E53E2}" presName="text2" presStyleLbl="fgAcc2" presStyleIdx="1" presStyleCnt="2">
        <dgm:presLayoutVars>
          <dgm:chPref val="3"/>
        </dgm:presLayoutVars>
      </dgm:prSet>
      <dgm:spPr/>
      <dgm:t>
        <a:bodyPr/>
        <a:lstStyle/>
        <a:p>
          <a:endParaRPr lang="en-US"/>
        </a:p>
      </dgm:t>
    </dgm:pt>
    <dgm:pt modelId="{2EEEB7C5-8A0F-4BA0-8511-C54F15D5FA71}" type="pres">
      <dgm:prSet presAssocID="{C589688F-8A3E-45CF-B6FB-B78FF45E53E2}" presName="hierChild3" presStyleCnt="0"/>
      <dgm:spPr/>
    </dgm:pt>
  </dgm:ptLst>
  <dgm:cxnLst>
    <dgm:cxn modelId="{17C1A063-287A-4CF0-877D-FFCB1BCEB8C0}" srcId="{282585A8-98B7-45B9-B828-A43EF3313310}" destId="{F4C8DA40-3397-4E59-9928-DCECB8A05F49}" srcOrd="0" destOrd="0" parTransId="{6A6C290E-C775-4A02-83A6-4C1508F0BA26}" sibTransId="{FF2DF562-2F05-4180-8CD7-3B55222DCD8E}"/>
    <dgm:cxn modelId="{12B2DB8F-A4A6-4C9F-9147-D53C5E53A6ED}" type="presOf" srcId="{845F83D3-76DC-49FC-B038-38902D4ABFE6}" destId="{72ED5B57-17FA-4222-97DE-4E1BD7275C75}" srcOrd="0" destOrd="0" presId="urn:microsoft.com/office/officeart/2005/8/layout/hierarchy1"/>
    <dgm:cxn modelId="{205FB1B8-4FF1-404C-A991-56E1A3D3E6E1}" type="presOf" srcId="{0701384B-BFEF-4568-B7A5-9101CB9B671D}" destId="{63B2259F-7F97-4B42-9FE6-CA272F9975DF}" srcOrd="0" destOrd="0" presId="urn:microsoft.com/office/officeart/2005/8/layout/hierarchy1"/>
    <dgm:cxn modelId="{4DFAC5E2-17B4-4A14-B84F-E16523FDF9F8}" type="presOf" srcId="{279DE419-81DE-4837-9888-B994E8837AA1}" destId="{2D2CAD0E-A4A0-4A7A-9D0D-4365938DC760}" srcOrd="0" destOrd="0" presId="urn:microsoft.com/office/officeart/2005/8/layout/hierarchy1"/>
    <dgm:cxn modelId="{CAC9F611-C07E-45B6-B93D-6B8F65C7FD2B}" srcId="{A4B15183-1B0F-49F1-9560-83165E7D3A39}" destId="{8CE74F73-41A2-495A-B59B-EFE88997AE6B}" srcOrd="1" destOrd="0" parTransId="{F6D76443-5393-4C35-8B65-FF24D114D394}" sibTransId="{8C848037-86EE-4546-B58E-9F823C2A7A02}"/>
    <dgm:cxn modelId="{501E63E2-7B12-426D-A49C-BBB0524A1462}" type="presOf" srcId="{F4C8DA40-3397-4E59-9928-DCECB8A05F49}" destId="{DEC5B153-E813-4864-A5B7-2346370ABACB}" srcOrd="0" destOrd="0" presId="urn:microsoft.com/office/officeart/2005/8/layout/hierarchy1"/>
    <dgm:cxn modelId="{9BEB9B96-E134-43E9-9745-8D17B3A6DD93}" type="presOf" srcId="{9800855C-6D6F-4913-AA25-C3A5515BA24A}" destId="{B1BCF8F3-9AFA-4BA0-A09B-40DC1F263F45}" srcOrd="0" destOrd="0" presId="urn:microsoft.com/office/officeart/2005/8/layout/hierarchy1"/>
    <dgm:cxn modelId="{13B28FE0-9E57-4F9C-9212-D79C723612FB}" srcId="{8CE74F73-41A2-495A-B59B-EFE88997AE6B}" destId="{C589688F-8A3E-45CF-B6FB-B78FF45E53E2}" srcOrd="1" destOrd="0" parTransId="{C458D62A-4F88-4613-AA85-126BB28E41EA}" sibTransId="{A3846515-59D7-4F6C-A3AC-76B4A006F3B3}"/>
    <dgm:cxn modelId="{D1BAED3D-C7BA-45C8-A336-489D14225BDF}" type="presOf" srcId="{90173DC8-DB96-4411-ACEA-A04CF18DAB82}" destId="{3F10F54D-33C3-4D90-BB50-C41AEB154596}" srcOrd="0" destOrd="0" presId="urn:microsoft.com/office/officeart/2005/8/layout/hierarchy1"/>
    <dgm:cxn modelId="{A00BBFBC-904D-4D14-BDC9-7AA645753DF3}" type="presOf" srcId="{C589688F-8A3E-45CF-B6FB-B78FF45E53E2}" destId="{4E250446-81B0-43C5-B1A1-FB1EF3194A6B}" srcOrd="0" destOrd="0" presId="urn:microsoft.com/office/officeart/2005/8/layout/hierarchy1"/>
    <dgm:cxn modelId="{FDE840A9-8BA6-4956-BB3A-5F83AF070383}" srcId="{8CE74F73-41A2-495A-B59B-EFE88997AE6B}" destId="{282585A8-98B7-45B9-B828-A43EF3313310}" srcOrd="0" destOrd="0" parTransId="{279DE419-81DE-4837-9888-B994E8837AA1}" sibTransId="{8B7B71D6-0A63-41BF-BE40-E2E03BBFF3C2}"/>
    <dgm:cxn modelId="{28E99B2C-2B51-4D7D-B86E-986BA818DDEB}" type="presOf" srcId="{282585A8-98B7-45B9-B828-A43EF3313310}" destId="{E3885931-D1A5-4C93-B831-767C922A2040}" srcOrd="0" destOrd="0" presId="urn:microsoft.com/office/officeart/2005/8/layout/hierarchy1"/>
    <dgm:cxn modelId="{6B271C15-A50A-47E5-906B-C8B642B4800F}" type="presOf" srcId="{C458D62A-4F88-4613-AA85-126BB28E41EA}" destId="{F86DD66D-17B5-4B72-A4D8-2A70277F287E}" srcOrd="0" destOrd="0" presId="urn:microsoft.com/office/officeart/2005/8/layout/hierarchy1"/>
    <dgm:cxn modelId="{833B0C38-7032-4A7C-99B3-F52B0CEEF351}" type="presOf" srcId="{8CE74F73-41A2-495A-B59B-EFE88997AE6B}" destId="{F36CA9C2-0F0B-40B3-87E6-307DFCE5FE16}" srcOrd="0" destOrd="0" presId="urn:microsoft.com/office/officeart/2005/8/layout/hierarchy1"/>
    <dgm:cxn modelId="{88618BFF-0610-436D-8AE7-98A845B733D4}" srcId="{282585A8-98B7-45B9-B828-A43EF3313310}" destId="{FA2DE7AD-9ACD-4B89-8502-2095F88859E2}" srcOrd="1" destOrd="0" parTransId="{9800855C-6D6F-4913-AA25-C3A5515BA24A}" sibTransId="{4DC37B75-6A5F-4778-A6C3-20B4DC6EADC0}"/>
    <dgm:cxn modelId="{4BE2A280-746F-49DB-9435-A630E97482D3}" type="presOf" srcId="{A4B15183-1B0F-49F1-9560-83165E7D3A39}" destId="{A2E99434-5B96-4F9E-A3E1-7F7DF2CA65C7}" srcOrd="0" destOrd="0" presId="urn:microsoft.com/office/officeart/2005/8/layout/hierarchy1"/>
    <dgm:cxn modelId="{2BCE32A2-31CD-40E2-883E-4CB8CA954047}" srcId="{282585A8-98B7-45B9-B828-A43EF3313310}" destId="{0701384B-BFEF-4568-B7A5-9101CB9B671D}" srcOrd="2" destOrd="0" parTransId="{845F83D3-76DC-49FC-B038-38902D4ABFE6}" sibTransId="{FC5584C1-51AB-44D5-83FF-815515446671}"/>
    <dgm:cxn modelId="{FB0E9AE4-8BC3-49E3-A2B0-6550B8C2FF15}" srcId="{A4B15183-1B0F-49F1-9560-83165E7D3A39}" destId="{90173DC8-DB96-4411-ACEA-A04CF18DAB82}" srcOrd="0" destOrd="0" parTransId="{E9898DF4-4238-45A2-A4F8-2B897CC790BA}" sibTransId="{7D5CF768-BB61-4EE0-B247-14EC3EB052F3}"/>
    <dgm:cxn modelId="{77164992-7593-4510-BAE6-3A2982946EF0}" type="presOf" srcId="{FA2DE7AD-9ACD-4B89-8502-2095F88859E2}" destId="{D898FAAB-1D54-4AE0-AD36-ED2BDC2D6454}" srcOrd="0" destOrd="0" presId="urn:microsoft.com/office/officeart/2005/8/layout/hierarchy1"/>
    <dgm:cxn modelId="{86AFEDA0-D59A-4B6A-8C92-AC86D5FA1F90}" type="presOf" srcId="{6A6C290E-C775-4A02-83A6-4C1508F0BA26}" destId="{4818EC5C-ADCD-440F-9DA1-02C5F6974FD0}" srcOrd="0" destOrd="0" presId="urn:microsoft.com/office/officeart/2005/8/layout/hierarchy1"/>
    <dgm:cxn modelId="{696ED697-5445-44AE-B06E-825330D37E74}" type="presParOf" srcId="{A2E99434-5B96-4F9E-A3E1-7F7DF2CA65C7}" destId="{C1DC450C-54B9-41A3-9A1D-A9B419831400}" srcOrd="0" destOrd="0" presId="urn:microsoft.com/office/officeart/2005/8/layout/hierarchy1"/>
    <dgm:cxn modelId="{1F189CE6-2536-49AE-8201-D00656014560}" type="presParOf" srcId="{C1DC450C-54B9-41A3-9A1D-A9B419831400}" destId="{0F561778-F72B-4FC2-B67F-F3FFB3B03B8A}" srcOrd="0" destOrd="0" presId="urn:microsoft.com/office/officeart/2005/8/layout/hierarchy1"/>
    <dgm:cxn modelId="{7ECC648B-75F2-4701-B569-EC0ABA3F8EC5}" type="presParOf" srcId="{0F561778-F72B-4FC2-B67F-F3FFB3B03B8A}" destId="{A8A2435E-F84C-4B35-9DD0-13D0AB7923E6}" srcOrd="0" destOrd="0" presId="urn:microsoft.com/office/officeart/2005/8/layout/hierarchy1"/>
    <dgm:cxn modelId="{78896B88-4AFE-447E-A833-6DAF2FAE9643}" type="presParOf" srcId="{0F561778-F72B-4FC2-B67F-F3FFB3B03B8A}" destId="{3F10F54D-33C3-4D90-BB50-C41AEB154596}" srcOrd="1" destOrd="0" presId="urn:microsoft.com/office/officeart/2005/8/layout/hierarchy1"/>
    <dgm:cxn modelId="{7D49796F-9E76-495A-A0EF-8E147EBFB6CC}" type="presParOf" srcId="{C1DC450C-54B9-41A3-9A1D-A9B419831400}" destId="{6D417D45-B184-4693-94D1-425AFF952986}" srcOrd="1" destOrd="0" presId="urn:microsoft.com/office/officeart/2005/8/layout/hierarchy1"/>
    <dgm:cxn modelId="{6C11F0CE-2598-4A0C-86A5-ED0157480966}" type="presParOf" srcId="{A2E99434-5B96-4F9E-A3E1-7F7DF2CA65C7}" destId="{C6C7DE28-B8A3-47E7-97CB-80B12E13701B}" srcOrd="1" destOrd="0" presId="urn:microsoft.com/office/officeart/2005/8/layout/hierarchy1"/>
    <dgm:cxn modelId="{0D162A22-23FD-4EFF-98B6-4929806187A6}" type="presParOf" srcId="{C6C7DE28-B8A3-47E7-97CB-80B12E13701B}" destId="{1F912C5D-5B69-4C8B-8F50-735E4B6F5078}" srcOrd="0" destOrd="0" presId="urn:microsoft.com/office/officeart/2005/8/layout/hierarchy1"/>
    <dgm:cxn modelId="{31C6A62E-D735-4579-BEFF-1663E21D8CF3}" type="presParOf" srcId="{1F912C5D-5B69-4C8B-8F50-735E4B6F5078}" destId="{44BDCEA7-1D30-48E8-8C34-C61A01C1EDB3}" srcOrd="0" destOrd="0" presId="urn:microsoft.com/office/officeart/2005/8/layout/hierarchy1"/>
    <dgm:cxn modelId="{93AA62EF-74AC-4EAC-A2CF-C5472BF04349}" type="presParOf" srcId="{1F912C5D-5B69-4C8B-8F50-735E4B6F5078}" destId="{F36CA9C2-0F0B-40B3-87E6-307DFCE5FE16}" srcOrd="1" destOrd="0" presId="urn:microsoft.com/office/officeart/2005/8/layout/hierarchy1"/>
    <dgm:cxn modelId="{881437E3-7B19-4A5A-9E8C-DB7A747C1C46}" type="presParOf" srcId="{C6C7DE28-B8A3-47E7-97CB-80B12E13701B}" destId="{6E34DB4B-C64F-4F0A-8899-67E85BC0D4D5}" srcOrd="1" destOrd="0" presId="urn:microsoft.com/office/officeart/2005/8/layout/hierarchy1"/>
    <dgm:cxn modelId="{F4D90EE5-710A-4F2C-AB8A-CA2D2F65D9A1}" type="presParOf" srcId="{6E34DB4B-C64F-4F0A-8899-67E85BC0D4D5}" destId="{2D2CAD0E-A4A0-4A7A-9D0D-4365938DC760}" srcOrd="0" destOrd="0" presId="urn:microsoft.com/office/officeart/2005/8/layout/hierarchy1"/>
    <dgm:cxn modelId="{E0E5FFD6-008F-4487-895C-80D01FC23D73}" type="presParOf" srcId="{6E34DB4B-C64F-4F0A-8899-67E85BC0D4D5}" destId="{A72609E5-7EC3-475F-B8F9-F4454E9A1D01}" srcOrd="1" destOrd="0" presId="urn:microsoft.com/office/officeart/2005/8/layout/hierarchy1"/>
    <dgm:cxn modelId="{19F3DF08-9902-4F9D-BFF8-2291C1566966}" type="presParOf" srcId="{A72609E5-7EC3-475F-B8F9-F4454E9A1D01}" destId="{646EA77A-98E5-42A3-A2BE-E8379BE57A37}" srcOrd="0" destOrd="0" presId="urn:microsoft.com/office/officeart/2005/8/layout/hierarchy1"/>
    <dgm:cxn modelId="{F3A48A87-6998-40C9-AE32-6F91889E120E}" type="presParOf" srcId="{646EA77A-98E5-42A3-A2BE-E8379BE57A37}" destId="{29E8AB96-3005-42BB-A351-D0C4BFA8C91A}" srcOrd="0" destOrd="0" presId="urn:microsoft.com/office/officeart/2005/8/layout/hierarchy1"/>
    <dgm:cxn modelId="{868EC9C8-2242-4CCC-922C-43B177C06208}" type="presParOf" srcId="{646EA77A-98E5-42A3-A2BE-E8379BE57A37}" destId="{E3885931-D1A5-4C93-B831-767C922A2040}" srcOrd="1" destOrd="0" presId="urn:microsoft.com/office/officeart/2005/8/layout/hierarchy1"/>
    <dgm:cxn modelId="{6391DF6E-A006-416B-9CDE-F82D072DFC87}" type="presParOf" srcId="{A72609E5-7EC3-475F-B8F9-F4454E9A1D01}" destId="{E1F1B89E-FEC3-49AF-962F-EB2780097645}" srcOrd="1" destOrd="0" presId="urn:microsoft.com/office/officeart/2005/8/layout/hierarchy1"/>
    <dgm:cxn modelId="{DC74CC8C-0750-436B-8E49-78AB097D1D80}" type="presParOf" srcId="{E1F1B89E-FEC3-49AF-962F-EB2780097645}" destId="{4818EC5C-ADCD-440F-9DA1-02C5F6974FD0}" srcOrd="0" destOrd="0" presId="urn:microsoft.com/office/officeart/2005/8/layout/hierarchy1"/>
    <dgm:cxn modelId="{213BDA0B-F577-4665-85D0-2CB4A5B2D495}" type="presParOf" srcId="{E1F1B89E-FEC3-49AF-962F-EB2780097645}" destId="{1BF9B9F6-4F6B-41BF-AFEE-46FC8A9FFD70}" srcOrd="1" destOrd="0" presId="urn:microsoft.com/office/officeart/2005/8/layout/hierarchy1"/>
    <dgm:cxn modelId="{9329B51E-1919-4058-A06B-7EC50A280E3C}" type="presParOf" srcId="{1BF9B9F6-4F6B-41BF-AFEE-46FC8A9FFD70}" destId="{035F138C-4C09-4DED-BDB0-9638549F69A5}" srcOrd="0" destOrd="0" presId="urn:microsoft.com/office/officeart/2005/8/layout/hierarchy1"/>
    <dgm:cxn modelId="{99D49A97-3C3F-47A8-ABFE-C9121D08927D}" type="presParOf" srcId="{035F138C-4C09-4DED-BDB0-9638549F69A5}" destId="{15928068-D896-458A-B64C-9A225EC9043D}" srcOrd="0" destOrd="0" presId="urn:microsoft.com/office/officeart/2005/8/layout/hierarchy1"/>
    <dgm:cxn modelId="{BBE02B54-B86C-4011-BE73-DB150EF599B6}" type="presParOf" srcId="{035F138C-4C09-4DED-BDB0-9638549F69A5}" destId="{DEC5B153-E813-4864-A5B7-2346370ABACB}" srcOrd="1" destOrd="0" presId="urn:microsoft.com/office/officeart/2005/8/layout/hierarchy1"/>
    <dgm:cxn modelId="{ECFE260F-E486-42E2-A313-286A9863709A}" type="presParOf" srcId="{1BF9B9F6-4F6B-41BF-AFEE-46FC8A9FFD70}" destId="{E9D8888D-1CEF-4F13-86FD-62A7BC0D6BBB}" srcOrd="1" destOrd="0" presId="urn:microsoft.com/office/officeart/2005/8/layout/hierarchy1"/>
    <dgm:cxn modelId="{C2231FF0-FFC9-43C8-A2F0-10247D4B600D}" type="presParOf" srcId="{E1F1B89E-FEC3-49AF-962F-EB2780097645}" destId="{B1BCF8F3-9AFA-4BA0-A09B-40DC1F263F45}" srcOrd="2" destOrd="0" presId="urn:microsoft.com/office/officeart/2005/8/layout/hierarchy1"/>
    <dgm:cxn modelId="{CDBB7CBE-90DA-4633-85A7-2423B14D327B}" type="presParOf" srcId="{E1F1B89E-FEC3-49AF-962F-EB2780097645}" destId="{8480F013-CA64-4C04-B66F-054FC45C4D5C}" srcOrd="3" destOrd="0" presId="urn:microsoft.com/office/officeart/2005/8/layout/hierarchy1"/>
    <dgm:cxn modelId="{0C623AA6-94B5-443E-BF3E-DF35EF59615E}" type="presParOf" srcId="{8480F013-CA64-4C04-B66F-054FC45C4D5C}" destId="{725952EB-4DB8-4CE7-B08F-55327901D466}" srcOrd="0" destOrd="0" presId="urn:microsoft.com/office/officeart/2005/8/layout/hierarchy1"/>
    <dgm:cxn modelId="{35CDB921-3F46-4D2B-A08E-9EA16FD03EAF}" type="presParOf" srcId="{725952EB-4DB8-4CE7-B08F-55327901D466}" destId="{6AE6EF6F-0ACC-4883-8C86-691C93BD0A09}" srcOrd="0" destOrd="0" presId="urn:microsoft.com/office/officeart/2005/8/layout/hierarchy1"/>
    <dgm:cxn modelId="{D8249E5F-67B6-4BAD-A49F-D69981A5D937}" type="presParOf" srcId="{725952EB-4DB8-4CE7-B08F-55327901D466}" destId="{D898FAAB-1D54-4AE0-AD36-ED2BDC2D6454}" srcOrd="1" destOrd="0" presId="urn:microsoft.com/office/officeart/2005/8/layout/hierarchy1"/>
    <dgm:cxn modelId="{B35A9CEF-CF0E-4293-BEDD-4D88CBBB56B6}" type="presParOf" srcId="{8480F013-CA64-4C04-B66F-054FC45C4D5C}" destId="{0E916F9F-2CE0-4BFE-8975-50FBD029533A}" srcOrd="1" destOrd="0" presId="urn:microsoft.com/office/officeart/2005/8/layout/hierarchy1"/>
    <dgm:cxn modelId="{F5F989ED-45FC-44C8-88A4-84451D51BE67}" type="presParOf" srcId="{E1F1B89E-FEC3-49AF-962F-EB2780097645}" destId="{72ED5B57-17FA-4222-97DE-4E1BD7275C75}" srcOrd="4" destOrd="0" presId="urn:microsoft.com/office/officeart/2005/8/layout/hierarchy1"/>
    <dgm:cxn modelId="{C614FFF4-7A98-488E-B8CE-4541DCC51EC2}" type="presParOf" srcId="{E1F1B89E-FEC3-49AF-962F-EB2780097645}" destId="{7508F555-819C-4CA6-82FB-94AD221DA7A9}" srcOrd="5" destOrd="0" presId="urn:microsoft.com/office/officeart/2005/8/layout/hierarchy1"/>
    <dgm:cxn modelId="{9FD8BABB-4637-45E5-B97D-ADA0EF26236E}" type="presParOf" srcId="{7508F555-819C-4CA6-82FB-94AD221DA7A9}" destId="{858AFE78-3D6C-4B7B-9B23-C93631AA8168}" srcOrd="0" destOrd="0" presId="urn:microsoft.com/office/officeart/2005/8/layout/hierarchy1"/>
    <dgm:cxn modelId="{4FDDC5B8-7E21-492A-BF27-01A641937F85}" type="presParOf" srcId="{858AFE78-3D6C-4B7B-9B23-C93631AA8168}" destId="{EB760129-FEC9-4AE8-955B-D4925970B9B4}" srcOrd="0" destOrd="0" presId="urn:microsoft.com/office/officeart/2005/8/layout/hierarchy1"/>
    <dgm:cxn modelId="{589670D5-4EE1-48C3-9949-F599E1C3075F}" type="presParOf" srcId="{858AFE78-3D6C-4B7B-9B23-C93631AA8168}" destId="{63B2259F-7F97-4B42-9FE6-CA272F9975DF}" srcOrd="1" destOrd="0" presId="urn:microsoft.com/office/officeart/2005/8/layout/hierarchy1"/>
    <dgm:cxn modelId="{610604FC-4415-4A10-920A-02C7F9BC5C5B}" type="presParOf" srcId="{7508F555-819C-4CA6-82FB-94AD221DA7A9}" destId="{87134F4F-899A-4059-A6EE-C85A0BD93530}" srcOrd="1" destOrd="0" presId="urn:microsoft.com/office/officeart/2005/8/layout/hierarchy1"/>
    <dgm:cxn modelId="{C594B29B-E245-4E4B-869E-08BC4CC5C824}" type="presParOf" srcId="{6E34DB4B-C64F-4F0A-8899-67E85BC0D4D5}" destId="{F86DD66D-17B5-4B72-A4D8-2A70277F287E}" srcOrd="2" destOrd="0" presId="urn:microsoft.com/office/officeart/2005/8/layout/hierarchy1"/>
    <dgm:cxn modelId="{1C18F925-48ED-4259-87BA-3FE4436322F9}" type="presParOf" srcId="{6E34DB4B-C64F-4F0A-8899-67E85BC0D4D5}" destId="{65902F81-74E4-4918-8427-E5E764FFAB43}" srcOrd="3" destOrd="0" presId="urn:microsoft.com/office/officeart/2005/8/layout/hierarchy1"/>
    <dgm:cxn modelId="{F6C8DC61-72DE-4027-B1D4-8C283FD8C412}" type="presParOf" srcId="{65902F81-74E4-4918-8427-E5E764FFAB43}" destId="{B27AA8E9-111F-430C-9D80-658390648AF7}" srcOrd="0" destOrd="0" presId="urn:microsoft.com/office/officeart/2005/8/layout/hierarchy1"/>
    <dgm:cxn modelId="{2B358379-8AAF-47C0-A4BD-EA18D35C37C4}" type="presParOf" srcId="{B27AA8E9-111F-430C-9D80-658390648AF7}" destId="{805DAEDE-EDE0-415A-991F-CD79E3CD2BDB}" srcOrd="0" destOrd="0" presId="urn:microsoft.com/office/officeart/2005/8/layout/hierarchy1"/>
    <dgm:cxn modelId="{3215E4BE-A96F-4A23-A94B-2F364F16A483}" type="presParOf" srcId="{B27AA8E9-111F-430C-9D80-658390648AF7}" destId="{4E250446-81B0-43C5-B1A1-FB1EF3194A6B}" srcOrd="1" destOrd="0" presId="urn:microsoft.com/office/officeart/2005/8/layout/hierarchy1"/>
    <dgm:cxn modelId="{63E4FBD9-1384-4696-8D8D-E45448ABB100}" type="presParOf" srcId="{65902F81-74E4-4918-8427-E5E764FFAB43}" destId="{2EEEB7C5-8A0F-4BA0-8511-C54F15D5FA71}"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40409E-AEA3-487B-BE32-2428D984CFAD}">
      <dsp:nvSpPr>
        <dsp:cNvPr id="0" name=""/>
        <dsp:cNvSpPr/>
      </dsp:nvSpPr>
      <dsp:spPr>
        <a:xfrm rot="16200000">
          <a:off x="-1704598" y="1709253"/>
          <a:ext cx="5257800" cy="1839292"/>
        </a:xfrm>
        <a:prstGeom prst="flowChartManualOperation">
          <a:avLst/>
        </a:prstGeom>
        <a:solidFill>
          <a:schemeClr val="accent1">
            <a:lumMod val="60000"/>
            <a:lumOff val="40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n-US" sz="2400" b="1" kern="1200" smtClean="0"/>
            <a:t> </a:t>
          </a:r>
          <a:r>
            <a:rPr lang="es-EC" sz="2400" b="1" kern="1200" noProof="0" smtClean="0">
              <a:solidFill>
                <a:schemeClr val="bg1"/>
              </a:solidFill>
            </a:rPr>
            <a:t>1982</a:t>
          </a:r>
          <a:endParaRPr lang="es-EC" sz="2400" b="1" kern="1200" noProof="0" dirty="0">
            <a:solidFill>
              <a:schemeClr val="bg1"/>
            </a:solidFill>
          </a:endParaRPr>
        </a:p>
        <a:p>
          <a:pPr marL="171450" lvl="1" indent="-171450" algn="l" defTabSz="711200">
            <a:lnSpc>
              <a:spcPct val="90000"/>
            </a:lnSpc>
            <a:spcBef>
              <a:spcPct val="0"/>
            </a:spcBef>
            <a:spcAft>
              <a:spcPct val="15000"/>
            </a:spcAft>
            <a:buChar char="••"/>
          </a:pPr>
          <a:r>
            <a:rPr lang="es-EC" sz="1600" u="sng" kern="1200" noProof="0" smtClean="0">
              <a:solidFill>
                <a:schemeClr val="bg1"/>
              </a:solidFill>
            </a:rPr>
            <a:t>No se encuentra  GIS alguno.</a:t>
          </a:r>
          <a:endParaRPr lang="es-EC" sz="1600" u="sng"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Desarrollado por  </a:t>
          </a:r>
          <a:r>
            <a:rPr lang="es-EC" sz="1600" i="1" kern="1200" noProof="0" smtClean="0">
              <a:solidFill>
                <a:schemeClr val="bg1"/>
              </a:solidFill>
            </a:rPr>
            <a:t>USA-CERL.</a:t>
          </a:r>
          <a:endParaRPr lang="es-EC" sz="1600" i="1"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Herramienta para la supervisión y Desarrollo Medioambiental del Desarrollo.</a:t>
          </a:r>
          <a:endParaRPr lang="es-EC" sz="1600" kern="1200" noProof="0" dirty="0">
            <a:solidFill>
              <a:schemeClr val="bg1"/>
            </a:solidFill>
          </a:endParaRPr>
        </a:p>
      </dsp:txBody>
      <dsp:txXfrm rot="16200000">
        <a:off x="-1704598" y="1709253"/>
        <a:ext cx="5257800" cy="1839292"/>
      </dsp:txXfrm>
    </dsp:sp>
    <dsp:sp modelId="{43B91B2F-D6CE-438C-9A72-DBEE93707B3D}">
      <dsp:nvSpPr>
        <dsp:cNvPr id="0" name=""/>
        <dsp:cNvSpPr/>
      </dsp:nvSpPr>
      <dsp:spPr>
        <a:xfrm rot="16200000">
          <a:off x="272641" y="1709253"/>
          <a:ext cx="5257800" cy="1839292"/>
        </a:xfrm>
        <a:prstGeom prst="flowChartManualOperation">
          <a:avLst/>
        </a:prstGeom>
        <a:solidFill>
          <a:schemeClr val="accent1">
            <a:lumMod val="60000"/>
            <a:lumOff val="40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s-EC" sz="2400" b="1" kern="1200" noProof="0" smtClean="0">
              <a:solidFill>
                <a:schemeClr val="bg1"/>
              </a:solidFill>
            </a:rPr>
            <a:t>1991</a:t>
          </a:r>
          <a:endParaRPr lang="es-EC" sz="2400" b="1" kern="1200" noProof="0" dirty="0">
            <a:solidFill>
              <a:schemeClr val="bg1"/>
            </a:solidFill>
          </a:endParaRPr>
        </a:p>
        <a:p>
          <a:pPr marL="171450" lvl="1" indent="-171450" algn="l" defTabSz="711200">
            <a:lnSpc>
              <a:spcPct val="90000"/>
            </a:lnSpc>
            <a:spcBef>
              <a:spcPct val="0"/>
            </a:spcBef>
            <a:spcAft>
              <a:spcPct val="15000"/>
            </a:spcAft>
            <a:buChar char="••"/>
          </a:pPr>
          <a:r>
            <a:rPr lang="es-EC" sz="1600" u="sng" kern="1200" noProof="0" smtClean="0">
              <a:solidFill>
                <a:schemeClr val="bg1"/>
              </a:solidFill>
            </a:rPr>
            <a:t>Disposicion por Internet</a:t>
          </a:r>
          <a:endParaRPr lang="es-EC" sz="1600" u="sng"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 Popularidad :                -Universidades               -Empresas de         Consultoria                    - Ambiental                    -  Agencias  Gubernamentales (NASA, NOAA, USDA</a:t>
          </a:r>
          <a:r>
            <a:rPr lang="es-EC" sz="1600" kern="1200" noProof="0" smtClean="0"/>
            <a:t>)</a:t>
          </a:r>
          <a:endParaRPr lang="es-EC" sz="1600" kern="1200" noProof="0" dirty="0"/>
        </a:p>
      </dsp:txBody>
      <dsp:txXfrm rot="16200000">
        <a:off x="272641" y="1709253"/>
        <a:ext cx="5257800" cy="1839292"/>
      </dsp:txXfrm>
    </dsp:sp>
    <dsp:sp modelId="{A9CDC4F5-FB00-4F27-9316-92765CB1B63B}">
      <dsp:nvSpPr>
        <dsp:cNvPr id="0" name=""/>
        <dsp:cNvSpPr/>
      </dsp:nvSpPr>
      <dsp:spPr>
        <a:xfrm rot="16200000">
          <a:off x="2249880" y="1709253"/>
          <a:ext cx="5257800" cy="1839292"/>
        </a:xfrm>
        <a:prstGeom prst="flowChartManualOperation">
          <a:avLst/>
        </a:prstGeom>
        <a:solidFill>
          <a:schemeClr val="accent1">
            <a:lumMod val="40000"/>
            <a:lumOff val="60000"/>
            <a:alpha val="74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s-EC" sz="2400" b="1" kern="1200" noProof="0" smtClean="0">
              <a:solidFill>
                <a:schemeClr val="bg1"/>
              </a:solidFill>
            </a:rPr>
            <a:t>1997</a:t>
          </a:r>
          <a:endParaRPr lang="es-EC" sz="2400" b="1"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Universidad de Baylor se hace cargo del  desarrollo  del software</a:t>
          </a:r>
          <a:endParaRPr lang="es-EC" sz="1600"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Aumenta el interes en nivel Academico</a:t>
          </a:r>
          <a:endParaRPr lang="es-EC" sz="1600" kern="1200" noProof="0" dirty="0">
            <a:solidFill>
              <a:schemeClr val="bg1"/>
            </a:solidFill>
          </a:endParaRPr>
        </a:p>
      </dsp:txBody>
      <dsp:txXfrm rot="16200000">
        <a:off x="2249880" y="1709253"/>
        <a:ext cx="5257800" cy="1839292"/>
      </dsp:txXfrm>
    </dsp:sp>
    <dsp:sp modelId="{173B4E7F-5FB4-4FD7-8A34-E903CD79BF75}">
      <dsp:nvSpPr>
        <dsp:cNvPr id="0" name=""/>
        <dsp:cNvSpPr/>
      </dsp:nvSpPr>
      <dsp:spPr>
        <a:xfrm rot="16200000">
          <a:off x="4334748" y="1709253"/>
          <a:ext cx="5257800" cy="1839292"/>
        </a:xfrm>
        <a:prstGeom prst="flowChartManualOperation">
          <a:avLst/>
        </a:prstGeom>
        <a:solidFill>
          <a:schemeClr val="accent1">
            <a:lumMod val="60000"/>
            <a:lumOff val="40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s-EC" sz="2400" b="1" kern="1200" noProof="0" smtClean="0">
              <a:solidFill>
                <a:schemeClr val="bg1"/>
              </a:solidFill>
            </a:rPr>
            <a:t>1999</a:t>
          </a:r>
          <a:endParaRPr lang="es-EC" sz="2400" b="1"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Version 5.0</a:t>
          </a:r>
          <a:endParaRPr lang="es-EC" sz="1600"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Se libera el codigo bajo licensia   </a:t>
          </a:r>
          <a:r>
            <a:rPr lang="es-EC" sz="1600" i="1" kern="1200" noProof="0" smtClean="0">
              <a:solidFill>
                <a:schemeClr val="bg1"/>
              </a:solidFill>
            </a:rPr>
            <a:t>GNU – GPL </a:t>
          </a:r>
          <a:r>
            <a:rPr lang="es-EC" sz="1600" kern="1200" noProof="0" smtClean="0">
              <a:solidFill>
                <a:schemeClr val="bg1"/>
              </a:solidFill>
            </a:rPr>
            <a:t>(General Public License – software Libre)  </a:t>
          </a:r>
          <a:endParaRPr lang="es-EC" sz="1600" kern="1200" noProof="0" dirty="0">
            <a:solidFill>
              <a:schemeClr val="bg1"/>
            </a:solidFill>
          </a:endParaRPr>
        </a:p>
      </dsp:txBody>
      <dsp:txXfrm rot="16200000">
        <a:off x="4334748" y="1709253"/>
        <a:ext cx="5257800" cy="1839292"/>
      </dsp:txXfrm>
    </dsp:sp>
    <dsp:sp modelId="{A3378D78-3F63-4E26-94A1-DA4F51811579}">
      <dsp:nvSpPr>
        <dsp:cNvPr id="0" name=""/>
        <dsp:cNvSpPr/>
      </dsp:nvSpPr>
      <dsp:spPr>
        <a:xfrm rot="16200000">
          <a:off x="6082580" y="1709253"/>
          <a:ext cx="5257800" cy="1839292"/>
        </a:xfrm>
        <a:prstGeom prst="flowChartManualOperation">
          <a:avLst/>
        </a:prstGeom>
        <a:solidFill>
          <a:schemeClr val="accent1">
            <a:lumMod val="60000"/>
            <a:lumOff val="40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s-EC" sz="2400" b="1" kern="1200" noProof="0" smtClean="0">
              <a:solidFill>
                <a:schemeClr val="bg1"/>
              </a:solidFill>
            </a:rPr>
            <a:t>2008</a:t>
          </a:r>
          <a:endParaRPr lang="es-EC" sz="2400" b="1" kern="1200" noProof="0" dirty="0">
            <a:solidFill>
              <a:schemeClr val="bg1"/>
            </a:solidFill>
          </a:endParaRPr>
        </a:p>
        <a:p>
          <a:pPr marL="171450" lvl="1" indent="-171450" algn="l" defTabSz="711200">
            <a:lnSpc>
              <a:spcPct val="90000"/>
            </a:lnSpc>
            <a:spcBef>
              <a:spcPct val="0"/>
            </a:spcBef>
            <a:spcAft>
              <a:spcPct val="15000"/>
            </a:spcAft>
            <a:buChar char="••"/>
          </a:pPr>
          <a:r>
            <a:rPr lang="es-EC" sz="1600" kern="1200" noProof="0" smtClean="0">
              <a:solidFill>
                <a:schemeClr val="bg1"/>
              </a:solidFill>
            </a:rPr>
            <a:t>Culmino fase de Incubacion</a:t>
          </a:r>
          <a:endParaRPr lang="es-EC" sz="1600" kern="1200" noProof="0" dirty="0">
            <a:solidFill>
              <a:schemeClr val="bg1"/>
            </a:solidFill>
          </a:endParaRPr>
        </a:p>
      </dsp:txBody>
      <dsp:txXfrm rot="16200000">
        <a:off x="6082580" y="1709253"/>
        <a:ext cx="5257800" cy="1839292"/>
      </dsp:txXfrm>
    </dsp:sp>
    <dsp:sp modelId="{31646358-7207-4868-B9C9-D26797C405EF}">
      <dsp:nvSpPr>
        <dsp:cNvPr id="0" name=""/>
        <dsp:cNvSpPr/>
      </dsp:nvSpPr>
      <dsp:spPr>
        <a:xfrm rot="16200000">
          <a:off x="8181598" y="1709253"/>
          <a:ext cx="5257800" cy="1839292"/>
        </a:xfrm>
        <a:prstGeom prst="flowChartManualOperation">
          <a:avLst/>
        </a:prstGeom>
        <a:solidFill>
          <a:schemeClr val="accent1">
            <a:lumMod val="60000"/>
            <a:lumOff val="40000"/>
          </a:schemeClr>
        </a:solidFill>
        <a:ln>
          <a:noFill/>
        </a:ln>
        <a:effectLst/>
        <a:sp3d extrusionH="381000" contourW="38100">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es-EC" sz="2400" b="1" kern="1200" noProof="0" smtClean="0">
              <a:solidFill>
                <a:schemeClr val="bg1"/>
              </a:solidFill>
            </a:rPr>
            <a:t>2010</a:t>
          </a:r>
          <a:endParaRPr lang="es-EC" sz="2400" b="1" kern="1200" noProof="0" dirty="0">
            <a:solidFill>
              <a:schemeClr val="bg1"/>
            </a:solidFill>
          </a:endParaRPr>
        </a:p>
        <a:p>
          <a:pPr marL="228600" lvl="1" indent="-228600" algn="l" defTabSz="1066800">
            <a:lnSpc>
              <a:spcPct val="90000"/>
            </a:lnSpc>
            <a:spcBef>
              <a:spcPct val="0"/>
            </a:spcBef>
            <a:spcAft>
              <a:spcPct val="15000"/>
            </a:spcAft>
            <a:buChar char="••"/>
          </a:pPr>
          <a:r>
            <a:rPr lang="es-EC" sz="2400" u="sng" kern="1200" noProof="0" smtClean="0">
              <a:solidFill>
                <a:schemeClr val="bg1"/>
              </a:solidFill>
            </a:rPr>
            <a:t>GRASS 7.0 svn</a:t>
          </a:r>
          <a:endParaRPr lang="es-EC" sz="2400" u="sng" kern="1200" noProof="0" dirty="0">
            <a:solidFill>
              <a:schemeClr val="bg1"/>
            </a:solidFill>
          </a:endParaRPr>
        </a:p>
        <a:p>
          <a:pPr marL="342900" lvl="2" indent="-171450" algn="l" defTabSz="711200">
            <a:lnSpc>
              <a:spcPct val="90000"/>
            </a:lnSpc>
            <a:spcBef>
              <a:spcPct val="0"/>
            </a:spcBef>
            <a:spcAft>
              <a:spcPct val="15000"/>
            </a:spcAft>
            <a:buChar char="••"/>
          </a:pPr>
          <a:r>
            <a:rPr lang="es-EC" sz="1600" kern="1200" noProof="0" smtClean="0">
              <a:solidFill>
                <a:schemeClr val="bg1"/>
              </a:solidFill>
            </a:rPr>
            <a:t>Casi desarrollado</a:t>
          </a:r>
          <a:endParaRPr lang="es-EC" sz="1600" kern="1200" noProof="0" dirty="0">
            <a:solidFill>
              <a:schemeClr val="bg1"/>
            </a:solidFill>
          </a:endParaRPr>
        </a:p>
      </dsp:txBody>
      <dsp:txXfrm rot="16200000">
        <a:off x="8181598" y="1709253"/>
        <a:ext cx="5257800" cy="183929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6DD66D-17B5-4B72-A4D8-2A70277F287E}">
      <dsp:nvSpPr>
        <dsp:cNvPr id="0" name=""/>
        <dsp:cNvSpPr/>
      </dsp:nvSpPr>
      <dsp:spPr>
        <a:xfrm>
          <a:off x="3539737" y="2123706"/>
          <a:ext cx="1066790" cy="306900"/>
        </a:xfrm>
        <a:custGeom>
          <a:avLst/>
          <a:gdLst/>
          <a:ahLst/>
          <a:cxnLst/>
          <a:rect l="0" t="0" r="0" b="0"/>
          <a:pathLst>
            <a:path>
              <a:moveTo>
                <a:pt x="0" y="0"/>
              </a:moveTo>
              <a:lnTo>
                <a:pt x="0" y="161968"/>
              </a:lnTo>
              <a:lnTo>
                <a:pt x="1066790" y="161968"/>
              </a:lnTo>
              <a:lnTo>
                <a:pt x="1066790" y="30690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ED5B57-17FA-4222-97DE-4E1BD7275C75}">
      <dsp:nvSpPr>
        <dsp:cNvPr id="0" name=""/>
        <dsp:cNvSpPr/>
      </dsp:nvSpPr>
      <dsp:spPr>
        <a:xfrm>
          <a:off x="2694384" y="3424052"/>
          <a:ext cx="1912143" cy="455003"/>
        </a:xfrm>
        <a:custGeom>
          <a:avLst/>
          <a:gdLst/>
          <a:ahLst/>
          <a:cxnLst/>
          <a:rect l="0" t="0" r="0" b="0"/>
          <a:pathLst>
            <a:path>
              <a:moveTo>
                <a:pt x="0" y="0"/>
              </a:moveTo>
              <a:lnTo>
                <a:pt x="0" y="310071"/>
              </a:lnTo>
              <a:lnTo>
                <a:pt x="1912143" y="310071"/>
              </a:lnTo>
              <a:lnTo>
                <a:pt x="1912143" y="455003"/>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BCF8F3-9AFA-4BA0-A09B-40DC1F263F45}">
      <dsp:nvSpPr>
        <dsp:cNvPr id="0" name=""/>
        <dsp:cNvSpPr/>
      </dsp:nvSpPr>
      <dsp:spPr>
        <a:xfrm>
          <a:off x="2648664" y="3424052"/>
          <a:ext cx="91440" cy="455003"/>
        </a:xfrm>
        <a:custGeom>
          <a:avLst/>
          <a:gdLst/>
          <a:ahLst/>
          <a:cxnLst/>
          <a:rect l="0" t="0" r="0" b="0"/>
          <a:pathLst>
            <a:path>
              <a:moveTo>
                <a:pt x="45720" y="0"/>
              </a:moveTo>
              <a:lnTo>
                <a:pt x="45720" y="455003"/>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18EC5C-ADCD-440F-9DA1-02C5F6974FD0}">
      <dsp:nvSpPr>
        <dsp:cNvPr id="0" name=""/>
        <dsp:cNvSpPr/>
      </dsp:nvSpPr>
      <dsp:spPr>
        <a:xfrm>
          <a:off x="782240" y="3424052"/>
          <a:ext cx="1912143" cy="455003"/>
        </a:xfrm>
        <a:custGeom>
          <a:avLst/>
          <a:gdLst/>
          <a:ahLst/>
          <a:cxnLst/>
          <a:rect l="0" t="0" r="0" b="0"/>
          <a:pathLst>
            <a:path>
              <a:moveTo>
                <a:pt x="1912143" y="0"/>
              </a:moveTo>
              <a:lnTo>
                <a:pt x="1912143" y="310071"/>
              </a:lnTo>
              <a:lnTo>
                <a:pt x="0" y="310071"/>
              </a:lnTo>
              <a:lnTo>
                <a:pt x="0" y="455003"/>
              </a:lnTo>
            </a:path>
          </a:pathLst>
        </a:custGeom>
        <a:noFill/>
        <a:ln w="381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2CAD0E-A4A0-4A7A-9D0D-4365938DC760}">
      <dsp:nvSpPr>
        <dsp:cNvPr id="0" name=""/>
        <dsp:cNvSpPr/>
      </dsp:nvSpPr>
      <dsp:spPr>
        <a:xfrm>
          <a:off x="2694384" y="2123706"/>
          <a:ext cx="845353" cy="306900"/>
        </a:xfrm>
        <a:custGeom>
          <a:avLst/>
          <a:gdLst/>
          <a:ahLst/>
          <a:cxnLst/>
          <a:rect l="0" t="0" r="0" b="0"/>
          <a:pathLst>
            <a:path>
              <a:moveTo>
                <a:pt x="845353" y="0"/>
              </a:moveTo>
              <a:lnTo>
                <a:pt x="845353" y="161968"/>
              </a:lnTo>
              <a:lnTo>
                <a:pt x="0" y="161968"/>
              </a:lnTo>
              <a:lnTo>
                <a:pt x="0" y="306900"/>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A2435E-F84C-4B35-9DD0-13D0AB7923E6}">
      <dsp:nvSpPr>
        <dsp:cNvPr id="0" name=""/>
        <dsp:cNvSpPr/>
      </dsp:nvSpPr>
      <dsp:spPr>
        <a:xfrm>
          <a:off x="2721768" y="-88934"/>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10F54D-33C3-4D90-BB50-C41AEB154596}">
      <dsp:nvSpPr>
        <dsp:cNvPr id="0" name=""/>
        <dsp:cNvSpPr/>
      </dsp:nvSpPr>
      <dsp:spPr>
        <a:xfrm>
          <a:off x="2895600" y="76204"/>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GRASS</a:t>
          </a:r>
          <a:endParaRPr lang="en-US" sz="1400" kern="1200" dirty="0"/>
        </a:p>
      </dsp:txBody>
      <dsp:txXfrm>
        <a:off x="2895600" y="76204"/>
        <a:ext cx="1564481" cy="993445"/>
      </dsp:txXfrm>
    </dsp:sp>
    <dsp:sp modelId="{44BDCEA7-1D30-48E8-8C34-C61A01C1EDB3}">
      <dsp:nvSpPr>
        <dsp:cNvPr id="0" name=""/>
        <dsp:cNvSpPr/>
      </dsp:nvSpPr>
      <dsp:spPr>
        <a:xfrm>
          <a:off x="1959776" y="1130261"/>
          <a:ext cx="3159923"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6CA9C2-0F0B-40B3-87E6-307DFCE5FE16}">
      <dsp:nvSpPr>
        <dsp:cNvPr id="0" name=""/>
        <dsp:cNvSpPr/>
      </dsp:nvSpPr>
      <dsp:spPr>
        <a:xfrm>
          <a:off x="2133607" y="1295401"/>
          <a:ext cx="3159923"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“‘El </a:t>
          </a:r>
          <a:r>
            <a:rPr lang="en-US" sz="1400" kern="1200" dirty="0" err="1" smtClean="0"/>
            <a:t>futuro</a:t>
          </a:r>
          <a:r>
            <a:rPr lang="en-US" sz="1400" kern="1200" dirty="0" smtClean="0"/>
            <a:t> del </a:t>
          </a:r>
          <a:r>
            <a:rPr lang="en-US" sz="1400" kern="1200" dirty="0" smtClean="0"/>
            <a:t>hombre”</a:t>
          </a:r>
          <a:endParaRPr lang="en-US" sz="1400" kern="1200" dirty="0"/>
        </a:p>
      </dsp:txBody>
      <dsp:txXfrm>
        <a:off x="2133607" y="1295401"/>
        <a:ext cx="3159923" cy="993445"/>
      </dsp:txXfrm>
    </dsp:sp>
    <dsp:sp modelId="{29E8AB96-3005-42BB-A351-D0C4BFA8C91A}">
      <dsp:nvSpPr>
        <dsp:cNvPr id="0" name=""/>
        <dsp:cNvSpPr/>
      </dsp:nvSpPr>
      <dsp:spPr>
        <a:xfrm>
          <a:off x="1912143" y="2430607"/>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885931-D1A5-4C93-B831-767C922A2040}">
      <dsp:nvSpPr>
        <dsp:cNvPr id="0" name=""/>
        <dsp:cNvSpPr/>
      </dsp:nvSpPr>
      <dsp:spPr>
        <a:xfrm>
          <a:off x="2085975" y="2595747"/>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Software  GIS</a:t>
          </a:r>
          <a:endParaRPr lang="en-US" sz="1400" kern="1200" dirty="0"/>
        </a:p>
      </dsp:txBody>
      <dsp:txXfrm>
        <a:off x="2085975" y="2595747"/>
        <a:ext cx="1564481" cy="993445"/>
      </dsp:txXfrm>
    </dsp:sp>
    <dsp:sp modelId="{15928068-D896-458A-B64C-9A225EC9043D}">
      <dsp:nvSpPr>
        <dsp:cNvPr id="0" name=""/>
        <dsp:cNvSpPr/>
      </dsp:nvSpPr>
      <dsp:spPr>
        <a:xfrm>
          <a:off x="0" y="3879056"/>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C5B153-E813-4864-A5B7-2346370ABACB}">
      <dsp:nvSpPr>
        <dsp:cNvPr id="0" name=""/>
        <dsp:cNvSpPr/>
      </dsp:nvSpPr>
      <dsp:spPr>
        <a:xfrm>
          <a:off x="173831" y="4044195"/>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Raster</a:t>
          </a:r>
          <a:endParaRPr lang="en-US" sz="1400" kern="1200" dirty="0"/>
        </a:p>
      </dsp:txBody>
      <dsp:txXfrm>
        <a:off x="173831" y="4044195"/>
        <a:ext cx="1564481" cy="993445"/>
      </dsp:txXfrm>
    </dsp:sp>
    <dsp:sp modelId="{6AE6EF6F-0ACC-4883-8C86-691C93BD0A09}">
      <dsp:nvSpPr>
        <dsp:cNvPr id="0" name=""/>
        <dsp:cNvSpPr/>
      </dsp:nvSpPr>
      <dsp:spPr>
        <a:xfrm>
          <a:off x="1912143" y="3879056"/>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98FAAB-1D54-4AE0-AD36-ED2BDC2D6454}">
      <dsp:nvSpPr>
        <dsp:cNvPr id="0" name=""/>
        <dsp:cNvSpPr/>
      </dsp:nvSpPr>
      <dsp:spPr>
        <a:xfrm>
          <a:off x="2085975" y="4044195"/>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Vectorial</a:t>
          </a:r>
          <a:endParaRPr lang="en-US" sz="1400" kern="1200" dirty="0"/>
        </a:p>
      </dsp:txBody>
      <dsp:txXfrm>
        <a:off x="2085975" y="4044195"/>
        <a:ext cx="1564481" cy="993445"/>
      </dsp:txXfrm>
    </dsp:sp>
    <dsp:sp modelId="{EB760129-FEC9-4AE8-955B-D4925970B9B4}">
      <dsp:nvSpPr>
        <dsp:cNvPr id="0" name=""/>
        <dsp:cNvSpPr/>
      </dsp:nvSpPr>
      <dsp:spPr>
        <a:xfrm>
          <a:off x="3824287" y="3879056"/>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B2259F-7F97-4B42-9FE6-CA272F9975DF}">
      <dsp:nvSpPr>
        <dsp:cNvPr id="0" name=""/>
        <dsp:cNvSpPr/>
      </dsp:nvSpPr>
      <dsp:spPr>
        <a:xfrm>
          <a:off x="3998118" y="4044195"/>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Herramientas</a:t>
          </a:r>
          <a:r>
            <a:rPr lang="en-US" sz="1400" kern="1200" dirty="0" smtClean="0"/>
            <a:t> de </a:t>
          </a:r>
          <a:r>
            <a:rPr lang="en-US" sz="1400" kern="1200" dirty="0" err="1" smtClean="0"/>
            <a:t>procesado</a:t>
          </a:r>
          <a:r>
            <a:rPr lang="en-US" sz="1400" kern="1200" dirty="0" smtClean="0"/>
            <a:t> Digital de </a:t>
          </a:r>
          <a:r>
            <a:rPr lang="en-US" sz="1400" kern="1200" dirty="0" err="1" smtClean="0"/>
            <a:t>Imagenes</a:t>
          </a:r>
          <a:endParaRPr lang="en-US" sz="1400" kern="1200" dirty="0"/>
        </a:p>
      </dsp:txBody>
      <dsp:txXfrm>
        <a:off x="3998118" y="4044195"/>
        <a:ext cx="1564481" cy="993445"/>
      </dsp:txXfrm>
    </dsp:sp>
    <dsp:sp modelId="{805DAEDE-EDE0-415A-991F-CD79E3CD2BDB}">
      <dsp:nvSpPr>
        <dsp:cNvPr id="0" name=""/>
        <dsp:cNvSpPr/>
      </dsp:nvSpPr>
      <dsp:spPr>
        <a:xfrm>
          <a:off x="3824287" y="2430607"/>
          <a:ext cx="1564481" cy="99344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250446-81B0-43C5-B1A1-FB1EF3194A6B}">
      <dsp:nvSpPr>
        <dsp:cNvPr id="0" name=""/>
        <dsp:cNvSpPr/>
      </dsp:nvSpPr>
      <dsp:spPr>
        <a:xfrm>
          <a:off x="3998118" y="2595747"/>
          <a:ext cx="1564481" cy="993445"/>
        </a:xfrm>
        <a:prstGeom prst="roundRect">
          <a:avLst>
            <a:gd name="adj" fmla="val 10000"/>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Licencia</a:t>
          </a:r>
          <a:r>
            <a:rPr lang="en-US" sz="1400" kern="1200" dirty="0" smtClean="0"/>
            <a:t> GPL</a:t>
          </a:r>
          <a:endParaRPr lang="en-US" sz="1400" kern="1200" dirty="0"/>
        </a:p>
      </dsp:txBody>
      <dsp:txXfrm>
        <a:off x="3998118" y="2595747"/>
        <a:ext cx="1564481" cy="993445"/>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260908-A72C-4A92-9BD7-B8BD47FED321}" type="datetimeFigureOut">
              <a:rPr lang="en-US" smtClean="0"/>
              <a:pPr/>
              <a:t>7/19/2010</a:t>
            </a:fld>
            <a:endParaRPr lang="en-US"/>
          </a:p>
        </p:txBody>
      </p:sp>
      <p:sp>
        <p:nvSpPr>
          <p:cNvPr id="4" name="3 Marcador de imagen de diapositiva"/>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5AE511-B91C-49D8-A153-15FE1B28BF9A}"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dirty="0"/>
          </a:p>
        </p:txBody>
      </p:sp>
      <p:sp>
        <p:nvSpPr>
          <p:cNvPr id="4" name="3 Marcador de número de diapositiva"/>
          <p:cNvSpPr>
            <a:spLocks noGrp="1"/>
          </p:cNvSpPr>
          <p:nvPr>
            <p:ph type="sldNum" sz="quarter" idx="10"/>
          </p:nvPr>
        </p:nvSpPr>
        <p:spPr/>
        <p:txBody>
          <a:bodyPr/>
          <a:lstStyle/>
          <a:p>
            <a:fld id="{9E5AE511-B91C-49D8-A153-15FE1B28BF9A}"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548640" y="3699804"/>
            <a:ext cx="996696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548640" y="1433732"/>
            <a:ext cx="996696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756352" y="3550127"/>
            <a:ext cx="356616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5650290" y="3550127"/>
            <a:ext cx="356616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5448418" y="3526302"/>
            <a:ext cx="54864"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16" name="15 Marcador de número de diapositiva"/>
          <p:cNvSpPr>
            <a:spLocks noGrp="1"/>
          </p:cNvSpPr>
          <p:nvPr>
            <p:ph type="sldNum" sz="quarter" idx="11"/>
          </p:nvPr>
        </p:nvSpPr>
        <p:spPr/>
        <p:txBody>
          <a:bodyPr/>
          <a:lstStyle/>
          <a:p>
            <a:fld id="{0C179F0B-7103-48D9-A07D-734390BBE2E3}" type="slidenum">
              <a:rPr lang="en-US" smtClean="0"/>
              <a:pPr/>
              <a:t>‹Nº›</a:t>
            </a:fld>
            <a:endParaRPr lang="en-US"/>
          </a:p>
        </p:txBody>
      </p:sp>
      <p:sp>
        <p:nvSpPr>
          <p:cNvPr id="17" name="16 Marcador de pie de página"/>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955280" y="274640"/>
            <a:ext cx="24688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48640" y="274640"/>
            <a:ext cx="722376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548640" y="1524000"/>
            <a:ext cx="98755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D4C361FA-32E7-42C2-9E57-8184AFBAB617}" type="datetimeFigureOut">
              <a:rPr lang="en-US" smtClean="0"/>
              <a:pPr/>
              <a:t>7/19/2010</a:t>
            </a:fld>
            <a:endParaRPr lang="en-US"/>
          </a:p>
        </p:txBody>
      </p:sp>
      <p:sp>
        <p:nvSpPr>
          <p:cNvPr id="15" name="14 Marcador de número de diapositiva"/>
          <p:cNvSpPr>
            <a:spLocks noGrp="1"/>
          </p:cNvSpPr>
          <p:nvPr>
            <p:ph type="sldNum" sz="quarter" idx="15"/>
          </p:nvPr>
        </p:nvSpPr>
        <p:spPr/>
        <p:txBody>
          <a:bodyPr/>
          <a:lstStyle>
            <a:lvl1pPr algn="ctr">
              <a:defRPr/>
            </a:lvl1pPr>
          </a:lstStyle>
          <a:p>
            <a:fld id="{0C179F0B-7103-48D9-A07D-734390BBE2E3}" type="slidenum">
              <a:rPr lang="en-US" smtClean="0"/>
              <a:pPr/>
              <a:t>‹Nº›</a:t>
            </a:fld>
            <a:endParaRPr lang="en-US"/>
          </a:p>
        </p:txBody>
      </p:sp>
      <p:sp>
        <p:nvSpPr>
          <p:cNvPr id="16" name="15 Marcador de pie de página"/>
          <p:cNvSpPr>
            <a:spLocks noGrp="1"/>
          </p:cNvSpPr>
          <p:nvPr>
            <p:ph type="ftr" sz="quarter" idx="16"/>
          </p:nvPr>
        </p:nvSpPr>
        <p:spPr/>
        <p:txBody>
          <a:bodyPr/>
          <a:lstStyle/>
          <a:p>
            <a:endParaRPr lang="en-US"/>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
        <p:nvSpPr>
          <p:cNvPr id="2" name="1 Título"/>
          <p:cNvSpPr>
            <a:spLocks noGrp="1"/>
          </p:cNvSpPr>
          <p:nvPr>
            <p:ph type="title"/>
          </p:nvPr>
        </p:nvSpPr>
        <p:spPr>
          <a:xfrm>
            <a:off x="822960" y="3505200"/>
            <a:ext cx="950976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822960" y="4958865"/>
            <a:ext cx="950976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822960" y="4916994"/>
            <a:ext cx="950976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548640" y="1524000"/>
            <a:ext cx="4871923"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5577840" y="1524000"/>
            <a:ext cx="4871923"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
        <p:nvSpPr>
          <p:cNvPr id="8" name="7 Marcador de pie de página"/>
          <p:cNvSpPr>
            <a:spLocks noGrp="1"/>
          </p:cNvSpPr>
          <p:nvPr>
            <p:ph type="ftr" sz="quarter" idx="11"/>
          </p:nvPr>
        </p:nvSpPr>
        <p:spPr/>
        <p:txBody>
          <a:bodyPr/>
          <a:lstStyle/>
          <a:p>
            <a:endParaRPr lang="en-US"/>
          </a:p>
        </p:txBody>
      </p:sp>
      <p:sp>
        <p:nvSpPr>
          <p:cNvPr id="7" name="6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3" name="2 Marcador de texto"/>
          <p:cNvSpPr>
            <a:spLocks noGrp="1"/>
          </p:cNvSpPr>
          <p:nvPr>
            <p:ph type="body" idx="1"/>
          </p:nvPr>
        </p:nvSpPr>
        <p:spPr>
          <a:xfrm>
            <a:off x="548641" y="1399593"/>
            <a:ext cx="4848226"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548640" y="2201896"/>
            <a:ext cx="484632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5579746" y="2201896"/>
            <a:ext cx="484632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548640" y="155448"/>
            <a:ext cx="987552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5577841" y="1399593"/>
            <a:ext cx="4848226"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675534" y="2180220"/>
            <a:ext cx="4498848"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5705856" y="2180220"/>
            <a:ext cx="4498848"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0C179F0B-7103-48D9-A07D-734390BBE2E3}"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548640" y="457200"/>
            <a:ext cx="749808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8138160" y="1600200"/>
            <a:ext cx="238109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8138160" y="457200"/>
            <a:ext cx="237744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D4C361FA-32E7-42C2-9E57-8184AFBAB617}" type="datetimeFigureOut">
              <a:rPr lang="en-US" smtClean="0"/>
              <a:pPr/>
              <a:t>7/19/2010</a:t>
            </a:fld>
            <a:endParaRPr lang="en-US"/>
          </a:p>
        </p:txBody>
      </p:sp>
      <p:sp>
        <p:nvSpPr>
          <p:cNvPr id="9" name="8 Marcador de número de diapositiva"/>
          <p:cNvSpPr>
            <a:spLocks noGrp="1"/>
          </p:cNvSpPr>
          <p:nvPr>
            <p:ph type="sldNum" sz="quarter" idx="15"/>
          </p:nvPr>
        </p:nvSpPr>
        <p:spPr/>
        <p:txBody>
          <a:bodyPr/>
          <a:lstStyle/>
          <a:p>
            <a:fld id="{0C179F0B-7103-48D9-A07D-734390BBE2E3}" type="slidenum">
              <a:rPr lang="en-US" smtClean="0"/>
              <a:pPr/>
              <a:t>‹Nº›</a:t>
            </a:fld>
            <a:endParaRPr lang="en-US"/>
          </a:p>
        </p:txBody>
      </p:sp>
      <p:sp>
        <p:nvSpPr>
          <p:cNvPr id="10" name="9 Marcador de pie de página"/>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955280" y="457200"/>
            <a:ext cx="246888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548640" y="457200"/>
            <a:ext cx="722376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7955280" y="1600200"/>
            <a:ext cx="246888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D4C361FA-32E7-42C2-9E57-8184AFBAB617}" type="datetimeFigureOut">
              <a:rPr lang="en-US" smtClean="0"/>
              <a:pPr/>
              <a:t>7/19/2010</a:t>
            </a:fld>
            <a:endParaRPr lang="en-US"/>
          </a:p>
        </p:txBody>
      </p:sp>
      <p:sp>
        <p:nvSpPr>
          <p:cNvPr id="9" name="8 Marcador de número de diapositiva"/>
          <p:cNvSpPr>
            <a:spLocks noGrp="1"/>
          </p:cNvSpPr>
          <p:nvPr>
            <p:ph type="sldNum" sz="quarter" idx="11"/>
          </p:nvPr>
        </p:nvSpPr>
        <p:spPr/>
        <p:txBody>
          <a:bodyPr/>
          <a:lstStyle/>
          <a:p>
            <a:fld id="{0C179F0B-7103-48D9-A07D-734390BBE2E3}" type="slidenum">
              <a:rPr lang="en-US" smtClean="0"/>
              <a:pPr/>
              <a:t>‹Nº›</a:t>
            </a:fld>
            <a:endParaRPr lang="en-US"/>
          </a:p>
        </p:txBody>
      </p:sp>
      <p:sp>
        <p:nvSpPr>
          <p:cNvPr id="10" name="9 Marcador de pie de página"/>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548640" y="1447802"/>
            <a:ext cx="987552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6949440" y="6203667"/>
            <a:ext cx="3108960" cy="384048"/>
          </a:xfrm>
          <a:prstGeom prst="rect">
            <a:avLst/>
          </a:prstGeom>
        </p:spPr>
        <p:txBody>
          <a:bodyPr vert="horz" anchor="ctr" anchorCtr="0"/>
          <a:lstStyle>
            <a:lvl1pPr algn="l" eaLnBrk="1" latinLnBrk="0" hangingPunct="1">
              <a:defRPr kumimoji="0" sz="1200">
                <a:solidFill>
                  <a:schemeClr val="tx2"/>
                </a:solidFill>
              </a:defRPr>
            </a:lvl1pPr>
          </a:lstStyle>
          <a:p>
            <a:fld id="{D4C361FA-32E7-42C2-9E57-8184AFBAB617}" type="datetimeFigureOut">
              <a:rPr lang="en-US" smtClean="0"/>
              <a:pPr/>
              <a:t>7/19/2010</a:t>
            </a:fld>
            <a:endParaRPr lang="en-US"/>
          </a:p>
        </p:txBody>
      </p:sp>
      <p:sp>
        <p:nvSpPr>
          <p:cNvPr id="10" name="9 Marcador de pie de página"/>
          <p:cNvSpPr>
            <a:spLocks noGrp="1"/>
          </p:cNvSpPr>
          <p:nvPr>
            <p:ph type="ftr" sz="quarter" idx="3"/>
          </p:nvPr>
        </p:nvSpPr>
        <p:spPr>
          <a:xfrm>
            <a:off x="2560320" y="6203667"/>
            <a:ext cx="429768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21 Marcador de número de diapositiva"/>
          <p:cNvSpPr>
            <a:spLocks noGrp="1"/>
          </p:cNvSpPr>
          <p:nvPr>
            <p:ph type="sldNum" sz="quarter" idx="4"/>
          </p:nvPr>
        </p:nvSpPr>
        <p:spPr>
          <a:xfrm>
            <a:off x="10092690" y="6181531"/>
            <a:ext cx="73152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C179F0B-7103-48D9-A07D-734390BBE2E3}" type="slidenum">
              <a:rPr lang="en-US" smtClean="0"/>
              <a:pPr/>
              <a:t>‹Nº›</a:t>
            </a:fld>
            <a:endParaRPr lang="en-US"/>
          </a:p>
        </p:txBody>
      </p:sp>
      <p:sp>
        <p:nvSpPr>
          <p:cNvPr id="5" name="4 Marcador de título"/>
          <p:cNvSpPr>
            <a:spLocks noGrp="1"/>
          </p:cNvSpPr>
          <p:nvPr>
            <p:ph type="title"/>
          </p:nvPr>
        </p:nvSpPr>
        <p:spPr>
          <a:xfrm>
            <a:off x="548640" y="152400"/>
            <a:ext cx="987552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5.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n-US" dirty="0" smtClean="0"/>
              <a:t>GRASS</a:t>
            </a:r>
          </a:p>
          <a:p>
            <a:r>
              <a:rPr lang="en-US" i="1" dirty="0" smtClean="0"/>
              <a:t>Geographic Resources Analysis Support </a:t>
            </a:r>
            <a:r>
              <a:rPr lang="en-US" i="1" dirty="0" smtClean="0"/>
              <a:t>System </a:t>
            </a:r>
          </a:p>
          <a:p>
            <a:r>
              <a:rPr lang="es-ES" sz="1400" b="1" dirty="0" smtClean="0"/>
              <a:t>(Análisis </a:t>
            </a:r>
            <a:r>
              <a:rPr lang="es-ES" sz="1400" b="1" dirty="0" smtClean="0"/>
              <a:t>Geográfico de Recursos de Apoyo del </a:t>
            </a:r>
            <a:r>
              <a:rPr lang="es-ES" sz="1400" b="1" dirty="0" smtClean="0"/>
              <a:t>Sistema) </a:t>
            </a:r>
            <a:endParaRPr lang="en-US" sz="1400" dirty="0"/>
          </a:p>
        </p:txBody>
      </p:sp>
      <p:sp>
        <p:nvSpPr>
          <p:cNvPr id="2" name="1 Título"/>
          <p:cNvSpPr>
            <a:spLocks noGrp="1"/>
          </p:cNvSpPr>
          <p:nvPr>
            <p:ph type="ctrTitle"/>
          </p:nvPr>
        </p:nvSpPr>
        <p:spPr>
          <a:xfrm>
            <a:off x="548640" y="838201"/>
            <a:ext cx="9966960" cy="2576732"/>
          </a:xfrm>
        </p:spPr>
        <p:txBody>
          <a:bodyPr/>
          <a:lstStyle/>
          <a:p>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
            </a:r>
            <a:br>
              <a:rPr lang="es-EC" dirty="0" smtClean="0"/>
            </a:br>
            <a:r>
              <a:rPr lang="es-EC" dirty="0" smtClean="0"/>
              <a:t>GIS</a:t>
            </a:r>
            <a:br>
              <a:rPr lang="es-EC" dirty="0" smtClean="0"/>
            </a:br>
            <a:r>
              <a:rPr lang="es-EC" dirty="0" smtClean="0"/>
              <a:t>(Sistema de Información Geográfica)</a:t>
            </a:r>
            <a:endParaRPr lang="es-EC"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C" dirty="0" smtClean="0"/>
              <a:t>2D datos de trama </a:t>
            </a:r>
          </a:p>
          <a:p>
            <a:r>
              <a:rPr lang="es-EC" dirty="0" smtClean="0"/>
              <a:t>3D datos  raster (</a:t>
            </a:r>
            <a:r>
              <a:rPr lang="es-EC" dirty="0" err="1" smtClean="0"/>
              <a:t>voxel</a:t>
            </a:r>
            <a:r>
              <a:rPr lang="es-EC" dirty="0" smtClean="0"/>
              <a:t>),</a:t>
            </a:r>
          </a:p>
          <a:p>
            <a:r>
              <a:rPr lang="es-EC" dirty="0" smtClean="0"/>
              <a:t>Los datos topológicos de Vectores (2D Y 3D).</a:t>
            </a:r>
          </a:p>
          <a:p>
            <a:r>
              <a:rPr lang="es-EC" dirty="0" smtClean="0"/>
              <a:t>Datos Puntuales (llamados sities)</a:t>
            </a:r>
            <a:endParaRPr lang="es-EC" dirty="0"/>
          </a:p>
        </p:txBody>
      </p:sp>
      <p:sp>
        <p:nvSpPr>
          <p:cNvPr id="3" name="2 Título"/>
          <p:cNvSpPr>
            <a:spLocks noGrp="1"/>
          </p:cNvSpPr>
          <p:nvPr>
            <p:ph type="title"/>
          </p:nvPr>
        </p:nvSpPr>
        <p:spPr/>
        <p:txBody>
          <a:bodyPr>
            <a:normAutofit fontScale="90000"/>
          </a:bodyPr>
          <a:lstStyle/>
          <a:p>
            <a:r>
              <a:rPr lang="es-EC" dirty="0" smtClean="0"/>
              <a:t>IMPORTACION Y EXPORTACION (Formato de Datos Admitidos por GRASS)</a:t>
            </a:r>
            <a:endParaRPr lang="es-EC"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C" dirty="0" smtClean="0"/>
              <a:t>El análisis espacial.</a:t>
            </a:r>
          </a:p>
          <a:p>
            <a:r>
              <a:rPr lang="es-EC" dirty="0" smtClean="0"/>
              <a:t>Mapa de Generación</a:t>
            </a:r>
          </a:p>
          <a:p>
            <a:r>
              <a:rPr lang="es-EC" dirty="0" smtClean="0"/>
              <a:t>Visualización de los datos (2D,2.5D y 3D)</a:t>
            </a:r>
            <a:endParaRPr lang="es-EC" dirty="0"/>
          </a:p>
        </p:txBody>
      </p:sp>
      <p:sp>
        <p:nvSpPr>
          <p:cNvPr id="3" name="2 Título"/>
          <p:cNvSpPr>
            <a:spLocks noGrp="1"/>
          </p:cNvSpPr>
          <p:nvPr>
            <p:ph type="title"/>
          </p:nvPr>
        </p:nvSpPr>
        <p:spPr/>
        <p:txBody>
          <a:bodyPr/>
          <a:lstStyle/>
          <a:p>
            <a:r>
              <a:rPr lang="en-US" dirty="0" smtClean="0"/>
              <a:t>CAPACIDADES DE GESTION DE DATOS </a:t>
            </a:r>
            <a:endParaRPr lang="en-US" dirty="0"/>
          </a:p>
        </p:txBody>
      </p:sp>
      <p:sp>
        <p:nvSpPr>
          <p:cNvPr id="4" name="2 Título"/>
          <p:cNvSpPr txBox="1">
            <a:spLocks/>
          </p:cNvSpPr>
          <p:nvPr/>
        </p:nvSpPr>
        <p:spPr>
          <a:xfrm>
            <a:off x="609600" y="2971800"/>
            <a:ext cx="9875520" cy="1219200"/>
          </a:xfrm>
          <a:prstGeom prst="rect">
            <a:avLst/>
          </a:prstGeom>
          <a:ln w="6350" cap="rnd">
            <a:noFill/>
          </a:ln>
        </p:spPr>
        <p:txBody>
          <a:bodyPr vert="horz" rtlCol="0" anchor="b"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100" normalizeH="0" baseline="0" noProof="0" dirty="0" smtClean="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uLnTx/>
                <a:uFillTx/>
                <a:latin typeface="+mj-lt"/>
                <a:ea typeface="+mj-ea"/>
                <a:cs typeface="+mj-cs"/>
              </a:rPr>
              <a:t> </a:t>
            </a:r>
            <a:endParaRPr kumimoji="0" lang="en-US" sz="4200" b="0" i="0" u="none" strike="noStrike" kern="1200" cap="none" spc="-100" normalizeH="0" baseline="0" noProof="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http://grass.osgeo.org/ (Página oficial en los Estados Unidos).</a:t>
            </a:r>
            <a:endParaRPr lang="en-US" dirty="0"/>
          </a:p>
        </p:txBody>
      </p:sp>
      <p:sp>
        <p:nvSpPr>
          <p:cNvPr id="3" name="2 Título"/>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es.iisc.ernet.in/grass/grass421/pics/grass-gis.png"/>
          <p:cNvPicPr>
            <a:picLocks noChangeAspect="1" noChangeArrowheads="1"/>
          </p:cNvPicPr>
          <p:nvPr/>
        </p:nvPicPr>
        <p:blipFill>
          <a:blip r:embed="rId2" cstate="print"/>
          <a:srcRect/>
          <a:stretch>
            <a:fillRect/>
          </a:stretch>
        </p:blipFill>
        <p:spPr bwMode="auto">
          <a:xfrm>
            <a:off x="3276600" y="1371600"/>
            <a:ext cx="4800600" cy="5159896"/>
          </a:xfrm>
          <a:prstGeom prst="rect">
            <a:avLst/>
          </a:prstGeom>
          <a:noFill/>
        </p:spPr>
      </p:pic>
      <p:sp>
        <p:nvSpPr>
          <p:cNvPr id="3" name="2 CuadroTexto"/>
          <p:cNvSpPr txBox="1"/>
          <p:nvPr/>
        </p:nvSpPr>
        <p:spPr>
          <a:xfrm>
            <a:off x="1981200" y="381000"/>
            <a:ext cx="7162800" cy="1107996"/>
          </a:xfrm>
          <a:prstGeom prst="rect">
            <a:avLst/>
          </a:prstGeom>
          <a:noFill/>
        </p:spPr>
        <p:txBody>
          <a:bodyPr wrap="square" rtlCol="0">
            <a:spAutoFit/>
          </a:bodyPr>
          <a:lstStyle/>
          <a:p>
            <a:pPr algn="ctr"/>
            <a:r>
              <a:rPr lang="en-US" sz="6600" dirty="0" smtClean="0"/>
              <a:t>GRASS - GIS</a:t>
            </a:r>
            <a:endParaRPr lang="en-US" sz="6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gdg.jpg]"/>
          <p:cNvPicPr>
            <a:picLocks noChangeAspect="1" noChangeArrowheads="1"/>
          </p:cNvPicPr>
          <p:nvPr/>
        </p:nvPicPr>
        <p:blipFill>
          <a:blip r:embed="rId2" cstate="print"/>
          <a:srcRect/>
          <a:stretch>
            <a:fillRect/>
          </a:stretch>
        </p:blipFill>
        <p:spPr bwMode="auto">
          <a:xfrm>
            <a:off x="0" y="0"/>
            <a:ext cx="10972800"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533400" y="-152400"/>
            <a:ext cx="9875520" cy="1219200"/>
          </a:xfrm>
        </p:spPr>
        <p:txBody>
          <a:bodyPr/>
          <a:lstStyle/>
          <a:p>
            <a:r>
              <a:rPr lang="en-US" dirty="0" smtClean="0"/>
              <a:t>HISTORIA</a:t>
            </a:r>
            <a:endParaRPr lang="en-US" dirty="0"/>
          </a:p>
        </p:txBody>
      </p:sp>
      <p:graphicFrame>
        <p:nvGraphicFramePr>
          <p:cNvPr id="11" name="10 Diagrama"/>
          <p:cNvGraphicFramePr/>
          <p:nvPr/>
        </p:nvGraphicFramePr>
        <p:xfrm>
          <a:off x="-533400" y="1295400"/>
          <a:ext cx="117348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sz="half" idx="1"/>
          </p:nvPr>
        </p:nvGraphicFramePr>
        <p:xfrm>
          <a:off x="4495800" y="685800"/>
          <a:ext cx="55626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6386" name="Picture 2"/>
          <p:cNvPicPr>
            <a:picLocks noChangeAspect="1" noChangeArrowheads="1"/>
          </p:cNvPicPr>
          <p:nvPr/>
        </p:nvPicPr>
        <p:blipFill>
          <a:blip r:embed="rId7" cstate="print"/>
          <a:srcRect/>
          <a:stretch>
            <a:fillRect/>
          </a:stretch>
        </p:blipFill>
        <p:spPr bwMode="auto">
          <a:xfrm>
            <a:off x="914400" y="457200"/>
            <a:ext cx="3181350" cy="590583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Título"/>
          <p:cNvSpPr>
            <a:spLocks noGrp="1"/>
          </p:cNvSpPr>
          <p:nvPr>
            <p:ph type="title"/>
          </p:nvPr>
        </p:nvSpPr>
        <p:spPr/>
        <p:txBody>
          <a:bodyPr/>
          <a:lstStyle/>
          <a:p>
            <a:r>
              <a:rPr lang="en-US" dirty="0" smtClean="0"/>
              <a:t>CARACTERISTICAS</a:t>
            </a:r>
            <a:endParaRPr lang="en-US" dirty="0"/>
          </a:p>
        </p:txBody>
      </p:sp>
      <p:sp>
        <p:nvSpPr>
          <p:cNvPr id="4" name="3 Marcador de contenido"/>
          <p:cNvSpPr>
            <a:spLocks noGrp="1"/>
          </p:cNvSpPr>
          <p:nvPr>
            <p:ph idx="1"/>
          </p:nvPr>
        </p:nvSpPr>
        <p:spPr/>
        <p:txBody>
          <a:bodyPr>
            <a:normAutofit fontScale="85000" lnSpcReduction="20000"/>
          </a:bodyPr>
          <a:lstStyle/>
          <a:p>
            <a:r>
              <a:rPr lang="es-EC" dirty="0" smtClean="0"/>
              <a:t>GRASS es un mapa BITS/ SIG  Vectorial </a:t>
            </a:r>
          </a:p>
          <a:p>
            <a:r>
              <a:rPr lang="es-EC" dirty="0" smtClean="0"/>
              <a:t> GRASS es un sistema de Procesamiento de Imágenes </a:t>
            </a:r>
          </a:p>
          <a:p>
            <a:r>
              <a:rPr lang="es-ES" dirty="0" smtClean="0"/>
              <a:t>GRASS contiene un amplio conjunto de herramientas para el análisis y modelización hidrológica, análisis de cuencas, obtención de número de curva, análisis de avenidas, características de los cauces y redes de drenaje, etc. </a:t>
            </a:r>
            <a:r>
              <a:rPr lang="es-EC" dirty="0" smtClean="0"/>
              <a:t>GRASS Contiene mas de 350 programa y Herramientas para hacer mapas e imágenes en el monitor  y el papel.</a:t>
            </a:r>
          </a:p>
          <a:p>
            <a:r>
              <a:rPr lang="es-ES" dirty="0" smtClean="0"/>
              <a:t>La gran potencia de sus herramientas para el manejo de datos raster, da a GRASS la capacidad para funcionar como un entorno de modelización espacial. Contiene más de 100 comandos para la gestión y análisis de datos raster</a:t>
            </a:r>
            <a:r>
              <a:rPr lang="es-EC" dirty="0" smtClean="0"/>
              <a:t>.</a:t>
            </a:r>
          </a:p>
          <a:p>
            <a:r>
              <a:rPr lang="es-ES" dirty="0" smtClean="0"/>
              <a:t>Capacidad para leer y escribir mapas y tablas de datos en los formatos propietarios más generalizados (incluyendo ARC/</a:t>
            </a:r>
            <a:r>
              <a:rPr lang="es-ES" dirty="0" err="1" smtClean="0"/>
              <a:t>Info</a:t>
            </a:r>
            <a:r>
              <a:rPr lang="es-ES" dirty="0" smtClean="0"/>
              <a:t> e </a:t>
            </a:r>
            <a:r>
              <a:rPr lang="es-ES" dirty="0" err="1" smtClean="0"/>
              <a:t>Idris</a:t>
            </a:r>
            <a:r>
              <a:rPr lang="es-ES" dirty="0" smtClean="0"/>
              <a:t>). </a:t>
            </a:r>
            <a:r>
              <a:rPr lang="es-EC" dirty="0" smtClean="0"/>
              <a:t>GRASS Utiliza un interfaz intuitiva de ventanas, así como la línea de sintaxis de comandos para facilitar las operaciones.</a:t>
            </a:r>
          </a:p>
        </p:txBody>
      </p:sp>
      <p:pic>
        <p:nvPicPr>
          <p:cNvPr id="5" name="Picture 4"/>
          <p:cNvPicPr>
            <a:picLocks noChangeAspect="1" noChangeArrowheads="1"/>
          </p:cNvPicPr>
          <p:nvPr/>
        </p:nvPicPr>
        <p:blipFill>
          <a:blip r:embed="rId2" cstate="print"/>
          <a:stretch>
            <a:fillRect/>
          </a:stretch>
        </p:blipFill>
        <p:spPr bwMode="auto">
          <a:xfrm>
            <a:off x="381000" y="5943600"/>
            <a:ext cx="9982200"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20000"/>
          </a:bodyPr>
          <a:lstStyle/>
          <a:p>
            <a:r>
              <a:rPr lang="es-ES" dirty="0" smtClean="0"/>
              <a:t>Las herramientas de GRASS permiten al usuario realizar animaciones con los datos espaciales disponibles, cambiando sobre la marcha las capas visualizadas. Los datos utilizados en visualizaciones 3D pueden también almacenarse como ficheros gráficos o como animaciones en formato </a:t>
            </a:r>
            <a:r>
              <a:rPr lang="es-ES" dirty="0" err="1" smtClean="0"/>
              <a:t>mpeg</a:t>
            </a:r>
            <a:r>
              <a:rPr lang="es-ES" dirty="0" smtClean="0"/>
              <a:t> para posterior visualización</a:t>
            </a:r>
            <a:endParaRPr lang="es-ES" dirty="0" smtClean="0"/>
          </a:p>
          <a:p>
            <a:r>
              <a:rPr lang="es-ES" dirty="0" smtClean="0"/>
              <a:t>Otros </a:t>
            </a:r>
            <a:r>
              <a:rPr lang="es-ES" dirty="0" smtClean="0"/>
              <a:t>programas en GRASS pueden generar gráficos y estadísticas</a:t>
            </a:r>
            <a:r>
              <a:rPr lang="es-EC" dirty="0" smtClean="0"/>
              <a:t> </a:t>
            </a:r>
            <a:endParaRPr lang="es-EC" dirty="0" smtClean="0"/>
          </a:p>
          <a:p>
            <a:r>
              <a:rPr lang="es-EC" dirty="0" smtClean="0"/>
              <a:t>Posee Editor Grafico Incorporado</a:t>
            </a:r>
          </a:p>
          <a:p>
            <a:r>
              <a:rPr lang="es-EC" dirty="0" smtClean="0"/>
              <a:t> Posee Manejador de Datos Incorporado</a:t>
            </a:r>
          </a:p>
          <a:p>
            <a:r>
              <a:rPr lang="es-EC" dirty="0" smtClean="0"/>
              <a:t> GRASS Puede interactuar con las impresoras comerciales, plotters, digitalizadores y base de datos para desarrollar nuevas datos así como  gestionar los datos existentes.</a:t>
            </a:r>
          </a:p>
          <a:p>
            <a:r>
              <a:rPr lang="es-EC" dirty="0" smtClean="0"/>
              <a:t>GRASS soporta grupos de trabajos para compartir  datos a través de NFS.  </a:t>
            </a:r>
          </a:p>
          <a:p>
            <a:pPr>
              <a:buNone/>
            </a:pPr>
            <a:endParaRPr lang="es-EC" dirty="0" smtClean="0"/>
          </a:p>
          <a:p>
            <a:pPr>
              <a:buNone/>
            </a:pPr>
            <a:r>
              <a:rPr lang="es-EC" dirty="0" smtClean="0"/>
              <a:t> </a:t>
            </a:r>
            <a:endParaRPr lang="es-EC" dirty="0"/>
          </a:p>
        </p:txBody>
      </p:sp>
      <p:sp>
        <p:nvSpPr>
          <p:cNvPr id="3" name="2 Título"/>
          <p:cNvSpPr>
            <a:spLocks noGrp="1"/>
          </p:cNvSpPr>
          <p:nvPr>
            <p:ph type="title"/>
          </p:nvPr>
        </p:nvSpPr>
        <p:spPr/>
        <p:txBody>
          <a:bodyPr/>
          <a:lstStyle/>
          <a:p>
            <a:r>
              <a:rPr lang="en-US" dirty="0" smtClean="0"/>
              <a:t>CARACTERISTICAS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n-US" dirty="0" smtClean="0"/>
              <a:t>PROGRAMACION</a:t>
            </a:r>
            <a:endParaRPr lang="en-US" dirty="0"/>
          </a:p>
        </p:txBody>
      </p:sp>
      <p:sp>
        <p:nvSpPr>
          <p:cNvPr id="5" name="4 Marcador de contenido"/>
          <p:cNvSpPr>
            <a:spLocks noGrp="1"/>
          </p:cNvSpPr>
          <p:nvPr>
            <p:ph idx="1"/>
          </p:nvPr>
        </p:nvSpPr>
        <p:spPr/>
        <p:txBody>
          <a:bodyPr/>
          <a:lstStyle/>
          <a:p>
            <a:r>
              <a:rPr lang="en-US" dirty="0" smtClean="0"/>
              <a:t>GRASS </a:t>
            </a:r>
            <a:r>
              <a:rPr lang="en-US" dirty="0" err="1" smtClean="0"/>
              <a:t>esta</a:t>
            </a:r>
            <a:r>
              <a:rPr lang="en-US" dirty="0" smtClean="0"/>
              <a:t> </a:t>
            </a:r>
            <a:r>
              <a:rPr lang="en-US" dirty="0" err="1" smtClean="0"/>
              <a:t>publicado</a:t>
            </a:r>
            <a:r>
              <a:rPr lang="en-US" dirty="0" smtClean="0"/>
              <a:t> </a:t>
            </a:r>
            <a:r>
              <a:rPr lang="en-US" dirty="0" err="1" smtClean="0"/>
              <a:t>bajo</a:t>
            </a:r>
            <a:r>
              <a:rPr lang="en-US" dirty="0" smtClean="0"/>
              <a:t> </a:t>
            </a:r>
            <a:r>
              <a:rPr lang="en-US" dirty="0" err="1" smtClean="0"/>
              <a:t>licencia</a:t>
            </a:r>
            <a:r>
              <a:rPr lang="en-US" dirty="0" smtClean="0"/>
              <a:t> GNU – GPL.</a:t>
            </a:r>
          </a:p>
          <a:p>
            <a:r>
              <a:rPr lang="en-US" dirty="0" smtClean="0"/>
              <a:t>GRASS </a:t>
            </a:r>
            <a:r>
              <a:rPr lang="en-US" dirty="0" err="1" smtClean="0"/>
              <a:t>cuenta</a:t>
            </a:r>
            <a:r>
              <a:rPr lang="en-US" dirty="0" smtClean="0"/>
              <a:t> con </a:t>
            </a:r>
            <a:r>
              <a:rPr lang="en-US" dirty="0" err="1" smtClean="0"/>
              <a:t>una</a:t>
            </a:r>
            <a:r>
              <a:rPr lang="en-US" dirty="0" smtClean="0"/>
              <a:t> </a:t>
            </a:r>
            <a:r>
              <a:rPr lang="en-US" dirty="0" err="1" smtClean="0"/>
              <a:t>biblioteca</a:t>
            </a:r>
            <a:r>
              <a:rPr lang="en-US" dirty="0" smtClean="0"/>
              <a:t> SIG </a:t>
            </a:r>
            <a:r>
              <a:rPr lang="en-US" dirty="0" err="1" smtClean="0"/>
              <a:t>sofisticada</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C" dirty="0" smtClean="0"/>
              <a:t>GRASS esta escrito en  ANSI–C  y es compatible es POSIX: C-API .</a:t>
            </a:r>
          </a:p>
          <a:p>
            <a:r>
              <a:rPr lang="es-EC" dirty="0" smtClean="0"/>
              <a:t>Un estudio preliminar en C++ interfaz esta disponible.</a:t>
            </a:r>
          </a:p>
          <a:p>
            <a:r>
              <a:rPr lang="es-EC" dirty="0" smtClean="0"/>
              <a:t>Arquitectura : X86, Motorola PPC, MIPS de SGI, SUN SPARC, ALPHA AXP, HP, PA-RISC, CRAY, otros.</a:t>
            </a:r>
          </a:p>
          <a:p>
            <a:r>
              <a:rPr lang="es-EC" dirty="0" smtClean="0"/>
              <a:t>Sistema Operativo: GNU / Linux (INTEL, POWERPC, SOL,…) </a:t>
            </a:r>
            <a:r>
              <a:rPr lang="es-EC" dirty="0" err="1" smtClean="0"/>
              <a:t>Solaris</a:t>
            </a:r>
            <a:r>
              <a:rPr lang="es-EC" dirty="0" smtClean="0"/>
              <a:t> (SPARC, i86), SGI IRIX, HP UX, MAC OS X (Darwin), IBM AIX, UNIX variantes BSD, </a:t>
            </a:r>
            <a:r>
              <a:rPr lang="es-EC" dirty="0" err="1" smtClean="0"/>
              <a:t>FreeBSD</a:t>
            </a:r>
            <a:r>
              <a:rPr lang="es-EC" dirty="0" smtClean="0"/>
              <a:t>, </a:t>
            </a:r>
            <a:r>
              <a:rPr lang="es-EC" dirty="0" err="1" smtClean="0"/>
              <a:t>Cray</a:t>
            </a:r>
            <a:r>
              <a:rPr lang="es-EC" dirty="0" smtClean="0"/>
              <a:t> Únicos, IPAQ / Linux  y otros dispositivos de mano compatibles con las plataformas UNIX (32/64 Bits) además nativas de Windows o MS </a:t>
            </a:r>
            <a:r>
              <a:rPr lang="es-EC" dirty="0" err="1" smtClean="0"/>
              <a:t>Cygnus</a:t>
            </a:r>
            <a:r>
              <a:rPr lang="es-EC" dirty="0" smtClean="0"/>
              <a:t>.    </a:t>
            </a:r>
          </a:p>
          <a:p>
            <a:endParaRPr lang="en-US" dirty="0"/>
          </a:p>
        </p:txBody>
      </p:sp>
      <p:sp>
        <p:nvSpPr>
          <p:cNvPr id="3" name="2 Título"/>
          <p:cNvSpPr>
            <a:spLocks noGrp="1"/>
          </p:cNvSpPr>
          <p:nvPr>
            <p:ph type="title"/>
          </p:nvPr>
        </p:nvSpPr>
        <p:spPr/>
        <p:txBody>
          <a:bodyPr/>
          <a:lstStyle/>
          <a:p>
            <a:r>
              <a:rPr lang="en-US" dirty="0" smtClean="0"/>
              <a:t>PLATAFORMAS COMPATIBLES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425</TotalTime>
  <Words>608</Words>
  <Application>Microsoft Office PowerPoint</Application>
  <PresentationFormat>Personalizado</PresentationFormat>
  <Paragraphs>66</Paragraphs>
  <Slides>12</Slides>
  <Notes>1</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Papel</vt:lpstr>
      <vt:lpstr>           GIS (Sistema de Información Geográfica)</vt:lpstr>
      <vt:lpstr>Diapositiva 2</vt:lpstr>
      <vt:lpstr>Diapositiva 3</vt:lpstr>
      <vt:lpstr>HISTORIA</vt:lpstr>
      <vt:lpstr>Diapositiva 5</vt:lpstr>
      <vt:lpstr>CARACTERISTICAS</vt:lpstr>
      <vt:lpstr>CARACTERISTICAS</vt:lpstr>
      <vt:lpstr>PROGRAMACION</vt:lpstr>
      <vt:lpstr>PLATAFORMAS COMPATIBLES</vt:lpstr>
      <vt:lpstr>IMPORTACION Y EXPORTACION (Formato de Datos Admitidos por GRASS)</vt:lpstr>
      <vt:lpstr>CAPACIDADES DE GESTION DE DATOS </vt:lpstr>
      <vt:lpstr>Diapositiva 12</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GIS (Sistema de Información Geográfica)</dc:title>
  <dc:creator>Owner</dc:creator>
  <cp:lastModifiedBy>Owner</cp:lastModifiedBy>
  <cp:revision>5</cp:revision>
  <dcterms:created xsi:type="dcterms:W3CDTF">2010-07-19T02:45:44Z</dcterms:created>
  <dcterms:modified xsi:type="dcterms:W3CDTF">2010-07-19T19:01:18Z</dcterms:modified>
</cp:coreProperties>
</file>