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F104-9C3C-43D9-80B0-7A99B2928CB3}" type="datetimeFigureOut">
              <a:rPr lang="es-ES" smtClean="0"/>
              <a:t>30/11/2014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1A6F-81EE-4174-A442-AB588D31E74B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05" y="188640"/>
            <a:ext cx="878497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AR DELANEY" panose="02000000000000000000" pitchFamily="2" charset="0"/>
              </a:rPr>
              <a:t>PACIENCIA </a:t>
            </a:r>
            <a:br>
              <a:rPr lang="es-ES" b="1" dirty="0" smtClean="0">
                <a:solidFill>
                  <a:schemeClr val="bg1"/>
                </a:solidFill>
                <a:latin typeface="AR DELANEY" panose="02000000000000000000" pitchFamily="2" charset="0"/>
              </a:rPr>
            </a:br>
            <a:r>
              <a:rPr lang="es-ES" b="1" dirty="0" smtClean="0">
                <a:solidFill>
                  <a:schemeClr val="bg1"/>
                </a:solidFill>
                <a:latin typeface="AR DELANEY" panose="02000000000000000000" pitchFamily="2" charset="0"/>
              </a:rPr>
              <a:t>LA CLAVE DE UNA BUENA COMUNICACIÓN </a:t>
            </a:r>
            <a:endParaRPr lang="es-ES" b="1" dirty="0">
              <a:solidFill>
                <a:schemeClr val="bg1"/>
              </a:solidFill>
              <a:latin typeface="AR DELANEY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81596" y="1700808"/>
            <a:ext cx="4982892" cy="439248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paciencia es uno de los mejores regalos de aprecio que podemos </a:t>
            </a:r>
            <a:r>
              <a:rPr lang="es-E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mostrar </a:t>
            </a:r>
            <a:r>
              <a:rPr lang="es-E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otro ser </a:t>
            </a:r>
            <a:r>
              <a:rPr lang="es-E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humano.</a:t>
            </a:r>
            <a:r>
              <a:rPr lang="es-E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Ella nos permite entender, escuchar y comprender, de tal manera que nuestra comunicación queda enriquecida  con este elemento clave</a:t>
            </a:r>
            <a:r>
              <a:rPr lang="es-E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E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mundo </a:t>
            </a:r>
            <a:r>
              <a:rPr lang="es-E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éste de prisas, urgencias e inmediatez… Nos hace olvidar que algunas cosas van a su ritmo y no al nuestro.</a:t>
            </a:r>
          </a:p>
          <a:p>
            <a:pPr algn="just"/>
            <a:r>
              <a:rPr lang="es-E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Rechazamos la espera, considerándola fastidiosa e indeseable. Sentimos la ansiedad de estar perdiéndonos el momento futuro, cuando el que de veras perdemos es éste.</a:t>
            </a:r>
          </a:p>
          <a:p>
            <a:pPr algn="just"/>
            <a:r>
              <a:rPr lang="es-E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8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80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 </a:t>
            </a:r>
            <a:endParaRPr lang="es-ES" sz="8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37689" r="51362" b="17063"/>
          <a:stretch/>
        </p:blipFill>
        <p:spPr bwMode="auto">
          <a:xfrm>
            <a:off x="0" y="2492896"/>
            <a:ext cx="3947886" cy="33099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5183"/>
            <a:ext cx="7632848" cy="5742456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cabe duda que hoy en día la impaciencia nos roba el gozo de comunicarnos con efectividad. </a:t>
            </a:r>
            <a:endParaRPr lang="es-ES" sz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 acechante de impaciencia en nuestras actitudes y expectativas corta nuestras relaciones de comunicación.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actitudes impacientes sólo alientan la 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confrontación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 </a:t>
            </a:r>
            <a:r>
              <a:rPr lang="es-E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lo contrario cuando desarrollamos paciencia, </a:t>
            </a:r>
            <a:endParaRPr lang="es-ES" sz="23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 </a:t>
            </a:r>
            <a:r>
              <a:rPr lang="es-E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difícil se hace lograr ser paciente en una época caracterizada por la prisa para hacer, para llegar, para resolver asuntos, para cumplir citas y compromisos y para lidiar con los problemas de cada día</a:t>
            </a:r>
            <a:r>
              <a:rPr lang="es-ES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51786" r="58837" b="27381"/>
          <a:stretch/>
        </p:blipFill>
        <p:spPr bwMode="auto">
          <a:xfrm>
            <a:off x="4644008" y="5207297"/>
            <a:ext cx="2088232" cy="168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531"/>
            <a:ext cx="8712968" cy="6480719"/>
          </a:xfrm>
        </p:spPr>
        <p:txBody>
          <a:bodyPr>
            <a:normAutofit fontScale="92500" lnSpcReduction="10000"/>
          </a:bodyPr>
          <a:lstStyle/>
          <a:p>
            <a:r>
              <a:rPr lang="es-ES" sz="3400" b="1" dirty="0">
                <a:solidFill>
                  <a:schemeClr val="bg1"/>
                </a:solidFill>
              </a:rPr>
              <a:t>¿Qué podemos hacer para desarrollar paciencia y mejorar nuestra comunicación con nuestros seres queridos?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 saturarte de actividades y </a:t>
            </a:r>
            <a:r>
              <a:rPr lang="es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 a decir No cuando ya estás al tope </a:t>
            </a:r>
            <a:endParaRPr lang="es-E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 tolerante.</a:t>
            </a:r>
            <a:endParaRPr lang="es-E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 a explicar y  a enseñar la manera de hacer las </a:t>
            </a:r>
            <a:r>
              <a:rPr lang="es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endParaRPr lang="es-E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Recuerda que nada ganas con desesperarte, antes de reaccionar debes darte tiempo para escuchar, razonar y en su momento actuar o emitir tu opinión.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 a redimir el tiempo </a:t>
            </a:r>
            <a:endParaRPr lang="es-ES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 </a:t>
            </a:r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tus actividades el hacer favores cotidianos a tus familiares y compañeros. 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9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cabe duda que la paciencia siempre le otorga recompensas a nuestra comunicación: mantiene y mejora las relaciones con la pareja, los hijos, los amigos y los compañeros, permitiendo desarrollar relaciones sólidas y duraderas.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logras desarrollar paciencia podrás afrontar las contrariedades conservando la calma y el equilibrio necesarios para comprender mejor a los demás, tomando una actitud tolerante y comprensiva.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Moderar tus palabras y conducta es parte esencial de la paciencia, que se constituye en la ficha clave en tus relaciones y tu comunicación.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258</Words>
  <Application>Microsoft Office PowerPoint</Application>
  <PresentationFormat>Presentación en pantalla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Winter</vt:lpstr>
      <vt:lpstr>PACIENCIA  LA CLAVE DE UNA BUENA COMUNICACIÓN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PACIENCIA  LA CLAVE DE UNA BUENA COMUNICACIÓN</dc:title>
  <dc:creator>usuario</dc:creator>
  <cp:lastModifiedBy>usuario</cp:lastModifiedBy>
  <cp:revision>4</cp:revision>
  <dcterms:created xsi:type="dcterms:W3CDTF">2014-11-30T22:25:08Z</dcterms:created>
  <dcterms:modified xsi:type="dcterms:W3CDTF">2014-12-01T00:00:40Z</dcterms:modified>
</cp:coreProperties>
</file>