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4" r:id="rId3"/>
    <p:sldId id="265" r:id="rId4"/>
    <p:sldId id="257" r:id="rId5"/>
    <p:sldId id="258" r:id="rId6"/>
    <p:sldId id="259" r:id="rId7"/>
    <p:sldId id="260" r:id="rId8"/>
    <p:sldId id="261" r:id="rId9"/>
    <p:sldId id="262" r:id="rId10"/>
    <p:sldId id="263" r:id="rId11"/>
    <p:sldId id="266"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1" autoAdjust="0"/>
    <p:restoredTop sz="94660"/>
  </p:normalViewPr>
  <p:slideViewPr>
    <p:cSldViewPr>
      <p:cViewPr varScale="1">
        <p:scale>
          <a:sx n="83" d="100"/>
          <a:sy n="83" d="100"/>
        </p:scale>
        <p:origin x="-118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2880"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7D4714B-3905-4DC9-9946-D706445D2A99}" type="datetimeFigureOut">
              <a:rPr lang="es-ES" smtClean="0"/>
              <a:pPr/>
              <a:t>21/07/2009</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1E440F6-822E-424D-AFAA-379BBDED1A79}" type="slidenum">
              <a:rPr lang="es-ES" smtClean="0"/>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20C152-8EBC-44C4-829B-135524D6594E}" type="datetimeFigureOut">
              <a:rPr lang="es-ES" smtClean="0"/>
              <a:pPr/>
              <a:t>21/07/2009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F463DE-7F68-4FD0-B8C6-C718F4F9EE58}"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61F463DE-7F68-4FD0-B8C6-C718F4F9EE58}" type="slidenum">
              <a:rPr lang="es-ES" smtClean="0"/>
              <a:pPr/>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14488"/>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b="1">
                <a:solidFill>
                  <a:schemeClr val="tx1"/>
                </a:solidFill>
                <a:latin typeface="Baskerville Old Face"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
        <p:nvSpPr>
          <p:cNvPr id="4" name="3 Marcador de fecha"/>
          <p:cNvSpPr>
            <a:spLocks noGrp="1"/>
          </p:cNvSpPr>
          <p:nvPr>
            <p:ph type="dt" sz="half" idx="10"/>
          </p:nvPr>
        </p:nvSpPr>
        <p:spPr/>
        <p:txBody>
          <a:bodyPr/>
          <a:lstStyle/>
          <a:p>
            <a:fld id="{BA08A914-3E65-4317-B48D-7D53673F31A1}"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smtClean="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7" name="Picture 2"/>
          <p:cNvPicPr>
            <a:picLocks noChangeAspect="1" noChangeArrowheads="1"/>
          </p:cNvPicPr>
          <p:nvPr userDrawn="1"/>
        </p:nvPicPr>
        <p:blipFill>
          <a:blip r:embed="rId2"/>
          <a:srcRect/>
          <a:stretch>
            <a:fillRect/>
          </a:stretch>
        </p:blipFill>
        <p:spPr bwMode="auto">
          <a:xfrm>
            <a:off x="4000496" y="49424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10"/>
          </p:nvPr>
        </p:nvSpPr>
        <p:spPr/>
        <p:txBody>
          <a:bodyPr/>
          <a:lstStyle/>
          <a:p>
            <a:fld id="{E09DA029-E401-48AA-A7C0-992E526F3565}"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7"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3AA9DDE-BF3F-40AD-9CC7-70479EFC9D0B}"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7"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8"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ctr">
            <a:normAutofit/>
          </a:bodyPr>
          <a:lstStyle>
            <a:lvl1pPr algn="ctr">
              <a:defRPr sz="3600" b="1" cap="all"/>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722313" y="2906714"/>
            <a:ext cx="7772400" cy="1500187"/>
          </a:xfrm>
        </p:spPr>
        <p:txBody>
          <a:bodyPr anchor="ctr">
            <a:normAutofit/>
          </a:bodyPr>
          <a:lstStyle>
            <a:lvl1pPr marL="0" indent="0" algn="ctr">
              <a:buNone/>
              <a:defRPr sz="2400" b="1">
                <a:solidFill>
                  <a:srgbClr val="92D050"/>
                </a:solidFill>
                <a:latin typeface="Arial Unicode MS" pitchFamily="34" charset="-128"/>
                <a:ea typeface="Arial Unicode MS" pitchFamily="34" charset="-128"/>
                <a:cs typeface="Arial Unicode MS" pitchFamily="34"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dirty="0" smtClean="0"/>
              <a:t>Haga clic para modificar el estilo de texto del patrón</a:t>
            </a:r>
          </a:p>
        </p:txBody>
      </p:sp>
      <p:sp>
        <p:nvSpPr>
          <p:cNvPr id="4" name="3 Marcador de fecha"/>
          <p:cNvSpPr>
            <a:spLocks noGrp="1"/>
          </p:cNvSpPr>
          <p:nvPr>
            <p:ph type="dt" sz="half" idx="10"/>
          </p:nvPr>
        </p:nvSpPr>
        <p:spPr/>
        <p:txBody>
          <a:bodyPr/>
          <a:lstStyle/>
          <a:p>
            <a:fld id="{B2AE5DF7-B30B-4F7B-A587-1CB7D10041D0}"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7"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 dirty="0"/>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5795CCA-11F1-42D9-9FD4-B899746BA47B}" type="datetime5">
              <a:rPr lang="es-ES" smtClean="0"/>
              <a:pPr/>
              <a:t>21-jul-09</a:t>
            </a:fld>
            <a:endParaRPr lang="es-ES"/>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8"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1" y="1535113"/>
            <a:ext cx="4040188" cy="639762"/>
          </a:xfrm>
        </p:spPr>
        <p:txBody>
          <a:bodyPr anchor="ctr">
            <a:noAutofit/>
          </a:bodyPr>
          <a:lstStyle>
            <a:lvl1pPr marL="0" indent="0" algn="ctr">
              <a:buNone/>
              <a:defRPr sz="2000" b="1">
                <a:latin typeface="Book Antiqua"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6" y="1535113"/>
            <a:ext cx="4041775" cy="639762"/>
          </a:xfrm>
        </p:spPr>
        <p:txBody>
          <a:bodyPr anchor="ctr"/>
          <a:lstStyle>
            <a:lvl1pPr marL="0" indent="0" algn="ctr">
              <a:buNone/>
              <a:defRPr lang="es-ES" sz="2000" b="1" kern="1200" smtClean="0">
                <a:solidFill>
                  <a:schemeClr val="bg1"/>
                </a:solidFill>
                <a:latin typeface="Book Antiqua" pitchFamily="18" charset="0"/>
                <a:ea typeface="+mn-ea"/>
                <a:cs typeface="Times New Roman"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ECFCF80-E584-4961-8896-3DC34CF1494A}" type="datetime5">
              <a:rPr lang="es-ES" smtClean="0"/>
              <a:pPr/>
              <a:t>21-jul-09</a:t>
            </a:fld>
            <a:endParaRPr lang="es-ES"/>
          </a:p>
        </p:txBody>
      </p:sp>
      <p:sp>
        <p:nvSpPr>
          <p:cNvPr id="8" name="7 Marcador de pie de página"/>
          <p:cNvSpPr>
            <a:spLocks noGrp="1"/>
          </p:cNvSpPr>
          <p:nvPr>
            <p:ph type="ftr" sz="quarter" idx="11"/>
          </p:nvPr>
        </p:nvSpPr>
        <p:spPr/>
        <p:txBody>
          <a:bodyPr/>
          <a:lstStyle/>
          <a:p>
            <a:r>
              <a:rPr lang="es-ES" smtClean="0"/>
              <a:t>Blog: blog.espol.edu.ec/xcarlosdiazx/</a:t>
            </a:r>
            <a:endParaRPr lang="es-ES"/>
          </a:p>
        </p:txBody>
      </p:sp>
      <p:sp>
        <p:nvSpPr>
          <p:cNvPr id="9" name="8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10"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9907320-A95E-4665-A3A2-448343366781}" type="datetime5">
              <a:rPr lang="es-ES" smtClean="0"/>
              <a:pPr/>
              <a:t>21-jul-09</a:t>
            </a:fld>
            <a:endParaRPr lang="es-ES"/>
          </a:p>
        </p:txBody>
      </p:sp>
      <p:sp>
        <p:nvSpPr>
          <p:cNvPr id="4" name="3 Marcador de pie de página"/>
          <p:cNvSpPr>
            <a:spLocks noGrp="1"/>
          </p:cNvSpPr>
          <p:nvPr>
            <p:ph type="ftr" sz="quarter" idx="11"/>
          </p:nvPr>
        </p:nvSpPr>
        <p:spPr/>
        <p:txBody>
          <a:bodyPr/>
          <a:lstStyle/>
          <a:p>
            <a:r>
              <a:rPr lang="es-ES" smtClean="0"/>
              <a:t>Blog: blog.espol.edu.ec/xcarlosdiazx/</a:t>
            </a:r>
            <a:endParaRPr lang="es-ES"/>
          </a:p>
        </p:txBody>
      </p:sp>
      <p:sp>
        <p:nvSpPr>
          <p:cNvPr id="5" name="4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6"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31D1AC6-E4BA-43A1-B289-BD1606D6D012}" type="datetime5">
              <a:rPr lang="es-ES" smtClean="0"/>
              <a:pPr/>
              <a:t>21-jul-09</a:t>
            </a:fld>
            <a:endParaRPr lang="es-ES"/>
          </a:p>
        </p:txBody>
      </p:sp>
      <p:sp>
        <p:nvSpPr>
          <p:cNvPr id="3" name="2 Marcador de pie de página"/>
          <p:cNvSpPr>
            <a:spLocks noGrp="1"/>
          </p:cNvSpPr>
          <p:nvPr>
            <p:ph type="ftr" sz="quarter" idx="11"/>
          </p:nvPr>
        </p:nvSpPr>
        <p:spPr/>
        <p:txBody>
          <a:bodyPr/>
          <a:lstStyle/>
          <a:p>
            <a:r>
              <a:rPr lang="es-ES" smtClean="0"/>
              <a:t>Blog: blog.espol.edu.ec/xcarlosdiazx/</a:t>
            </a:r>
            <a:endParaRPr lang="es-ES"/>
          </a:p>
        </p:txBody>
      </p:sp>
      <p:sp>
        <p:nvSpPr>
          <p:cNvPr id="4" name="3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5"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ctr"/>
          <a:lstStyle>
            <a:lvl1pPr algn="ctr">
              <a:defRPr sz="2000" b="1"/>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texto"/>
          <p:cNvSpPr>
            <a:spLocks noGrp="1"/>
          </p:cNvSpPr>
          <p:nvPr>
            <p:ph type="body" sz="half" idx="2"/>
          </p:nvPr>
        </p:nvSpPr>
        <p:spPr>
          <a:xfrm>
            <a:off x="457201" y="1435101"/>
            <a:ext cx="3008313" cy="4691063"/>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DCD3F2F2-8BED-4E4B-BF87-BC2E4469C66F}" type="datetime5">
              <a:rPr lang="es-ES" smtClean="0"/>
              <a:pPr/>
              <a:t>21-jul-09</a:t>
            </a:fld>
            <a:endParaRPr lang="es-ES"/>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8"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ctr">
            <a:noAutofit/>
          </a:bodyPr>
          <a:lstStyle>
            <a:lvl1pPr algn="ctr">
              <a:defRPr sz="1800" b="1"/>
            </a:lvl1pPr>
          </a:lstStyle>
          <a:p>
            <a:r>
              <a:rPr lang="es-ES" dirty="0" smtClean="0"/>
              <a:t>Haga clic para modificar el estilo de título del patrón</a:t>
            </a:r>
            <a:endParaRPr lang="es-ES" dirty="0"/>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9"/>
            <a:ext cx="5486400" cy="804862"/>
          </a:xfrm>
        </p:spPr>
        <p:txBody>
          <a:bodyPr anchor="ctr">
            <a:normAutofit/>
          </a:bodyPr>
          <a:lstStyle>
            <a:lvl1pPr marL="0" indent="0">
              <a:buNone/>
              <a:defRPr sz="1800">
                <a:cs typeface="MV Boli"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936C2D5B-25E0-4C22-B717-4A5B07DAAADA}" type="datetime5">
              <a:rPr lang="es-ES" smtClean="0"/>
              <a:pPr/>
              <a:t>21-jul-09</a:t>
            </a:fld>
            <a:endParaRPr lang="es-ES"/>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‹Nº›</a:t>
            </a:fld>
            <a:endParaRPr lang="es-ES"/>
          </a:p>
        </p:txBody>
      </p:sp>
      <p:pic>
        <p:nvPicPr>
          <p:cNvPr id="8" name="Picture 2"/>
          <p:cNvPicPr>
            <a:picLocks noChangeAspect="1" noChangeArrowheads="1"/>
          </p:cNvPicPr>
          <p:nvPr userDrawn="1"/>
        </p:nvPicPr>
        <p:blipFill>
          <a:blip r:embed="rId2"/>
          <a:srcRect/>
          <a:stretch>
            <a:fillRect/>
          </a:stretch>
        </p:blipFill>
        <p:spPr bwMode="auto">
          <a:xfrm>
            <a:off x="7858148" y="214290"/>
            <a:ext cx="1071538" cy="100593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5000" b="-25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 Segundo nivel</a:t>
            </a:r>
          </a:p>
          <a:p>
            <a:pPr lvl="2"/>
            <a:r>
              <a:rPr lang="es-ES" dirty="0" smtClean="0"/>
              <a:t> Tercer nivel</a:t>
            </a:r>
          </a:p>
          <a:p>
            <a:pPr lvl="3"/>
            <a:r>
              <a:rPr lang="es-ES" dirty="0" smtClean="0"/>
              <a:t>Cuarto nivel</a:t>
            </a:r>
          </a:p>
          <a:p>
            <a:pPr lvl="4"/>
            <a:r>
              <a:rPr lang="es-ES" dirty="0" smtClean="0"/>
              <a:t>Quinto nivel</a:t>
            </a:r>
            <a:endParaRPr lang="es-ES" dirty="0"/>
          </a:p>
        </p:txBody>
      </p:sp>
      <p:sp>
        <p:nvSpPr>
          <p:cNvPr id="4" name="3 Marcador de fecha"/>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bg1"/>
                </a:solidFill>
                <a:latin typeface="Algerian" pitchFamily="82" charset="0"/>
              </a:defRPr>
            </a:lvl1pPr>
          </a:lstStyle>
          <a:p>
            <a:fld id="{743EA13A-ACC3-4E0E-B30B-818230A6E366}" type="datetime5">
              <a:rPr lang="es-ES" smtClean="0"/>
              <a:pPr/>
              <a:t>21-jul-09</a:t>
            </a:fld>
            <a:endParaRPr lang="es-ES" dirty="0"/>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bg1"/>
                </a:solidFill>
              </a:defRPr>
            </a:lvl1pPr>
          </a:lstStyle>
          <a:p>
            <a:endParaRPr lang="es-ES" dirty="0"/>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bg1"/>
                </a:solidFill>
                <a:latin typeface="Arial Black" pitchFamily="34" charset="0"/>
              </a:defRPr>
            </a:lvl1pPr>
          </a:lstStyle>
          <a:p>
            <a:fld id="{1381601C-6DF8-4917-ABC0-1035A7CC1E95}"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2800" b="1" kern="1200">
          <a:solidFill>
            <a:schemeClr val="bg1"/>
          </a:solidFill>
          <a:latin typeface="Algerian" pitchFamily="82"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bg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Clr>
          <a:schemeClr val="tx2">
            <a:lumMod val="40000"/>
            <a:lumOff val="60000"/>
          </a:schemeClr>
        </a:buClr>
        <a:buFont typeface="Wingdings" pitchFamily="2" charset="2"/>
        <a:buChar char="v"/>
        <a:defRPr sz="2400" kern="1200">
          <a:solidFill>
            <a:schemeClr val="bg1"/>
          </a:solidFill>
          <a:latin typeface="Arial" pitchFamily="34" charset="0"/>
          <a:ea typeface="+mn-ea"/>
          <a:cs typeface="Arial" pitchFamily="34" charset="0"/>
        </a:defRPr>
      </a:lvl2pPr>
      <a:lvl3pPr marL="1143000" indent="-228600" algn="l" defTabSz="914400" rtl="0" eaLnBrk="1" latinLnBrk="0" hangingPunct="1">
        <a:spcBef>
          <a:spcPct val="20000"/>
        </a:spcBef>
        <a:buClr>
          <a:schemeClr val="tx2">
            <a:lumMod val="60000"/>
            <a:lumOff val="40000"/>
          </a:schemeClr>
        </a:buClr>
        <a:buFont typeface="Wingdings" pitchFamily="2" charset="2"/>
        <a:buChar char="Ø"/>
        <a:defRPr sz="2800" kern="1200">
          <a:solidFill>
            <a:schemeClr val="bg1"/>
          </a:solidFill>
          <a:latin typeface="Agency FB" pitchFamily="34" charset="0"/>
          <a:ea typeface="+mn-ea"/>
          <a:cs typeface="+mn-cs"/>
        </a:defRPr>
      </a:lvl3pPr>
      <a:lvl4pPr marL="1600200" indent="-228600" algn="l" defTabSz="914400" rtl="0" eaLnBrk="1" latinLnBrk="0" hangingPunct="1">
        <a:spcBef>
          <a:spcPct val="20000"/>
        </a:spcBef>
        <a:buFontTx/>
        <a:buBlip>
          <a:blip r:embed="rId14"/>
        </a:buBlip>
        <a:defRPr sz="2400" kern="1200">
          <a:solidFill>
            <a:schemeClr val="bg1"/>
          </a:solidFill>
          <a:latin typeface="Bell MT" pitchFamily="18" charset="0"/>
          <a:ea typeface="+mn-ea"/>
          <a:cs typeface="+mn-cs"/>
        </a:defRPr>
      </a:lvl4pPr>
      <a:lvl5pPr marL="2057400" indent="-228600" algn="l" defTabSz="914400" rtl="0" eaLnBrk="1" latinLnBrk="0" hangingPunct="1">
        <a:spcBef>
          <a:spcPct val="20000"/>
        </a:spcBef>
        <a:buClr>
          <a:schemeClr val="tx2">
            <a:lumMod val="60000"/>
            <a:lumOff val="40000"/>
          </a:schemeClr>
        </a:buClr>
        <a:buFont typeface="Arial" pitchFamily="34"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dirty="0" smtClean="0"/>
              <a:t>CIENCIA Y TECNOLOGÍA</a:t>
            </a:r>
            <a:endParaRPr lang="es-ES" dirty="0"/>
          </a:p>
        </p:txBody>
      </p:sp>
      <p:sp>
        <p:nvSpPr>
          <p:cNvPr id="3" name="2 Subtítulo"/>
          <p:cNvSpPr>
            <a:spLocks noGrp="1"/>
          </p:cNvSpPr>
          <p:nvPr>
            <p:ph type="subTitle" idx="1"/>
          </p:nvPr>
        </p:nvSpPr>
        <p:spPr/>
        <p:txBody>
          <a:bodyPr>
            <a:normAutofit fontScale="92500" lnSpcReduction="20000"/>
          </a:bodyPr>
          <a:lstStyle/>
          <a:p>
            <a:pPr algn="l"/>
            <a:r>
              <a:rPr lang="es-ES_tradnl" dirty="0" smtClean="0"/>
              <a:t>Integrantes: </a:t>
            </a:r>
          </a:p>
          <a:p>
            <a:pPr algn="l">
              <a:buClr>
                <a:schemeClr val="bg1"/>
              </a:buClr>
              <a:buFont typeface="Wingdings" pitchFamily="2" charset="2"/>
              <a:buChar char="Ø"/>
            </a:pPr>
            <a:r>
              <a:rPr lang="es-AR" dirty="0" smtClean="0"/>
              <a:t>Díaz Espinoza Carlos Moisés</a:t>
            </a:r>
          </a:p>
          <a:p>
            <a:pPr algn="l">
              <a:buClr>
                <a:schemeClr val="bg1"/>
              </a:buClr>
              <a:buFont typeface="Wingdings" pitchFamily="2" charset="2"/>
              <a:buChar char="Ø"/>
            </a:pPr>
            <a:r>
              <a:rPr lang="es-AR" dirty="0" smtClean="0"/>
              <a:t>Jurado del </a:t>
            </a:r>
            <a:r>
              <a:rPr lang="es-AR" dirty="0" err="1" smtClean="0"/>
              <a:t>Bocca</a:t>
            </a:r>
            <a:r>
              <a:rPr lang="es-AR" dirty="0" smtClean="0"/>
              <a:t> José David</a:t>
            </a:r>
          </a:p>
          <a:p>
            <a:pPr algn="l">
              <a:buClr>
                <a:schemeClr val="bg1"/>
              </a:buClr>
              <a:buFont typeface="Wingdings" pitchFamily="2" charset="2"/>
              <a:buChar char="Ø"/>
            </a:pPr>
            <a:r>
              <a:rPr lang="es-AR" dirty="0" smtClean="0"/>
              <a:t>Tambo Morocho </a:t>
            </a:r>
            <a:r>
              <a:rPr lang="es-AR" dirty="0" err="1" smtClean="0"/>
              <a:t>Cristhian</a:t>
            </a:r>
            <a:r>
              <a:rPr lang="es-AR" dirty="0" smtClean="0"/>
              <a:t> Alexander</a:t>
            </a:r>
          </a:p>
          <a:p>
            <a:endParaRPr lang="es-ES" dirty="0"/>
          </a:p>
        </p:txBody>
      </p:sp>
      <p:sp>
        <p:nvSpPr>
          <p:cNvPr id="4" name="3 Marcador de fecha"/>
          <p:cNvSpPr>
            <a:spLocks noGrp="1"/>
          </p:cNvSpPr>
          <p:nvPr>
            <p:ph type="dt" sz="half" idx="10"/>
          </p:nvPr>
        </p:nvSpPr>
        <p:spPr/>
        <p:txBody>
          <a:bodyPr/>
          <a:lstStyle/>
          <a:p>
            <a:fld id="{11EB8551-C2E2-47D3-A063-B7246761BB9F}" type="datetime5">
              <a:rPr lang="es-ES" smtClean="0"/>
              <a:pPr/>
              <a:t>21-jul-09</a:t>
            </a:fld>
            <a:endParaRPr lang="es-ES"/>
          </a:p>
        </p:txBody>
      </p:sp>
      <p:sp>
        <p:nvSpPr>
          <p:cNvPr id="5" name="4 Marcador de número de diapositiva"/>
          <p:cNvSpPr>
            <a:spLocks noGrp="1"/>
          </p:cNvSpPr>
          <p:nvPr>
            <p:ph type="sldNum" sz="quarter" idx="12"/>
          </p:nvPr>
        </p:nvSpPr>
        <p:spPr/>
        <p:txBody>
          <a:bodyPr/>
          <a:lstStyle/>
          <a:p>
            <a:fld id="{1381601C-6DF8-4917-ABC0-1035A7CC1E95}" type="slidenum">
              <a:rPr lang="es-ES" smtClean="0"/>
              <a:pPr/>
              <a:t>1</a:t>
            </a:fld>
            <a:endParaRPr lang="es-ES"/>
          </a:p>
        </p:txBody>
      </p:sp>
      <p:sp>
        <p:nvSpPr>
          <p:cNvPr id="6" name="5 Marcador de pie de página"/>
          <p:cNvSpPr>
            <a:spLocks noGrp="1"/>
          </p:cNvSpPr>
          <p:nvPr>
            <p:ph type="ftr" sz="quarter" idx="11"/>
          </p:nvPr>
        </p:nvSpPr>
        <p:spPr>
          <a:xfrm>
            <a:off x="3214678" y="6357958"/>
            <a:ext cx="2895600" cy="365125"/>
          </a:xfrm>
        </p:spPr>
        <p:txBody>
          <a:bodyPr/>
          <a:lstStyle/>
          <a:p>
            <a:r>
              <a:rPr lang="es-ES" smtClean="0"/>
              <a:t>Blog: blog.espol.edu.ec/xcarlosdiazx/</a:t>
            </a:r>
            <a:endParaRPr lang="es-ES" dirty="0" smtClean="0"/>
          </a:p>
        </p:txBody>
      </p:sp>
      <p:pic>
        <p:nvPicPr>
          <p:cNvPr id="7" name="Picture 4" descr="C:\Archivos de programa\Microsoft Office\MEDIA\CAGCAT10\j0305257.wmf"/>
          <p:cNvPicPr>
            <a:picLocks noChangeAspect="1" noChangeArrowheads="1"/>
          </p:cNvPicPr>
          <p:nvPr/>
        </p:nvPicPr>
        <p:blipFill>
          <a:blip r:embed="rId3"/>
          <a:srcRect/>
          <a:stretch>
            <a:fillRect/>
          </a:stretch>
        </p:blipFill>
        <p:spPr bwMode="auto">
          <a:xfrm>
            <a:off x="7429520" y="3714752"/>
            <a:ext cx="1200694" cy="192882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9" name="8 Imagen" descr="Bola-de-Plasma-01.gif"/>
          <p:cNvPicPr>
            <a:picLocks noChangeAspect="1"/>
          </p:cNvPicPr>
          <p:nvPr/>
        </p:nvPicPr>
        <p:blipFill>
          <a:blip r:embed="rId4"/>
          <a:stretch>
            <a:fillRect/>
          </a:stretch>
        </p:blipFill>
        <p:spPr>
          <a:xfrm>
            <a:off x="785786" y="1643050"/>
            <a:ext cx="1595446" cy="1595446"/>
          </a:xfrm>
          <a:prstGeom prst="rect">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par>
                          <p:cTn id="8" fill="hold">
                            <p:stCondLst>
                              <p:cond delay="0"/>
                            </p:stCondLst>
                            <p:childTnLst>
                              <p:par>
                                <p:cTn id="9" presetID="9" presetClass="emph" presetSubtype="0" nodeType="afterEffect">
                                  <p:stCondLst>
                                    <p:cond delay="0"/>
                                  </p:stCondLst>
                                  <p:childTnLst>
                                    <p:set>
                                      <p:cBhvr rctx="PPT">
                                        <p:cTn id="10" dur="indefinite"/>
                                        <p:tgtEl>
                                          <p:spTgt spid="7"/>
                                        </p:tgtEl>
                                        <p:attrNameLst>
                                          <p:attrName>style.opacity</p:attrName>
                                        </p:attrNameLst>
                                      </p:cBhvr>
                                      <p:to>
                                        <p:strVal val="0.5"/>
                                      </p:to>
                                    </p:set>
                                    <p:animEffect filter="image" prLst="opacity: 0.5">
                                      <p:cBhvr rctx="IE">
                                        <p:cTn id="11" dur="indefinite"/>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Título"/>
          <p:cNvSpPr>
            <a:spLocks noGrp="1"/>
          </p:cNvSpPr>
          <p:nvPr>
            <p:ph type="title"/>
          </p:nvPr>
        </p:nvSpPr>
        <p:spPr/>
        <p:txBody>
          <a:bodyPr/>
          <a:lstStyle/>
          <a:p>
            <a:r>
              <a:rPr lang="es-ES_tradnl" dirty="0" smtClean="0"/>
              <a:t>Video muy emocionante sobre el 2019 según Microsoft</a:t>
            </a:r>
            <a:endParaRPr lang="es-ES" dirty="0"/>
          </a:p>
        </p:txBody>
      </p:sp>
      <p:sp>
        <p:nvSpPr>
          <p:cNvPr id="15" name="14 Marcador de contenido"/>
          <p:cNvSpPr>
            <a:spLocks noGrp="1"/>
          </p:cNvSpPr>
          <p:nvPr>
            <p:ph idx="1"/>
          </p:nvPr>
        </p:nvSpPr>
        <p:spPr/>
        <p:txBody>
          <a:bodyPr/>
          <a:lstStyle/>
          <a:p>
            <a:endParaRPr lang="es-ES"/>
          </a:p>
        </p:txBody>
      </p:sp>
      <p:sp>
        <p:nvSpPr>
          <p:cNvPr id="5" name="4 Marcador de fecha"/>
          <p:cNvSpPr>
            <a:spLocks noGrp="1"/>
          </p:cNvSpPr>
          <p:nvPr>
            <p:ph type="dt" sz="half" idx="10"/>
          </p:nvPr>
        </p:nvSpPr>
        <p:spPr/>
        <p:txBody>
          <a:bodyPr/>
          <a:lstStyle/>
          <a:p>
            <a:fld id="{DCD3F2F2-8BED-4E4B-BF87-BC2E4469C66F}" type="datetime5">
              <a:rPr lang="es-ES" smtClean="0"/>
              <a:pPr/>
              <a:t>21-jul-09</a:t>
            </a:fld>
            <a:endParaRPr lang="es-ES"/>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10</a:t>
            </a:fld>
            <a:endParaRPr lang="es-E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8 Imagen" descr="portatil05.gif"/>
          <p:cNvPicPr>
            <a:picLocks noChangeAspect="1"/>
          </p:cNvPicPr>
          <p:nvPr/>
        </p:nvPicPr>
        <p:blipFill>
          <a:blip r:embed="rId2"/>
          <a:stretch>
            <a:fillRect/>
          </a:stretch>
        </p:blipFill>
        <p:spPr>
          <a:xfrm>
            <a:off x="1214414" y="1428736"/>
            <a:ext cx="1857388" cy="3202393"/>
          </a:xfrm>
          <a:prstGeom prst="rect">
            <a:avLst/>
          </a:prstGeom>
        </p:spPr>
      </p:pic>
      <p:sp>
        <p:nvSpPr>
          <p:cNvPr id="7" name="6 Título"/>
          <p:cNvSpPr>
            <a:spLocks noGrp="1"/>
          </p:cNvSpPr>
          <p:nvPr>
            <p:ph type="title"/>
          </p:nvPr>
        </p:nvSpPr>
        <p:spPr/>
        <p:txBody>
          <a:bodyPr/>
          <a:lstStyle/>
          <a:p>
            <a:r>
              <a:rPr lang="es-ES_tradnl" dirty="0" smtClean="0"/>
              <a:t>¡MUCHAS GRACIAS!</a:t>
            </a:r>
            <a:endParaRPr lang="es-ES" dirty="0"/>
          </a:p>
        </p:txBody>
      </p:sp>
      <p:sp>
        <p:nvSpPr>
          <p:cNvPr id="8" name="7 Marcador de texto"/>
          <p:cNvSpPr>
            <a:spLocks noGrp="1"/>
          </p:cNvSpPr>
          <p:nvPr>
            <p:ph type="body" idx="1"/>
          </p:nvPr>
        </p:nvSpPr>
        <p:spPr/>
        <p:txBody>
          <a:bodyPr/>
          <a:lstStyle/>
          <a:p>
            <a:r>
              <a:rPr lang="es-ES_tradnl" dirty="0" smtClean="0"/>
              <a:t>Por favor visiten nuestro blog: </a:t>
            </a:r>
            <a:r>
              <a:rPr lang="es-ES" dirty="0" smtClean="0"/>
              <a:t>blog.espol.edu.ec/</a:t>
            </a:r>
            <a:r>
              <a:rPr lang="es-ES" dirty="0" err="1" smtClean="0"/>
              <a:t>xcarlosdiazx</a:t>
            </a:r>
            <a:r>
              <a:rPr lang="es-ES" dirty="0" smtClean="0"/>
              <a:t>/</a:t>
            </a:r>
            <a:endParaRPr lang="es-ES" dirty="0"/>
          </a:p>
        </p:txBody>
      </p:sp>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dirty="0" smtClean="0"/>
              <a:t>Blog: blog.espol.edu.ec/</a:t>
            </a:r>
            <a:r>
              <a:rPr lang="es-ES" dirty="0" err="1" smtClean="0"/>
              <a:t>xcarlosdiazx</a:t>
            </a:r>
            <a:r>
              <a:rPr lang="es-ES" dirty="0" smtClean="0"/>
              <a:t>/</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11</a:t>
            </a:fld>
            <a:endParaRPr lang="es-E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introducción</a:t>
            </a:r>
            <a:endParaRPr lang="es-ES" dirty="0"/>
          </a:p>
        </p:txBody>
      </p:sp>
      <p:pic>
        <p:nvPicPr>
          <p:cNvPr id="13" name="12 Marcador de contenido" descr="turismo_y_tecnologia.gif"/>
          <p:cNvPicPr>
            <a:picLocks noGrp="1" noChangeAspect="1"/>
          </p:cNvPicPr>
          <p:nvPr>
            <p:ph idx="1"/>
          </p:nvPr>
        </p:nvPicPr>
        <p:blipFill>
          <a:blip r:embed="rId2"/>
          <a:stretch>
            <a:fillRect/>
          </a:stretch>
        </p:blipFill>
        <p:spPr>
          <a:xfrm>
            <a:off x="3857620" y="2000240"/>
            <a:ext cx="4762500" cy="3571875"/>
          </a:xfrm>
          <a:prstGeom prst="rect">
            <a:avLst/>
          </a:prstGeom>
          <a:ln>
            <a:noFill/>
          </a:ln>
          <a:effectLst>
            <a:softEdge rad="112500"/>
          </a:effectLst>
        </p:spPr>
      </p:pic>
      <p:sp>
        <p:nvSpPr>
          <p:cNvPr id="12" name="11 Marcador de texto"/>
          <p:cNvSpPr>
            <a:spLocks noGrp="1"/>
          </p:cNvSpPr>
          <p:nvPr>
            <p:ph type="body" sz="half" idx="2"/>
          </p:nvPr>
        </p:nvSpPr>
        <p:spPr/>
        <p:txBody>
          <a:bodyPr>
            <a:normAutofit fontScale="92500" lnSpcReduction="10000"/>
          </a:bodyPr>
          <a:lstStyle/>
          <a:p>
            <a:r>
              <a:rPr lang="es-ES_tradnl" dirty="0" smtClean="0"/>
              <a:t>Este blog es un proyecto de herramientas de colaboración digital que trata sobre la ciencia y tecnología , fue elegido porque trata temas interesantes sobre lo ultimo que se da en creación humana para la comodidad , mejoramiento y facilitación de trabajos que hagamos, por lo que es un tema que nos concierne a todos saber ya que muy pronto veremos globalizado todas esta novedades y es muy importante hacerse una idea de lo que se viene.</a:t>
            </a:r>
            <a:endParaRPr lang="es-ES" dirty="0" smtClean="0"/>
          </a:p>
          <a:p>
            <a:endParaRPr lang="es-ES" dirty="0"/>
          </a:p>
        </p:txBody>
      </p:sp>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2</a:t>
            </a:fld>
            <a:endParaRPr lang="es-ES"/>
          </a:p>
        </p:txBody>
      </p:sp>
      <p:pic>
        <p:nvPicPr>
          <p:cNvPr id="14" name="13 Imagen" descr="Antena-Parabolica01.gif"/>
          <p:cNvPicPr>
            <a:picLocks noChangeAspect="1"/>
          </p:cNvPicPr>
          <p:nvPr/>
        </p:nvPicPr>
        <p:blipFill>
          <a:blip r:embed="rId3"/>
          <a:stretch>
            <a:fillRect/>
          </a:stretch>
        </p:blipFill>
        <p:spPr>
          <a:xfrm>
            <a:off x="428596" y="500042"/>
            <a:ext cx="642942" cy="65530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objetivo</a:t>
            </a:r>
            <a:endParaRPr lang="es-ES" dirty="0"/>
          </a:p>
        </p:txBody>
      </p:sp>
      <p:pic>
        <p:nvPicPr>
          <p:cNvPr id="8" name="7 Marcador de contenido" descr="tecnologia.jpg"/>
          <p:cNvPicPr>
            <a:picLocks noGrp="1" noChangeAspect="1"/>
          </p:cNvPicPr>
          <p:nvPr>
            <p:ph idx="1"/>
          </p:nvPr>
        </p:nvPicPr>
        <p:blipFill>
          <a:blip r:embed="rId2"/>
          <a:stretch>
            <a:fillRect/>
          </a:stretch>
        </p:blipFill>
        <p:spPr>
          <a:xfrm>
            <a:off x="4071934" y="2071678"/>
            <a:ext cx="4000528" cy="304975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7" name="6 Marcador de texto"/>
          <p:cNvSpPr>
            <a:spLocks noGrp="1"/>
          </p:cNvSpPr>
          <p:nvPr>
            <p:ph type="body" sz="half" idx="2"/>
          </p:nvPr>
        </p:nvSpPr>
        <p:spPr/>
        <p:txBody>
          <a:bodyPr/>
          <a:lstStyle/>
          <a:p>
            <a:r>
              <a:rPr lang="es-ES_tradnl" dirty="0" smtClean="0"/>
              <a:t>El objetivo del blog es dar a conocer a los estudiantes politécnicos una gran variedad de inventos novedosos para dar una perspectiva de cómo va a ser el futuro en los próximos años en el contexto de la ingeniera , computación , medicina y demás ámbitos con las nuevas tendencias que están surgiendo.</a:t>
            </a:r>
          </a:p>
          <a:p>
            <a:endParaRPr lang="es-ES" dirty="0"/>
          </a:p>
        </p:txBody>
      </p:sp>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3</a:t>
            </a:fld>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lstStyle/>
          <a:p>
            <a:r>
              <a:rPr lang="es-ES_tradnl" dirty="0" smtClean="0"/>
              <a:t>ventajas</a:t>
            </a:r>
            <a:endParaRPr lang="es-ES" dirty="0"/>
          </a:p>
        </p:txBody>
      </p:sp>
      <p:pic>
        <p:nvPicPr>
          <p:cNvPr id="10" name="9 Marcador de contenido" descr="twendyone.jpg"/>
          <p:cNvPicPr>
            <a:picLocks noGrp="1" noChangeAspect="1"/>
          </p:cNvPicPr>
          <p:nvPr>
            <p:ph idx="1"/>
          </p:nvPr>
        </p:nvPicPr>
        <p:blipFill>
          <a:blip r:embed="rId2"/>
          <a:stretch>
            <a:fillRect/>
          </a:stretch>
        </p:blipFill>
        <p:spPr>
          <a:xfrm>
            <a:off x="3987800" y="1799431"/>
            <a:ext cx="4286250" cy="28003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9" name="8 Marcador de texto"/>
          <p:cNvSpPr>
            <a:spLocks noGrp="1"/>
          </p:cNvSpPr>
          <p:nvPr>
            <p:ph type="body" sz="half" idx="2"/>
          </p:nvPr>
        </p:nvSpPr>
        <p:spPr/>
        <p:txBody>
          <a:bodyPr>
            <a:normAutofit/>
          </a:bodyPr>
          <a:lstStyle/>
          <a:p>
            <a:r>
              <a:rPr lang="es-ES_tradnl" dirty="0" smtClean="0"/>
              <a:t>Esta pagina puede dar Información sobre aspectos novedosos de tecnología en el campo de la salud, en la seguridad, en el ámbito empresarial etc. Informándonos de  los nuevos avances tecnológicos que pueden beneficiar o  aumentar la comodidad delas personas  que utilizan estas herramientas.</a:t>
            </a:r>
            <a:endParaRPr lang="es-ES" dirty="0"/>
          </a:p>
        </p:txBody>
      </p:sp>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4</a:t>
            </a:fld>
            <a:endParaRPr lang="es-E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ES_tradnl" dirty="0" smtClean="0"/>
              <a:t>Lo que ofrecemos </a:t>
            </a:r>
            <a:endParaRPr lang="es-ES" dirty="0"/>
          </a:p>
        </p:txBody>
      </p:sp>
      <p:sp>
        <p:nvSpPr>
          <p:cNvPr id="10" name="9 Marcador de texto"/>
          <p:cNvSpPr>
            <a:spLocks noGrp="1"/>
          </p:cNvSpPr>
          <p:nvPr>
            <p:ph type="body" sz="half" idx="2"/>
          </p:nvPr>
        </p:nvSpPr>
        <p:spPr/>
        <p:txBody>
          <a:bodyPr/>
          <a:lstStyle/>
          <a:p>
            <a:r>
              <a:rPr lang="es-ES_tradnl" dirty="0" smtClean="0"/>
              <a:t>En esta pagina podemos ofrecer encuestas que nos pueden dar una base real acerca de las diferentes tendencias que tienen las personas a relacionarse con el uso de las nuevas herramientas tecnológicas , la forma en que pude afectar en el ámbitos psicológico y física del uso de las mismas y  poder crear beneficios o todo lo contrario en un futuro no distante o a largo plazo.  </a:t>
            </a:r>
            <a:endParaRPr lang="es-ES" dirty="0" smtClean="0"/>
          </a:p>
          <a:p>
            <a:endParaRPr lang="es-ES" dirty="0"/>
          </a:p>
        </p:txBody>
      </p:sp>
      <p:sp>
        <p:nvSpPr>
          <p:cNvPr id="5" name="4 Marcador de fecha"/>
          <p:cNvSpPr>
            <a:spLocks noGrp="1"/>
          </p:cNvSpPr>
          <p:nvPr>
            <p:ph type="dt" sz="half" idx="10"/>
          </p:nvPr>
        </p:nvSpPr>
        <p:spPr/>
        <p:txBody>
          <a:bodyPr/>
          <a:lstStyle/>
          <a:p>
            <a:fld id="{DCD3F2F2-8BED-4E4B-BF87-BC2E4469C66F}" type="datetime5">
              <a:rPr lang="es-ES" smtClean="0"/>
              <a:pPr/>
              <a:t>21-jul-09</a:t>
            </a:fld>
            <a:endParaRPr lang="es-ES" dirty="0"/>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5</a:t>
            </a:fld>
            <a:endParaRPr lang="es-ES"/>
          </a:p>
        </p:txBody>
      </p:sp>
      <p:pic>
        <p:nvPicPr>
          <p:cNvPr id="13" name="Picture 2"/>
          <p:cNvPicPr>
            <a:picLocks noGrp="1" noChangeAspect="1" noChangeArrowheads="1"/>
          </p:cNvPicPr>
          <p:nvPr>
            <p:ph idx="1"/>
          </p:nvPr>
        </p:nvPicPr>
        <p:blipFill>
          <a:blip r:embed="rId2"/>
          <a:srcRect/>
          <a:stretch>
            <a:fillRect/>
          </a:stretch>
        </p:blipFill>
        <p:spPr bwMode="auto">
          <a:xfrm>
            <a:off x="3643306" y="2375734"/>
            <a:ext cx="5111750" cy="219627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Título"/>
          <p:cNvSpPr>
            <a:spLocks noGrp="1"/>
          </p:cNvSpPr>
          <p:nvPr>
            <p:ph type="title"/>
          </p:nvPr>
        </p:nvSpPr>
        <p:spPr/>
        <p:txBody>
          <a:bodyPr/>
          <a:lstStyle/>
          <a:p>
            <a:r>
              <a:rPr lang="es-ES_tradnl" dirty="0" smtClean="0"/>
              <a:t>temas</a:t>
            </a:r>
            <a:endParaRPr lang="es-ES" dirty="0"/>
          </a:p>
        </p:txBody>
      </p:sp>
      <p:sp>
        <p:nvSpPr>
          <p:cNvPr id="20" name="19 Marcador de contenido"/>
          <p:cNvSpPr>
            <a:spLocks noGrp="1"/>
          </p:cNvSpPr>
          <p:nvPr>
            <p:ph idx="1"/>
          </p:nvPr>
        </p:nvSpPr>
        <p:spPr>
          <a:xfrm>
            <a:off x="457200" y="1600201"/>
            <a:ext cx="4114800" cy="4525963"/>
          </a:xfrm>
        </p:spPr>
        <p:txBody>
          <a:bodyPr>
            <a:normAutofit fontScale="85000" lnSpcReduction="10000"/>
          </a:bodyPr>
          <a:lstStyle/>
          <a:p>
            <a:r>
              <a:rPr lang="es-ES_tradnl" dirty="0" smtClean="0"/>
              <a:t>Tratamos temas sobre innovaciones tecnológicas y científicas de actualidad</a:t>
            </a:r>
          </a:p>
          <a:p>
            <a:r>
              <a:rPr lang="es-ES_tradnl" dirty="0" smtClean="0"/>
              <a:t>Los temas que hemos tratado hasta el momento son: </a:t>
            </a:r>
          </a:p>
          <a:p>
            <a:pPr lvl="1"/>
            <a:r>
              <a:rPr lang="es-ES_tradnl" dirty="0" smtClean="0"/>
              <a:t> </a:t>
            </a:r>
            <a:r>
              <a:rPr lang="es-ES" dirty="0" err="1" smtClean="0"/>
              <a:t>Twendy-one</a:t>
            </a:r>
            <a:r>
              <a:rPr lang="es-ES" dirty="0" smtClean="0"/>
              <a:t>, el robot que nos ayudará a no mover un dedo.</a:t>
            </a:r>
          </a:p>
          <a:p>
            <a:pPr lvl="1"/>
            <a:r>
              <a:rPr lang="es-ES_tradnl" dirty="0" smtClean="0"/>
              <a:t> </a:t>
            </a:r>
            <a:r>
              <a:rPr lang="es-ES" dirty="0" smtClean="0"/>
              <a:t>Desarrollo de concreto capaz de auto-repararse.</a:t>
            </a:r>
          </a:p>
          <a:p>
            <a:pPr lvl="1"/>
            <a:r>
              <a:rPr lang="es-ES_tradnl" dirty="0" smtClean="0"/>
              <a:t> </a:t>
            </a:r>
            <a:r>
              <a:rPr lang="es-ES" dirty="0" smtClean="0"/>
              <a:t>Un nuevo invento capaz de absorber todos los colores del arcoíris.</a:t>
            </a:r>
          </a:p>
          <a:p>
            <a:pPr lvl="1"/>
            <a:r>
              <a:rPr lang="es-ES_tradnl" dirty="0" smtClean="0"/>
              <a:t>El 2019 según Microsoft</a:t>
            </a:r>
            <a:endParaRPr lang="es-ES" dirty="0" smtClean="0"/>
          </a:p>
          <a:p>
            <a:pPr lvl="1"/>
            <a:endParaRPr lang="es-ES" dirty="0" smtClean="0"/>
          </a:p>
          <a:p>
            <a:endParaRPr lang="es-ES" dirty="0"/>
          </a:p>
        </p:txBody>
      </p:sp>
      <p:sp>
        <p:nvSpPr>
          <p:cNvPr id="5" name="4 Marcador de fecha"/>
          <p:cNvSpPr>
            <a:spLocks noGrp="1"/>
          </p:cNvSpPr>
          <p:nvPr>
            <p:ph type="dt" sz="half" idx="10"/>
          </p:nvPr>
        </p:nvSpPr>
        <p:spPr/>
        <p:txBody>
          <a:bodyPr/>
          <a:lstStyle/>
          <a:p>
            <a:fld id="{DCD3F2F2-8BED-4E4B-BF87-BC2E4469C66F}" type="datetime5">
              <a:rPr lang="es-ES" smtClean="0"/>
              <a:pPr/>
              <a:t>21-jul-09</a:t>
            </a:fld>
            <a:endParaRPr lang="es-ES"/>
          </a:p>
        </p:txBody>
      </p:sp>
      <p:sp>
        <p:nvSpPr>
          <p:cNvPr id="6" name="5 Marcador de pie de página"/>
          <p:cNvSpPr>
            <a:spLocks noGrp="1"/>
          </p:cNvSpPr>
          <p:nvPr>
            <p:ph type="ftr" sz="quarter" idx="11"/>
          </p:nvPr>
        </p:nvSpPr>
        <p:spPr/>
        <p:txBody>
          <a:bodyPr/>
          <a:lstStyle/>
          <a:p>
            <a:r>
              <a:rPr lang="es-ES" smtClean="0"/>
              <a:t>Blog: blog.espol.edu.ec/xcarlosdiazx/</a:t>
            </a:r>
            <a:endParaRPr lang="es-ES"/>
          </a:p>
        </p:txBody>
      </p:sp>
      <p:sp>
        <p:nvSpPr>
          <p:cNvPr id="7" name="6 Marcador de número de diapositiva"/>
          <p:cNvSpPr>
            <a:spLocks noGrp="1"/>
          </p:cNvSpPr>
          <p:nvPr>
            <p:ph type="sldNum" sz="quarter" idx="12"/>
          </p:nvPr>
        </p:nvSpPr>
        <p:spPr/>
        <p:txBody>
          <a:bodyPr/>
          <a:lstStyle/>
          <a:p>
            <a:fld id="{1381601C-6DF8-4917-ABC0-1035A7CC1E95}" type="slidenum">
              <a:rPr lang="es-ES" smtClean="0"/>
              <a:pPr/>
              <a:t>6</a:t>
            </a:fld>
            <a:endParaRPr lang="es-ES"/>
          </a:p>
        </p:txBody>
      </p:sp>
      <p:pic>
        <p:nvPicPr>
          <p:cNvPr id="8" name="7 Imagen" descr="Palm-pilot--04.gif"/>
          <p:cNvPicPr>
            <a:picLocks noChangeAspect="1"/>
          </p:cNvPicPr>
          <p:nvPr/>
        </p:nvPicPr>
        <p:blipFill>
          <a:blip r:embed="rId2"/>
          <a:stretch>
            <a:fillRect/>
          </a:stretch>
        </p:blipFill>
        <p:spPr>
          <a:xfrm>
            <a:off x="6000760" y="1714488"/>
            <a:ext cx="2143140" cy="1714512"/>
          </a:xfrm>
          <a:prstGeom prst="rect">
            <a:avLst/>
          </a:prstGeom>
          <a:ln>
            <a:noFill/>
          </a:ln>
          <a:effectLst>
            <a:softEdge rad="112500"/>
          </a:effectLst>
        </p:spPr>
      </p:pic>
      <p:pic>
        <p:nvPicPr>
          <p:cNvPr id="9" name="8 Imagen" descr="Robots-07.gif"/>
          <p:cNvPicPr>
            <a:picLocks noChangeAspect="1"/>
          </p:cNvPicPr>
          <p:nvPr/>
        </p:nvPicPr>
        <p:blipFill>
          <a:blip r:embed="rId3"/>
          <a:stretch>
            <a:fillRect/>
          </a:stretch>
        </p:blipFill>
        <p:spPr>
          <a:xfrm>
            <a:off x="6000760" y="4071942"/>
            <a:ext cx="2286016" cy="171451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14 Título"/>
          <p:cNvSpPr>
            <a:spLocks noGrp="1"/>
          </p:cNvSpPr>
          <p:nvPr>
            <p:ph type="title"/>
          </p:nvPr>
        </p:nvSpPr>
        <p:spPr/>
        <p:txBody>
          <a:bodyPr/>
          <a:lstStyle/>
          <a:p>
            <a:r>
              <a:rPr lang="es-ES_tradnl" dirty="0" smtClean="0"/>
              <a:t>Tecnología en la construcción</a:t>
            </a:r>
            <a:endParaRPr lang="es-ES" dirty="0"/>
          </a:p>
        </p:txBody>
      </p:sp>
      <p:pic>
        <p:nvPicPr>
          <p:cNvPr id="17" name="16 Marcador de contenido" descr="P1.JPG"/>
          <p:cNvPicPr>
            <a:picLocks noGrp="1" noChangeAspect="1"/>
          </p:cNvPicPr>
          <p:nvPr>
            <p:ph idx="1"/>
          </p:nvPr>
        </p:nvPicPr>
        <p:blipFill>
          <a:blip r:embed="rId2"/>
          <a:stretch>
            <a:fillRect/>
          </a:stretch>
        </p:blipFill>
        <p:spPr>
          <a:xfrm>
            <a:off x="849443" y="1600200"/>
            <a:ext cx="7445113" cy="45259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7</a:t>
            </a:fld>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Tecnología en energía </a:t>
            </a:r>
            <a:r>
              <a:rPr lang="es-ES_tradnl" dirty="0" err="1" smtClean="0"/>
              <a:t>renobable</a:t>
            </a:r>
            <a:endParaRPr lang="es-ES" dirty="0"/>
          </a:p>
        </p:txBody>
      </p:sp>
      <p:pic>
        <p:nvPicPr>
          <p:cNvPr id="7" name="6 Marcador de contenido" descr="P2.JPG"/>
          <p:cNvPicPr>
            <a:picLocks noGrp="1" noChangeAspect="1"/>
          </p:cNvPicPr>
          <p:nvPr>
            <p:ph idx="1"/>
          </p:nvPr>
        </p:nvPicPr>
        <p:blipFill>
          <a:blip r:embed="rId2"/>
          <a:stretch>
            <a:fillRect/>
          </a:stretch>
        </p:blipFill>
        <p:spPr>
          <a:xfrm>
            <a:off x="821733" y="1600200"/>
            <a:ext cx="7500534" cy="45259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8</a:t>
            </a:fld>
            <a:endParaRPr lang="es-E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TECNOLOGÍA EN LA MEDICINA</a:t>
            </a:r>
            <a:endParaRPr lang="es-ES" dirty="0"/>
          </a:p>
        </p:txBody>
      </p:sp>
      <p:pic>
        <p:nvPicPr>
          <p:cNvPr id="7" name="6 Marcador de contenido" descr="P3.JPG"/>
          <p:cNvPicPr>
            <a:picLocks noGrp="1" noChangeAspect="1"/>
          </p:cNvPicPr>
          <p:nvPr>
            <p:ph idx="1"/>
          </p:nvPr>
        </p:nvPicPr>
        <p:blipFill>
          <a:blip r:embed="rId2"/>
          <a:stretch>
            <a:fillRect/>
          </a:stretch>
        </p:blipFill>
        <p:spPr>
          <a:xfrm>
            <a:off x="798221" y="1600200"/>
            <a:ext cx="7547558" cy="45259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3 Marcador de fecha"/>
          <p:cNvSpPr>
            <a:spLocks noGrp="1"/>
          </p:cNvSpPr>
          <p:nvPr>
            <p:ph type="dt" sz="half" idx="10"/>
          </p:nvPr>
        </p:nvSpPr>
        <p:spPr/>
        <p:txBody>
          <a:bodyPr/>
          <a:lstStyle/>
          <a:p>
            <a:fld id="{BD724C0E-1E24-4191-91CC-01D932929CF3}" type="datetime5">
              <a:rPr lang="es-ES" smtClean="0"/>
              <a:pPr/>
              <a:t>21-jul-09</a:t>
            </a:fld>
            <a:endParaRPr lang="es-ES"/>
          </a:p>
        </p:txBody>
      </p:sp>
      <p:sp>
        <p:nvSpPr>
          <p:cNvPr id="5" name="4 Marcador de pie de página"/>
          <p:cNvSpPr>
            <a:spLocks noGrp="1"/>
          </p:cNvSpPr>
          <p:nvPr>
            <p:ph type="ftr" sz="quarter" idx="11"/>
          </p:nvPr>
        </p:nvSpPr>
        <p:spPr/>
        <p:txBody>
          <a:bodyPr/>
          <a:lstStyle/>
          <a:p>
            <a:r>
              <a:rPr lang="es-ES" smtClean="0"/>
              <a:t>Blog: blog.espol.edu.ec/xcarlosdiazx/</a:t>
            </a:r>
            <a:endParaRPr lang="es-ES" dirty="0"/>
          </a:p>
        </p:txBody>
      </p:sp>
      <p:sp>
        <p:nvSpPr>
          <p:cNvPr id="6" name="5 Marcador de número de diapositiva"/>
          <p:cNvSpPr>
            <a:spLocks noGrp="1"/>
          </p:cNvSpPr>
          <p:nvPr>
            <p:ph type="sldNum" sz="quarter" idx="12"/>
          </p:nvPr>
        </p:nvSpPr>
        <p:spPr/>
        <p:txBody>
          <a:bodyPr/>
          <a:lstStyle/>
          <a:p>
            <a:fld id="{1381601C-6DF8-4917-ABC0-1035A7CC1E95}" type="slidenum">
              <a:rPr lang="es-ES" smtClean="0"/>
              <a:pPr/>
              <a:t>9</a:t>
            </a:fld>
            <a:endParaRPr lang="es-E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TotalTime>
  <Words>430</Words>
  <Application>Microsoft Office PowerPoint</Application>
  <PresentationFormat>Presentación en pantalla (4:3)</PresentationFormat>
  <Paragraphs>60</Paragraphs>
  <Slides>11</Slides>
  <Notes>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CIENCIA Y TECNOLOGÍA</vt:lpstr>
      <vt:lpstr>introducción</vt:lpstr>
      <vt:lpstr>objetivo</vt:lpstr>
      <vt:lpstr>ventajas</vt:lpstr>
      <vt:lpstr>Lo que ofrecemos </vt:lpstr>
      <vt:lpstr>temas</vt:lpstr>
      <vt:lpstr>Tecnología en la construcción</vt:lpstr>
      <vt:lpstr>Tecnología en energía renobable</vt:lpstr>
      <vt:lpstr>TECNOLOGÍA EN LA MEDICINA</vt:lpstr>
      <vt:lpstr>Video muy emocionante sobre el 2019 según Microsoft</vt:lpstr>
      <vt:lpstr>¡MUCHAS GRACIAS!</vt:lpstr>
    </vt:vector>
  </TitlesOfParts>
  <Company>ESPOL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Laboratorios CIB</dc:creator>
  <cp:lastModifiedBy>Laboratorios CIB</cp:lastModifiedBy>
  <cp:revision>22</cp:revision>
  <dcterms:created xsi:type="dcterms:W3CDTF">2009-07-21T14:37:17Z</dcterms:created>
  <dcterms:modified xsi:type="dcterms:W3CDTF">2009-07-21T18:24:06Z</dcterms:modified>
</cp:coreProperties>
</file>