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98" autoAdjust="0"/>
    <p:restoredTop sz="94562" autoAdjust="0"/>
  </p:normalViewPr>
  <p:slideViewPr>
    <p:cSldViewPr>
      <p:cViewPr varScale="1">
        <p:scale>
          <a:sx n="54" d="100"/>
          <a:sy n="54" d="100"/>
        </p:scale>
        <p:origin x="-97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325D-3530-47B2-B9EC-3D1D2C54F272}" type="datetimeFigureOut">
              <a:rPr lang="es-EC" smtClean="0"/>
              <a:t>04/11/2011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65BD5-333F-455E-8D9A-C1E1057A3181}" type="slidenum">
              <a:rPr lang="es-EC" smtClean="0"/>
              <a:t>‹Nº›</a:t>
            </a:fld>
            <a:endParaRPr lang="es-EC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325D-3530-47B2-B9EC-3D1D2C54F272}" type="datetimeFigureOut">
              <a:rPr lang="es-EC" smtClean="0"/>
              <a:t>04/11/2011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65BD5-333F-455E-8D9A-C1E1057A318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325D-3530-47B2-B9EC-3D1D2C54F272}" type="datetimeFigureOut">
              <a:rPr lang="es-EC" smtClean="0"/>
              <a:t>04/11/2011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65BD5-333F-455E-8D9A-C1E1057A318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325D-3530-47B2-B9EC-3D1D2C54F272}" type="datetimeFigureOut">
              <a:rPr lang="es-EC" smtClean="0"/>
              <a:t>04/11/2011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65BD5-333F-455E-8D9A-C1E1057A3181}" type="slidenum">
              <a:rPr lang="es-EC" smtClean="0"/>
              <a:t>‹Nº›</a:t>
            </a:fld>
            <a:endParaRPr lang="es-EC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325D-3530-47B2-B9EC-3D1D2C54F272}" type="datetimeFigureOut">
              <a:rPr lang="es-EC" smtClean="0"/>
              <a:t>04/11/2011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65BD5-333F-455E-8D9A-C1E1057A318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325D-3530-47B2-B9EC-3D1D2C54F272}" type="datetimeFigureOut">
              <a:rPr lang="es-EC" smtClean="0"/>
              <a:t>04/11/2011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65BD5-333F-455E-8D9A-C1E1057A3181}" type="slidenum">
              <a:rPr lang="es-EC" smtClean="0"/>
              <a:t>‹Nº›</a:t>
            </a:fld>
            <a:endParaRPr lang="es-EC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325D-3530-47B2-B9EC-3D1D2C54F272}" type="datetimeFigureOut">
              <a:rPr lang="es-EC" smtClean="0"/>
              <a:t>04/11/2011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65BD5-333F-455E-8D9A-C1E1057A3181}" type="slidenum">
              <a:rPr lang="es-EC" smtClean="0"/>
              <a:t>‹Nº›</a:t>
            </a:fld>
            <a:endParaRPr lang="es-EC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325D-3530-47B2-B9EC-3D1D2C54F272}" type="datetimeFigureOut">
              <a:rPr lang="es-EC" smtClean="0"/>
              <a:t>04/11/2011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65BD5-333F-455E-8D9A-C1E1057A318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325D-3530-47B2-B9EC-3D1D2C54F272}" type="datetimeFigureOut">
              <a:rPr lang="es-EC" smtClean="0"/>
              <a:t>04/11/2011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65BD5-333F-455E-8D9A-C1E1057A318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325D-3530-47B2-B9EC-3D1D2C54F272}" type="datetimeFigureOut">
              <a:rPr lang="es-EC" smtClean="0"/>
              <a:t>04/11/2011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65BD5-333F-455E-8D9A-C1E1057A3181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325D-3530-47B2-B9EC-3D1D2C54F272}" type="datetimeFigureOut">
              <a:rPr lang="es-EC" smtClean="0"/>
              <a:t>04/11/2011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65BD5-333F-455E-8D9A-C1E1057A3181}" type="slidenum">
              <a:rPr lang="es-EC" smtClean="0"/>
              <a:t>‹Nº›</a:t>
            </a:fld>
            <a:endParaRPr lang="es-EC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1F9325D-3530-47B2-B9EC-3D1D2C54F272}" type="datetimeFigureOut">
              <a:rPr lang="es-EC" smtClean="0"/>
              <a:t>04/11/2011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C65BD5-333F-455E-8D9A-C1E1057A3181}" type="slidenum">
              <a:rPr lang="es-EC" smtClean="0"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73795" y="2852937"/>
            <a:ext cx="5637010" cy="3081728"/>
          </a:xfrm>
        </p:spPr>
        <p:txBody>
          <a:bodyPr>
            <a:normAutofit/>
          </a:bodyPr>
          <a:lstStyle/>
          <a:p>
            <a:endParaRPr lang="es-MX" dirty="0" smtClean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7581" y="188640"/>
            <a:ext cx="7175351" cy="6192687"/>
          </a:xfrm>
        </p:spPr>
        <p:txBody>
          <a:bodyPr/>
          <a:lstStyle/>
          <a:p>
            <a:r>
              <a:rPr lang="es-EC" sz="8000" dirty="0" err="1" smtClean="0">
                <a:solidFill>
                  <a:schemeClr val="accent2">
                    <a:lumMod val="75000"/>
                  </a:schemeClr>
                </a:solidFill>
              </a:rPr>
              <a:t>Tips</a:t>
            </a:r>
            <a:r>
              <a:rPr lang="es-EC" sz="8000" dirty="0" smtClean="0">
                <a:solidFill>
                  <a:schemeClr val="accent2">
                    <a:lumMod val="75000"/>
                  </a:schemeClr>
                </a:solidFill>
              </a:rPr>
              <a:t> para no consumir comida chatarra</a:t>
            </a:r>
            <a:endParaRPr lang="es-EC" sz="8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878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81">
        <p:fade/>
      </p:transition>
    </mc:Choice>
    <mc:Fallback>
      <p:transition spd="med" advTm="208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3" y="4372168"/>
            <a:ext cx="7406208" cy="2485832"/>
          </a:xfrm>
        </p:spPr>
        <p:txBody>
          <a:bodyPr/>
          <a:lstStyle/>
          <a:p>
            <a:pPr marL="0" indent="0">
              <a:buNone/>
            </a:pPr>
            <a:r>
              <a:rPr lang="es-MX" dirty="0">
                <a:effectLst/>
              </a:rPr>
              <a:t>Primer consejo: QUERER. Si </a:t>
            </a:r>
            <a:r>
              <a:rPr lang="es-MX" dirty="0" smtClean="0">
                <a:effectLst/>
              </a:rPr>
              <a:t>ustedes quieren, pueden.</a:t>
            </a:r>
            <a:endParaRPr lang="es-EC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326356"/>
            <a:ext cx="3048000" cy="2286000"/>
          </a:xfrm>
        </p:spPr>
      </p:pic>
    </p:spTree>
    <p:extLst>
      <p:ext uri="{BB962C8B-B14F-4D97-AF65-F5344CB8AC3E}">
        <p14:creationId xmlns:p14="http://schemas.microsoft.com/office/powerpoint/2010/main" val="4291327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4813">
        <p:fade/>
      </p:transition>
    </mc:Choice>
    <mc:Fallback>
      <p:transition spd="med" advTm="481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9" y="3501008"/>
            <a:ext cx="7262192" cy="4248472"/>
          </a:xfrm>
        </p:spPr>
        <p:txBody>
          <a:bodyPr/>
          <a:lstStyle/>
          <a:p>
            <a:r>
              <a:rPr lang="es-MX" dirty="0">
                <a:effectLst/>
              </a:rPr>
              <a:t>2.-Segundo: No </a:t>
            </a:r>
            <a:r>
              <a:rPr lang="es-MX" dirty="0" smtClean="0">
                <a:effectLst/>
              </a:rPr>
              <a:t>piensen </a:t>
            </a:r>
            <a:r>
              <a:rPr lang="es-MX" dirty="0">
                <a:effectLst/>
              </a:rPr>
              <a:t>en el sacrificio o el esfuerzo del día entero, solo </a:t>
            </a:r>
            <a:r>
              <a:rPr lang="es-MX" dirty="0" smtClean="0">
                <a:effectLst/>
              </a:rPr>
              <a:t>propónganselo </a:t>
            </a:r>
            <a:r>
              <a:rPr lang="es-MX" dirty="0">
                <a:effectLst/>
              </a:rPr>
              <a:t>en el </a:t>
            </a:r>
            <a:r>
              <a:rPr lang="es-MX" dirty="0" smtClean="0">
                <a:effectLst/>
              </a:rPr>
              <a:t>momento.</a:t>
            </a:r>
            <a:endParaRPr lang="es-EC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520" y="731838"/>
            <a:ext cx="3268872" cy="2841625"/>
          </a:xfrm>
        </p:spPr>
      </p:pic>
    </p:spTree>
    <p:extLst>
      <p:ext uri="{BB962C8B-B14F-4D97-AF65-F5344CB8AC3E}">
        <p14:creationId xmlns:p14="http://schemas.microsoft.com/office/powerpoint/2010/main" val="1770009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4559">
        <p:fade/>
      </p:transition>
    </mc:Choice>
    <mc:Fallback>
      <p:transition spd="med" advTm="455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7" y="3284984"/>
            <a:ext cx="7910264" cy="3312368"/>
          </a:xfrm>
        </p:spPr>
        <p:txBody>
          <a:bodyPr/>
          <a:lstStyle/>
          <a:p>
            <a:r>
              <a:rPr lang="es-MX" dirty="0">
                <a:effectLst/>
              </a:rPr>
              <a:t>3.-</a:t>
            </a:r>
            <a:r>
              <a:rPr lang="es-MX" dirty="0" smtClean="0">
                <a:effectLst/>
              </a:rPr>
              <a:t>Piensen: </a:t>
            </a:r>
            <a:r>
              <a:rPr lang="es-MX" dirty="0">
                <a:effectLst/>
              </a:rPr>
              <a:t>¿qué fruta </a:t>
            </a:r>
            <a:r>
              <a:rPr lang="es-MX" dirty="0" smtClean="0">
                <a:effectLst/>
              </a:rPr>
              <a:t>les </a:t>
            </a:r>
            <a:r>
              <a:rPr lang="es-MX" dirty="0">
                <a:effectLst/>
              </a:rPr>
              <a:t>gusta más? Mantener una disponible es lo indicado y a la hora de la tentación: ¡Zas! </a:t>
            </a:r>
            <a:br>
              <a:rPr lang="es-MX" dirty="0">
                <a:effectLst/>
              </a:rPr>
            </a:br>
            <a:endParaRPr lang="es-EC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16632"/>
            <a:ext cx="1944216" cy="3456384"/>
          </a:xfrm>
        </p:spPr>
      </p:pic>
    </p:spTree>
    <p:extLst>
      <p:ext uri="{BB962C8B-B14F-4D97-AF65-F5344CB8AC3E}">
        <p14:creationId xmlns:p14="http://schemas.microsoft.com/office/powerpoint/2010/main" val="704805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4958">
        <p:fade/>
      </p:transition>
    </mc:Choice>
    <mc:Fallback>
      <p:transition spd="med" advTm="495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1628800"/>
            <a:ext cx="7190184" cy="3168352"/>
          </a:xfrm>
        </p:spPr>
        <p:txBody>
          <a:bodyPr/>
          <a:lstStyle/>
          <a:p>
            <a:pPr marL="0" indent="0">
              <a:buNone/>
            </a:pPr>
            <a:r>
              <a:rPr lang="es-EC" dirty="0" smtClean="0"/>
              <a:t>Además de fruta, beber abundante agua. 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 flipV="1">
            <a:off x="1143000" y="685801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83724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4022">
        <p:fade/>
      </p:transition>
    </mc:Choice>
    <mc:Fallback>
      <p:transition spd="med" advTm="402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1772816"/>
            <a:ext cx="7406208" cy="3744416"/>
          </a:xfrm>
        </p:spPr>
        <p:txBody>
          <a:bodyPr/>
          <a:lstStyle/>
          <a:p>
            <a:r>
              <a:rPr lang="es-EC" dirty="0" smtClean="0"/>
              <a:t>Hacer actividades que los mantengan ocupados.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 flipV="1">
            <a:off x="1143000" y="685801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79845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5162">
        <p:fade/>
      </p:transition>
    </mc:Choice>
    <mc:Fallback>
      <p:transition spd="med" advTm="516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75451" y="692696"/>
            <a:ext cx="7068957" cy="6240361"/>
          </a:xfrm>
        </p:spPr>
        <p:txBody>
          <a:bodyPr/>
          <a:lstStyle/>
          <a:p>
            <a:r>
              <a:rPr lang="es-MX" dirty="0">
                <a:effectLst/>
              </a:rPr>
              <a:t>comer por lo menos 5 veces al día porciones moderadas de comida saludable como frutas y verduras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905392"/>
          </a:xfrm>
        </p:spPr>
        <p:txBody>
          <a:bodyPr/>
          <a:lstStyle/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215717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4385">
        <p:fade/>
      </p:transition>
    </mc:Choice>
    <mc:Fallback>
      <p:transition spd="med" advTm="438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73</TotalTime>
  <Words>99</Words>
  <Application>Microsoft Office PowerPoint</Application>
  <PresentationFormat>Presentación en pantalla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Transmisión de listas</vt:lpstr>
      <vt:lpstr>Tips para no consumir comida chatarra</vt:lpstr>
      <vt:lpstr>Primer consejo: QUERER. Si ustedes quieren, pueden.</vt:lpstr>
      <vt:lpstr>2.-Segundo: No piensen en el sacrificio o el esfuerzo del día entero, solo propónganselo en el momento.</vt:lpstr>
      <vt:lpstr>3.-Piensen: ¿qué fruta les gusta más? Mantener una disponible es lo indicado y a la hora de la tentación: ¡Zas!  </vt:lpstr>
      <vt:lpstr>Además de fruta, beber abundante agua. </vt:lpstr>
      <vt:lpstr>Hacer actividades que los mantengan ocupados.</vt:lpstr>
      <vt:lpstr>comer por lo menos 5 veces al día porciones moderadas de comida saludable como frutas y verduras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para no consumir comida chatarra</dc:title>
  <dc:creator>Luffi</dc:creator>
  <cp:lastModifiedBy>Luffi</cp:lastModifiedBy>
  <cp:revision>10</cp:revision>
  <dcterms:created xsi:type="dcterms:W3CDTF">2011-11-03T03:37:42Z</dcterms:created>
  <dcterms:modified xsi:type="dcterms:W3CDTF">2011-11-04T17:01:52Z</dcterms:modified>
</cp:coreProperties>
</file>